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51"/>
  </p:notesMasterIdLst>
  <p:sldIdLst>
    <p:sldId id="256" r:id="rId4"/>
    <p:sldId id="257" r:id="rId5"/>
    <p:sldId id="258" r:id="rId6"/>
    <p:sldId id="259" r:id="rId7"/>
    <p:sldId id="260" r:id="rId8"/>
    <p:sldId id="261" r:id="rId9"/>
    <p:sldId id="262" r:id="rId10"/>
    <p:sldId id="263" r:id="rId11"/>
    <p:sldId id="264" r:id="rId12"/>
    <p:sldId id="265" r:id="rId13"/>
    <p:sldId id="267" r:id="rId14"/>
    <p:sldId id="266"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27" r:id="rId49"/>
    <p:sldId id="329" r:id="rId5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545588EF-0F61-44D2-A2A2-ED4E8E7FCD32}"/>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DF8F53D-94BC-4169-8473-65B05455B45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48901D09-F6B1-49A5-A65B-9A5DD8A6CD18}" type="datetime1">
              <a:rPr lang="es-ES"/>
              <a:pPr lvl="0"/>
              <a:t>14/01/2021</a:t>
            </a:fld>
            <a:endParaRPr lang="es-ES"/>
          </a:p>
        </p:txBody>
      </p:sp>
      <p:sp>
        <p:nvSpPr>
          <p:cNvPr id="4" name="Marcador de imagen de diapositiva 3">
            <a:extLst>
              <a:ext uri="{FF2B5EF4-FFF2-40B4-BE49-F238E27FC236}">
                <a16:creationId xmlns:a16="http://schemas.microsoft.com/office/drawing/2014/main" id="{B28D6E01-E9E4-423C-96CD-D702D4AA183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597EED9A-2229-4B6D-95FD-106E1525F59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71552B2-1149-4BC2-9D55-F1C8C60E79D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3B43450-83C5-425E-B7C5-B69ED638E0F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7313ADC-12F9-4E4F-9D43-4634C779A08F}" type="slidenum">
              <a:t>‹Nº›</a:t>
            </a:fld>
            <a:endParaRPr lang="es-ES"/>
          </a:p>
        </p:txBody>
      </p:sp>
    </p:spTree>
    <p:extLst>
      <p:ext uri="{BB962C8B-B14F-4D97-AF65-F5344CB8AC3E}">
        <p14:creationId xmlns:p14="http://schemas.microsoft.com/office/powerpoint/2010/main" val="187564829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F3B8E1D-1898-482F-B9FB-2A074F46023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95250AF-85C3-4D43-8CC5-940B54A45B5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122C2563-9571-4AC9-A691-96CF8BA3467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E12365F-D501-4084-AE77-4979B4E0688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06FA514-90AB-4785-91CA-9E41DDB487C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EFD9ED35-AFBC-4DCB-B6AE-04A6DB862B3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0486001-5DFA-4861-9D92-B9E44129B66B}"/>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3B3F78E-1F00-43F2-A7A7-7CA9C6F0CF15}"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32198DE-25B6-426B-8174-DDE7E12D8E5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3E143F0-5C9F-45D2-82AD-776F8F4521B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073BA3A-FB60-46A4-B056-363D547C1DDF}"/>
              </a:ext>
            </a:extLst>
          </p:cNvPr>
          <p:cNvSpPr txBox="1">
            <a:spLocks noGrp="1"/>
          </p:cNvSpPr>
          <p:nvPr>
            <p:ph type="dt" sz="half" idx="7"/>
          </p:nvPr>
        </p:nvSpPr>
        <p:spPr/>
        <p:txBody>
          <a:bodyPr/>
          <a:lstStyle>
            <a:lvl1pPr>
              <a:defRPr/>
            </a:lvl1pPr>
          </a:lstStyle>
          <a:p>
            <a:pPr lvl="0"/>
            <a:fld id="{F8D8DC36-8A60-4CE1-8B4B-F67523773773}" type="datetime1">
              <a:rPr lang="es-ES"/>
              <a:pPr lvl="0"/>
              <a:t>14/01/2021</a:t>
            </a:fld>
            <a:endParaRPr lang="es-ES"/>
          </a:p>
        </p:txBody>
      </p:sp>
      <p:sp>
        <p:nvSpPr>
          <p:cNvPr id="5" name="Marcador de pie de página 4">
            <a:extLst>
              <a:ext uri="{FF2B5EF4-FFF2-40B4-BE49-F238E27FC236}">
                <a16:creationId xmlns:a16="http://schemas.microsoft.com/office/drawing/2014/main" id="{BA896BC8-4AF0-48CE-B505-BD093B3D024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0DF1CD6-4E54-4689-8C0E-D261647BF18C}"/>
              </a:ext>
            </a:extLst>
          </p:cNvPr>
          <p:cNvSpPr txBox="1">
            <a:spLocks noGrp="1"/>
          </p:cNvSpPr>
          <p:nvPr>
            <p:ph type="sldNum" sz="quarter" idx="8"/>
          </p:nvPr>
        </p:nvSpPr>
        <p:spPr/>
        <p:txBody>
          <a:bodyPr/>
          <a:lstStyle>
            <a:lvl1pPr>
              <a:defRPr/>
            </a:lvl1pPr>
          </a:lstStyle>
          <a:p>
            <a:pPr lvl="0"/>
            <a:fld id="{CD3DD8B6-D19C-4EF2-B09C-A58DD68B1022}" type="slidenum">
              <a:t>‹Nº›</a:t>
            </a:fld>
            <a:endParaRPr lang="es-ES"/>
          </a:p>
        </p:txBody>
      </p:sp>
    </p:spTree>
    <p:extLst>
      <p:ext uri="{BB962C8B-B14F-4D97-AF65-F5344CB8AC3E}">
        <p14:creationId xmlns:p14="http://schemas.microsoft.com/office/powerpoint/2010/main" val="323404998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46DB4C2-57AA-4FBC-B42C-37356F8E56A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DADF56E-8303-4AD4-A0FA-F0E428A011E4}"/>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94C9C7F-88C1-427B-B6BD-F9B47FB09F6A}"/>
              </a:ext>
            </a:extLst>
          </p:cNvPr>
          <p:cNvSpPr txBox="1">
            <a:spLocks noGrp="1"/>
          </p:cNvSpPr>
          <p:nvPr>
            <p:ph type="dt" sz="half" idx="7"/>
          </p:nvPr>
        </p:nvSpPr>
        <p:spPr/>
        <p:txBody>
          <a:bodyPr/>
          <a:lstStyle>
            <a:lvl1pPr>
              <a:defRPr/>
            </a:lvl1pPr>
          </a:lstStyle>
          <a:p>
            <a:pPr lvl="0"/>
            <a:fld id="{62DD3EF4-044D-4221-B909-CA47D6885F98}" type="datetime1">
              <a:rPr lang="es-ES"/>
              <a:pPr lvl="0"/>
              <a:t>14/01/2021</a:t>
            </a:fld>
            <a:endParaRPr lang="es-ES"/>
          </a:p>
        </p:txBody>
      </p:sp>
      <p:sp>
        <p:nvSpPr>
          <p:cNvPr id="5" name="Marcador de pie de página 4">
            <a:extLst>
              <a:ext uri="{FF2B5EF4-FFF2-40B4-BE49-F238E27FC236}">
                <a16:creationId xmlns:a16="http://schemas.microsoft.com/office/drawing/2014/main" id="{CF15D3E5-31F3-48F7-89AB-611A6C91A18E}"/>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921A7F0-4128-4958-9AB9-B328B84F7D6C}"/>
              </a:ext>
            </a:extLst>
          </p:cNvPr>
          <p:cNvSpPr txBox="1">
            <a:spLocks noGrp="1"/>
          </p:cNvSpPr>
          <p:nvPr>
            <p:ph type="sldNum" sz="quarter" idx="8"/>
          </p:nvPr>
        </p:nvSpPr>
        <p:spPr/>
        <p:txBody>
          <a:bodyPr/>
          <a:lstStyle>
            <a:lvl1pPr>
              <a:defRPr/>
            </a:lvl1pPr>
          </a:lstStyle>
          <a:p>
            <a:pPr lvl="0"/>
            <a:fld id="{801B2710-D6DE-4947-9432-5BC09E18C54B}" type="slidenum">
              <a:t>‹Nº›</a:t>
            </a:fld>
            <a:endParaRPr lang="es-ES"/>
          </a:p>
        </p:txBody>
      </p:sp>
    </p:spTree>
    <p:extLst>
      <p:ext uri="{BB962C8B-B14F-4D97-AF65-F5344CB8AC3E}">
        <p14:creationId xmlns:p14="http://schemas.microsoft.com/office/powerpoint/2010/main" val="34018194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98D891-FA61-4D00-822C-92B79F208248}"/>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8C96E46-597B-4E33-B7B5-364F65363AE1}"/>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957276D-A404-41F1-9767-82C1170FECE6}"/>
              </a:ext>
            </a:extLst>
          </p:cNvPr>
          <p:cNvSpPr txBox="1">
            <a:spLocks noGrp="1"/>
          </p:cNvSpPr>
          <p:nvPr>
            <p:ph type="dt" sz="half" idx="7"/>
          </p:nvPr>
        </p:nvSpPr>
        <p:spPr/>
        <p:txBody>
          <a:bodyPr/>
          <a:lstStyle>
            <a:lvl1pPr>
              <a:defRPr/>
            </a:lvl1pPr>
          </a:lstStyle>
          <a:p>
            <a:pPr lvl="0"/>
            <a:fld id="{162ACEB7-289C-4276-9C2E-E11E615239A7}" type="datetime1">
              <a:rPr lang="es-ES"/>
              <a:pPr lvl="0"/>
              <a:t>14/01/2021</a:t>
            </a:fld>
            <a:endParaRPr lang="es-ES"/>
          </a:p>
        </p:txBody>
      </p:sp>
      <p:sp>
        <p:nvSpPr>
          <p:cNvPr id="5" name="Marcador de pie de página 4">
            <a:extLst>
              <a:ext uri="{FF2B5EF4-FFF2-40B4-BE49-F238E27FC236}">
                <a16:creationId xmlns:a16="http://schemas.microsoft.com/office/drawing/2014/main" id="{741D6381-492B-47AE-A642-DD52F0A0D83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0D43004-74F5-422A-8B51-510B5752DA34}"/>
              </a:ext>
            </a:extLst>
          </p:cNvPr>
          <p:cNvSpPr txBox="1">
            <a:spLocks noGrp="1"/>
          </p:cNvSpPr>
          <p:nvPr>
            <p:ph type="sldNum" sz="quarter" idx="8"/>
          </p:nvPr>
        </p:nvSpPr>
        <p:spPr/>
        <p:txBody>
          <a:bodyPr/>
          <a:lstStyle>
            <a:lvl1pPr>
              <a:defRPr/>
            </a:lvl1pPr>
          </a:lstStyle>
          <a:p>
            <a:pPr lvl="0"/>
            <a:fld id="{FCCA6E07-20C0-429F-9DB1-B9B5CC412395}" type="slidenum">
              <a:t>‹Nº›</a:t>
            </a:fld>
            <a:endParaRPr lang="es-ES"/>
          </a:p>
        </p:txBody>
      </p:sp>
    </p:spTree>
    <p:extLst>
      <p:ext uri="{BB962C8B-B14F-4D97-AF65-F5344CB8AC3E}">
        <p14:creationId xmlns:p14="http://schemas.microsoft.com/office/powerpoint/2010/main" val="26776835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B4F416-1902-4C6B-8669-0245398E501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8A982B5-296B-4D0D-B186-3E5046C2A286}"/>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1659E7AD-CB8B-403C-8EDB-963A15EB1702}"/>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9ABB42DD-6D59-4F43-8801-999471F59865}"/>
              </a:ext>
            </a:extLst>
          </p:cNvPr>
          <p:cNvSpPr txBox="1">
            <a:spLocks noGrp="1"/>
          </p:cNvSpPr>
          <p:nvPr>
            <p:ph type="dt" sz="half" idx="7"/>
          </p:nvPr>
        </p:nvSpPr>
        <p:spPr/>
        <p:txBody>
          <a:bodyPr/>
          <a:lstStyle>
            <a:lvl1pPr>
              <a:defRPr/>
            </a:lvl1pPr>
          </a:lstStyle>
          <a:p>
            <a:pPr lvl="0"/>
            <a:fld id="{6A4A98F0-E75D-4B74-B8A7-8B2C3E8C6772}" type="datetime1">
              <a:rPr lang="es-ES"/>
              <a:pPr lvl="0"/>
              <a:t>14/01/2021</a:t>
            </a:fld>
            <a:endParaRPr lang="es-ES"/>
          </a:p>
        </p:txBody>
      </p:sp>
      <p:sp>
        <p:nvSpPr>
          <p:cNvPr id="6" name="Marcador de pie de página 5">
            <a:extLst>
              <a:ext uri="{FF2B5EF4-FFF2-40B4-BE49-F238E27FC236}">
                <a16:creationId xmlns:a16="http://schemas.microsoft.com/office/drawing/2014/main" id="{12BDBF47-1C12-4F3C-8356-4F6EDB9D2BC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DD5183B-56B7-4191-92A7-95029EBD5502}"/>
              </a:ext>
            </a:extLst>
          </p:cNvPr>
          <p:cNvSpPr txBox="1">
            <a:spLocks noGrp="1"/>
          </p:cNvSpPr>
          <p:nvPr>
            <p:ph type="sldNum" sz="quarter" idx="8"/>
          </p:nvPr>
        </p:nvSpPr>
        <p:spPr/>
        <p:txBody>
          <a:bodyPr/>
          <a:lstStyle>
            <a:lvl1pPr>
              <a:defRPr/>
            </a:lvl1pPr>
          </a:lstStyle>
          <a:p>
            <a:pPr lvl="0"/>
            <a:fld id="{9F5C6E3E-8575-4BA3-BC81-2698C76997ED}" type="slidenum">
              <a:t>‹Nº›</a:t>
            </a:fld>
            <a:endParaRPr lang="es-ES"/>
          </a:p>
        </p:txBody>
      </p:sp>
    </p:spTree>
    <p:extLst>
      <p:ext uri="{BB962C8B-B14F-4D97-AF65-F5344CB8AC3E}">
        <p14:creationId xmlns:p14="http://schemas.microsoft.com/office/powerpoint/2010/main" val="5319098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218892-FE37-4356-B703-7AD3A5CA8692}"/>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9D571EB-CFF9-4039-8EC1-B603096618A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0D56BE0-823C-4696-9248-91BB8F8FA915}"/>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07FDEBAF-9E04-4577-B5EB-C6498AF36175}"/>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FEB3FF85-DF9E-4895-A869-26F2B14A987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5692CA7-B438-441E-827D-CDF6C366AA40}"/>
              </a:ext>
            </a:extLst>
          </p:cNvPr>
          <p:cNvSpPr txBox="1">
            <a:spLocks noGrp="1"/>
          </p:cNvSpPr>
          <p:nvPr>
            <p:ph type="dt" sz="half" idx="7"/>
          </p:nvPr>
        </p:nvSpPr>
        <p:spPr/>
        <p:txBody>
          <a:bodyPr/>
          <a:lstStyle>
            <a:lvl1pPr>
              <a:defRPr/>
            </a:lvl1pPr>
          </a:lstStyle>
          <a:p>
            <a:pPr lvl="0"/>
            <a:fld id="{9478B8E4-89DC-435B-8BDD-42CF0287F4C0}" type="datetime1">
              <a:rPr lang="es-ES"/>
              <a:pPr lvl="0"/>
              <a:t>14/01/2021</a:t>
            </a:fld>
            <a:endParaRPr lang="es-ES"/>
          </a:p>
        </p:txBody>
      </p:sp>
      <p:sp>
        <p:nvSpPr>
          <p:cNvPr id="8" name="Marcador de pie de página 7">
            <a:extLst>
              <a:ext uri="{FF2B5EF4-FFF2-40B4-BE49-F238E27FC236}">
                <a16:creationId xmlns:a16="http://schemas.microsoft.com/office/drawing/2014/main" id="{C7684ED9-04BF-4509-9FD5-BEC0CDD04F2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4119ED5A-D26C-4AC4-A4F7-D71C8943897E}"/>
              </a:ext>
            </a:extLst>
          </p:cNvPr>
          <p:cNvSpPr txBox="1">
            <a:spLocks noGrp="1"/>
          </p:cNvSpPr>
          <p:nvPr>
            <p:ph type="sldNum" sz="quarter" idx="8"/>
          </p:nvPr>
        </p:nvSpPr>
        <p:spPr/>
        <p:txBody>
          <a:bodyPr/>
          <a:lstStyle>
            <a:lvl1pPr>
              <a:defRPr/>
            </a:lvl1pPr>
          </a:lstStyle>
          <a:p>
            <a:pPr lvl="0"/>
            <a:fld id="{FAA68719-FE58-4286-BF57-363B456A6374}" type="slidenum">
              <a:t>‹Nº›</a:t>
            </a:fld>
            <a:endParaRPr lang="es-ES"/>
          </a:p>
        </p:txBody>
      </p:sp>
    </p:spTree>
    <p:extLst>
      <p:ext uri="{BB962C8B-B14F-4D97-AF65-F5344CB8AC3E}">
        <p14:creationId xmlns:p14="http://schemas.microsoft.com/office/powerpoint/2010/main" val="38529483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8A04864-D515-40C1-9528-35279BCC7E7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E3CB2A86-99A9-4241-BE93-A9115121A469}"/>
              </a:ext>
            </a:extLst>
          </p:cNvPr>
          <p:cNvSpPr txBox="1">
            <a:spLocks noGrp="1"/>
          </p:cNvSpPr>
          <p:nvPr>
            <p:ph type="dt" sz="half" idx="7"/>
          </p:nvPr>
        </p:nvSpPr>
        <p:spPr/>
        <p:txBody>
          <a:bodyPr/>
          <a:lstStyle>
            <a:lvl1pPr>
              <a:defRPr/>
            </a:lvl1pPr>
          </a:lstStyle>
          <a:p>
            <a:pPr lvl="0"/>
            <a:fld id="{4892C5E5-4DC2-41F7-93C8-A3233844FD92}" type="datetime1">
              <a:rPr lang="es-ES"/>
              <a:pPr lvl="0"/>
              <a:t>14/01/2021</a:t>
            </a:fld>
            <a:endParaRPr lang="es-ES"/>
          </a:p>
        </p:txBody>
      </p:sp>
      <p:sp>
        <p:nvSpPr>
          <p:cNvPr id="4" name="Marcador de pie de página 3">
            <a:extLst>
              <a:ext uri="{FF2B5EF4-FFF2-40B4-BE49-F238E27FC236}">
                <a16:creationId xmlns:a16="http://schemas.microsoft.com/office/drawing/2014/main" id="{3233120A-B36D-4DDC-B45F-75A5568BF376}"/>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16BEA4E-4067-4A05-AA19-FAD0FC721631}"/>
              </a:ext>
            </a:extLst>
          </p:cNvPr>
          <p:cNvSpPr txBox="1">
            <a:spLocks noGrp="1"/>
          </p:cNvSpPr>
          <p:nvPr>
            <p:ph type="sldNum" sz="quarter" idx="8"/>
          </p:nvPr>
        </p:nvSpPr>
        <p:spPr/>
        <p:txBody>
          <a:bodyPr/>
          <a:lstStyle>
            <a:lvl1pPr>
              <a:defRPr/>
            </a:lvl1pPr>
          </a:lstStyle>
          <a:p>
            <a:pPr lvl="0"/>
            <a:fld id="{232FF860-B8C4-4E66-A244-8912ECC5AE79}" type="slidenum">
              <a:t>‹Nº›</a:t>
            </a:fld>
            <a:endParaRPr lang="es-ES"/>
          </a:p>
        </p:txBody>
      </p:sp>
    </p:spTree>
    <p:extLst>
      <p:ext uri="{BB962C8B-B14F-4D97-AF65-F5344CB8AC3E}">
        <p14:creationId xmlns:p14="http://schemas.microsoft.com/office/powerpoint/2010/main" val="259610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0FD251DC-649E-40CB-9EAF-3A045F169CCD}"/>
              </a:ext>
            </a:extLst>
          </p:cNvPr>
          <p:cNvSpPr txBox="1">
            <a:spLocks noGrp="1"/>
          </p:cNvSpPr>
          <p:nvPr>
            <p:ph type="dt" sz="half" idx="7"/>
          </p:nvPr>
        </p:nvSpPr>
        <p:spPr/>
        <p:txBody>
          <a:bodyPr/>
          <a:lstStyle>
            <a:lvl1pPr>
              <a:defRPr/>
            </a:lvl1pPr>
          </a:lstStyle>
          <a:p>
            <a:pPr lvl="0"/>
            <a:fld id="{EB320785-3D78-4B00-AF5D-B0BC07ABDD80}" type="datetime1">
              <a:rPr lang="es-ES"/>
              <a:pPr lvl="0"/>
              <a:t>14/01/2021</a:t>
            </a:fld>
            <a:endParaRPr lang="es-ES"/>
          </a:p>
        </p:txBody>
      </p:sp>
      <p:sp>
        <p:nvSpPr>
          <p:cNvPr id="3" name="Marcador de pie de página 2">
            <a:extLst>
              <a:ext uri="{FF2B5EF4-FFF2-40B4-BE49-F238E27FC236}">
                <a16:creationId xmlns:a16="http://schemas.microsoft.com/office/drawing/2014/main" id="{5E56EEBA-88C4-40C6-8EC6-38413C56B856}"/>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322212A6-6065-48F8-9398-83B404E4EC0A}"/>
              </a:ext>
            </a:extLst>
          </p:cNvPr>
          <p:cNvSpPr txBox="1">
            <a:spLocks noGrp="1"/>
          </p:cNvSpPr>
          <p:nvPr>
            <p:ph type="sldNum" sz="quarter" idx="8"/>
          </p:nvPr>
        </p:nvSpPr>
        <p:spPr/>
        <p:txBody>
          <a:bodyPr/>
          <a:lstStyle>
            <a:lvl1pPr>
              <a:defRPr/>
            </a:lvl1pPr>
          </a:lstStyle>
          <a:p>
            <a:pPr lvl="0"/>
            <a:fld id="{3528D423-34E9-4626-9062-10856157E757}" type="slidenum">
              <a:t>‹Nº›</a:t>
            </a:fld>
            <a:endParaRPr lang="es-ES"/>
          </a:p>
        </p:txBody>
      </p:sp>
    </p:spTree>
    <p:extLst>
      <p:ext uri="{BB962C8B-B14F-4D97-AF65-F5344CB8AC3E}">
        <p14:creationId xmlns:p14="http://schemas.microsoft.com/office/powerpoint/2010/main" val="181921345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869781B-FC3B-4565-9EA4-943C6F4EAAD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F7268A41-04F7-4415-AD31-F2C8D512A28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41E8F12A-6905-411B-BE3D-8061F1E6CCE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1DFDEDC6-231A-43B6-BD1C-A2152215376E}"/>
              </a:ext>
            </a:extLst>
          </p:cNvPr>
          <p:cNvSpPr txBox="1">
            <a:spLocks noGrp="1"/>
          </p:cNvSpPr>
          <p:nvPr>
            <p:ph type="dt" sz="half" idx="7"/>
          </p:nvPr>
        </p:nvSpPr>
        <p:spPr/>
        <p:txBody>
          <a:bodyPr/>
          <a:lstStyle>
            <a:lvl1pPr>
              <a:defRPr/>
            </a:lvl1pPr>
          </a:lstStyle>
          <a:p>
            <a:pPr lvl="0"/>
            <a:fld id="{913C4087-238F-4140-ABEE-E4EDA89F57CE}" type="datetime1">
              <a:rPr lang="es-ES"/>
              <a:pPr lvl="0"/>
              <a:t>14/01/2021</a:t>
            </a:fld>
            <a:endParaRPr lang="es-ES"/>
          </a:p>
        </p:txBody>
      </p:sp>
      <p:sp>
        <p:nvSpPr>
          <p:cNvPr id="6" name="Marcador de pie de página 5">
            <a:extLst>
              <a:ext uri="{FF2B5EF4-FFF2-40B4-BE49-F238E27FC236}">
                <a16:creationId xmlns:a16="http://schemas.microsoft.com/office/drawing/2014/main" id="{F8925090-1745-46F9-97D5-876468EA6D8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2CAD939B-E562-456A-8F46-A6E185A611B3}"/>
              </a:ext>
            </a:extLst>
          </p:cNvPr>
          <p:cNvSpPr txBox="1">
            <a:spLocks noGrp="1"/>
          </p:cNvSpPr>
          <p:nvPr>
            <p:ph type="sldNum" sz="quarter" idx="8"/>
          </p:nvPr>
        </p:nvSpPr>
        <p:spPr/>
        <p:txBody>
          <a:bodyPr/>
          <a:lstStyle>
            <a:lvl1pPr>
              <a:defRPr/>
            </a:lvl1pPr>
          </a:lstStyle>
          <a:p>
            <a:pPr lvl="0"/>
            <a:fld id="{C0CD9865-CB52-4352-997D-8EC69BD1910D}" type="slidenum">
              <a:t>‹Nº›</a:t>
            </a:fld>
            <a:endParaRPr lang="es-ES"/>
          </a:p>
        </p:txBody>
      </p:sp>
    </p:spTree>
    <p:extLst>
      <p:ext uri="{BB962C8B-B14F-4D97-AF65-F5344CB8AC3E}">
        <p14:creationId xmlns:p14="http://schemas.microsoft.com/office/powerpoint/2010/main" val="30645355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6398B30-EAA2-45F0-A5AB-BD4519F1D32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688BD1D-D075-4D1E-89DD-18EB3A62BC88}"/>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FA42F322-9F37-471C-9D70-0C0863838643}"/>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DE52B76-54B6-4BCA-9F0B-A593A43EF9B2}"/>
              </a:ext>
            </a:extLst>
          </p:cNvPr>
          <p:cNvSpPr txBox="1">
            <a:spLocks noGrp="1"/>
          </p:cNvSpPr>
          <p:nvPr>
            <p:ph type="dt" sz="half" idx="7"/>
          </p:nvPr>
        </p:nvSpPr>
        <p:spPr/>
        <p:txBody>
          <a:bodyPr/>
          <a:lstStyle>
            <a:lvl1pPr>
              <a:defRPr/>
            </a:lvl1pPr>
          </a:lstStyle>
          <a:p>
            <a:pPr lvl="0"/>
            <a:fld id="{F25209D6-78CF-477C-AD43-90A7A6E18506}" type="datetime1">
              <a:rPr lang="es-ES"/>
              <a:pPr lvl="0"/>
              <a:t>14/01/2021</a:t>
            </a:fld>
            <a:endParaRPr lang="es-ES"/>
          </a:p>
        </p:txBody>
      </p:sp>
      <p:sp>
        <p:nvSpPr>
          <p:cNvPr id="6" name="Marcador de pie de página 5">
            <a:extLst>
              <a:ext uri="{FF2B5EF4-FFF2-40B4-BE49-F238E27FC236}">
                <a16:creationId xmlns:a16="http://schemas.microsoft.com/office/drawing/2014/main" id="{7909CF88-0366-4395-9B20-30F14B77C36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F91A62B-BC88-426E-A26D-558B40458A86}"/>
              </a:ext>
            </a:extLst>
          </p:cNvPr>
          <p:cNvSpPr txBox="1">
            <a:spLocks noGrp="1"/>
          </p:cNvSpPr>
          <p:nvPr>
            <p:ph type="sldNum" sz="quarter" idx="8"/>
          </p:nvPr>
        </p:nvSpPr>
        <p:spPr/>
        <p:txBody>
          <a:bodyPr/>
          <a:lstStyle>
            <a:lvl1pPr>
              <a:defRPr/>
            </a:lvl1pPr>
          </a:lstStyle>
          <a:p>
            <a:pPr lvl="0"/>
            <a:fld id="{A7A2D96E-3182-4AD7-8395-D826F5A84EE0}" type="slidenum">
              <a:t>‹Nº›</a:t>
            </a:fld>
            <a:endParaRPr lang="es-ES"/>
          </a:p>
        </p:txBody>
      </p:sp>
    </p:spTree>
    <p:extLst>
      <p:ext uri="{BB962C8B-B14F-4D97-AF65-F5344CB8AC3E}">
        <p14:creationId xmlns:p14="http://schemas.microsoft.com/office/powerpoint/2010/main" val="37231134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81C8D9-AA47-4E48-BE12-BFB98E2ABA6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D3A8C067-8A63-4615-B589-FBD34FA0C85F}"/>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EAEA94D-D169-4DD3-B85A-1D77FDCD7FBC}"/>
              </a:ext>
            </a:extLst>
          </p:cNvPr>
          <p:cNvSpPr txBox="1">
            <a:spLocks noGrp="1"/>
          </p:cNvSpPr>
          <p:nvPr>
            <p:ph type="dt" sz="half" idx="7"/>
          </p:nvPr>
        </p:nvSpPr>
        <p:spPr/>
        <p:txBody>
          <a:bodyPr/>
          <a:lstStyle>
            <a:lvl1pPr>
              <a:defRPr/>
            </a:lvl1pPr>
          </a:lstStyle>
          <a:p>
            <a:pPr lvl="0"/>
            <a:fld id="{92A7F734-EBFE-4714-A3C4-9152F2A5E85A}" type="datetime1">
              <a:rPr lang="es-ES"/>
              <a:pPr lvl="0"/>
              <a:t>14/01/2021</a:t>
            </a:fld>
            <a:endParaRPr lang="es-ES"/>
          </a:p>
        </p:txBody>
      </p:sp>
      <p:sp>
        <p:nvSpPr>
          <p:cNvPr id="5" name="Marcador de pie de página 4">
            <a:extLst>
              <a:ext uri="{FF2B5EF4-FFF2-40B4-BE49-F238E27FC236}">
                <a16:creationId xmlns:a16="http://schemas.microsoft.com/office/drawing/2014/main" id="{F6B79E32-D64D-48BC-AB74-9C28523FC60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04B5499-F82B-456A-9863-9B4138A645E8}"/>
              </a:ext>
            </a:extLst>
          </p:cNvPr>
          <p:cNvSpPr txBox="1">
            <a:spLocks noGrp="1"/>
          </p:cNvSpPr>
          <p:nvPr>
            <p:ph type="sldNum" sz="quarter" idx="8"/>
          </p:nvPr>
        </p:nvSpPr>
        <p:spPr/>
        <p:txBody>
          <a:bodyPr/>
          <a:lstStyle>
            <a:lvl1pPr>
              <a:defRPr/>
            </a:lvl1pPr>
          </a:lstStyle>
          <a:p>
            <a:pPr lvl="0"/>
            <a:fld id="{8F68C153-6F70-4488-BD1D-DAB545CA30CC}" type="slidenum">
              <a:t>‹Nº›</a:t>
            </a:fld>
            <a:endParaRPr lang="es-ES"/>
          </a:p>
        </p:txBody>
      </p:sp>
    </p:spTree>
    <p:extLst>
      <p:ext uri="{BB962C8B-B14F-4D97-AF65-F5344CB8AC3E}">
        <p14:creationId xmlns:p14="http://schemas.microsoft.com/office/powerpoint/2010/main" val="4124195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5E44965-84E1-47AB-AA69-672D8EC9401C}"/>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C6C4913-9EE0-4E87-81FD-1658FC5A6105}"/>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AB9D100-C08C-43BA-9C7F-36547500888E}"/>
              </a:ext>
            </a:extLst>
          </p:cNvPr>
          <p:cNvSpPr txBox="1">
            <a:spLocks noGrp="1"/>
          </p:cNvSpPr>
          <p:nvPr>
            <p:ph type="dt" sz="half" idx="7"/>
          </p:nvPr>
        </p:nvSpPr>
        <p:spPr/>
        <p:txBody>
          <a:bodyPr/>
          <a:lstStyle>
            <a:lvl1pPr>
              <a:defRPr/>
            </a:lvl1pPr>
          </a:lstStyle>
          <a:p>
            <a:pPr lvl="0"/>
            <a:fld id="{513B58BA-CD0D-4541-A930-A32AE03FC7D7}" type="datetime1">
              <a:rPr lang="es-ES"/>
              <a:pPr lvl="0"/>
              <a:t>14/01/2021</a:t>
            </a:fld>
            <a:endParaRPr lang="es-ES"/>
          </a:p>
        </p:txBody>
      </p:sp>
      <p:sp>
        <p:nvSpPr>
          <p:cNvPr id="5" name="Marcador de pie de página 4">
            <a:extLst>
              <a:ext uri="{FF2B5EF4-FFF2-40B4-BE49-F238E27FC236}">
                <a16:creationId xmlns:a16="http://schemas.microsoft.com/office/drawing/2014/main" id="{9EF125CE-3D4C-450A-A7E4-17BDF9DEF83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6AD4E44-A23C-41ED-81D7-159869D41E8D}"/>
              </a:ext>
            </a:extLst>
          </p:cNvPr>
          <p:cNvSpPr txBox="1">
            <a:spLocks noGrp="1"/>
          </p:cNvSpPr>
          <p:nvPr>
            <p:ph type="sldNum" sz="quarter" idx="8"/>
          </p:nvPr>
        </p:nvSpPr>
        <p:spPr/>
        <p:txBody>
          <a:bodyPr/>
          <a:lstStyle>
            <a:lvl1pPr>
              <a:defRPr/>
            </a:lvl1pPr>
          </a:lstStyle>
          <a:p>
            <a:pPr lvl="0"/>
            <a:fld id="{0F476BDA-478A-4E93-A712-DC2D6A81C39F}" type="slidenum">
              <a:t>‹Nº›</a:t>
            </a:fld>
            <a:endParaRPr lang="es-ES"/>
          </a:p>
        </p:txBody>
      </p:sp>
    </p:spTree>
    <p:extLst>
      <p:ext uri="{BB962C8B-B14F-4D97-AF65-F5344CB8AC3E}">
        <p14:creationId xmlns:p14="http://schemas.microsoft.com/office/powerpoint/2010/main" val="16976069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7EB015-9143-4EB1-AFD6-1B7569E2CA21}"/>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E20B99EE-C329-498B-B79B-A38E93DB482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80597307-8D33-4EB9-9B56-BE7C65A25113}"/>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6C4F1336-83F0-4593-B8D7-AB0AA7F65B17}"/>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570B8504-891C-43D5-A36D-7290CA7E05B9}"/>
              </a:ext>
            </a:extLst>
          </p:cNvPr>
          <p:cNvSpPr txBox="1">
            <a:spLocks noGrp="1"/>
          </p:cNvSpPr>
          <p:nvPr>
            <p:ph type="sldNum" sz="quarter" idx="8"/>
          </p:nvPr>
        </p:nvSpPr>
        <p:spPr/>
        <p:txBody>
          <a:bodyPr/>
          <a:lstStyle>
            <a:lvl1pPr>
              <a:defRPr sz="1400"/>
            </a:lvl1pPr>
          </a:lstStyle>
          <a:p>
            <a:pPr lvl="0"/>
            <a:fld id="{968D5D62-6A3F-47E8-83EE-F25B20745B3C}" type="slidenum">
              <a:t>‹Nº›</a:t>
            </a:fld>
            <a:endParaRPr lang="es-ES"/>
          </a:p>
        </p:txBody>
      </p:sp>
    </p:spTree>
    <p:extLst>
      <p:ext uri="{BB962C8B-B14F-4D97-AF65-F5344CB8AC3E}">
        <p14:creationId xmlns:p14="http://schemas.microsoft.com/office/powerpoint/2010/main" val="258069398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A46295-27D0-434B-A717-3DB33855DA26}"/>
              </a:ext>
            </a:extLst>
          </p:cNvPr>
          <p:cNvSpPr txBox="1">
            <a:spLocks noGrp="1"/>
          </p:cNvSpPr>
          <p:nvPr>
            <p:ph type="ctrTitle"/>
          </p:nvPr>
        </p:nvSpPr>
        <p:spPr>
          <a:xfrm>
            <a:off x="1524003" y="1122361"/>
            <a:ext cx="9144000" cy="2387598"/>
          </a:xfrm>
          <a:prstGeom prst="rect">
            <a:avLst/>
          </a:prstGeom>
          <a:noFill/>
          <a:ln>
            <a:noFill/>
          </a:ln>
        </p:spPr>
        <p:txBody>
          <a:bodyPr vert="horz" wrap="square" lIns="91440" tIns="45720" rIns="91440" bIns="45720" anchor="b" anchorCtr="1" compatLnSpc="1">
            <a:noAutofit/>
          </a:bodyPr>
          <a:lstStyle>
            <a:lvl1pPr marL="0" marR="0" lvl="0" indent="0" algn="ctr" fontAlgn="auto">
              <a:lnSpc>
                <a:spcPct val="100000"/>
              </a:lnSpc>
              <a:spcBef>
                <a:spcPts val="0"/>
              </a:spcBef>
              <a:spcAft>
                <a:spcPts val="0"/>
              </a:spcAft>
              <a:tabLst/>
              <a:defRPr lang="es-ES" sz="6000" b="0" i="0" u="none" strike="noStrike" cap="none" spc="0" baseline="0">
                <a:solidFill>
                  <a:srgbClr val="000000"/>
                </a:solidFill>
                <a:uFillTx/>
                <a:latin typeface="Arial"/>
                <a:cs typeface="Arial"/>
              </a:defRPr>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28D9206-8CC5-4A71-85E9-734C71AA3DB6}"/>
              </a:ext>
            </a:extLst>
          </p:cNvPr>
          <p:cNvSpPr txBox="1">
            <a:spLocks noGrp="1"/>
          </p:cNvSpPr>
          <p:nvPr>
            <p:ph type="subTitle" idx="1"/>
          </p:nvPr>
        </p:nvSpPr>
        <p:spPr>
          <a:xfrm>
            <a:off x="1524003" y="3602041"/>
            <a:ext cx="9144000" cy="1655758"/>
          </a:xfrm>
          <a:prstGeom prst="rect">
            <a:avLst/>
          </a:prstGeom>
          <a:noFill/>
          <a:ln>
            <a:noFill/>
          </a:ln>
        </p:spPr>
        <p:txBody>
          <a:bodyPr vert="horz" wrap="square" lIns="91440" tIns="45720" rIns="91440" bIns="45720" anchor="t" anchorCtr="1" compatLnSpc="1">
            <a:noAutofit/>
          </a:bodyPr>
          <a:lstStyle>
            <a:lvl1pPr marL="0" marR="0" lvl="0" indent="0" algn="ctr" fontAlgn="auto">
              <a:lnSpc>
                <a:spcPct val="100000"/>
              </a:lnSpc>
              <a:spcBef>
                <a:spcPts val="600"/>
              </a:spcBef>
              <a:spcAft>
                <a:spcPts val="0"/>
              </a:spcAft>
              <a:buNone/>
              <a:tabLst/>
              <a:defRPr lang="es-ES" sz="2400" b="0" i="0" u="none" strike="noStrike" cap="none" spc="0" baseline="0">
                <a:solidFill>
                  <a:srgbClr val="000000"/>
                </a:solidFill>
                <a:uFillTx/>
                <a:latin typeface="Arial"/>
                <a:cs typeface="Arial"/>
              </a:defRPr>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1292A393-0DBA-4427-B9E7-FBB06CE34A9B}"/>
              </a:ext>
            </a:extLst>
          </p:cNvPr>
          <p:cNvSpPr txBox="1">
            <a:spLocks noGrp="1"/>
          </p:cNvSpPr>
          <p:nvPr>
            <p:ph type="dt" sz="half" idx="7"/>
          </p:nvPr>
        </p:nvSpPr>
        <p:spPr/>
        <p:txBody>
          <a:bodyPr/>
          <a:lstStyle>
            <a:lvl1pPr>
              <a:defRPr/>
            </a:lvl1pPr>
          </a:lstStyle>
          <a:p>
            <a:pPr lvl="0"/>
            <a:endParaRPr lang="es-ES"/>
          </a:p>
        </p:txBody>
      </p:sp>
    </p:spTree>
    <p:extLst>
      <p:ext uri="{BB962C8B-B14F-4D97-AF65-F5344CB8AC3E}">
        <p14:creationId xmlns:p14="http://schemas.microsoft.com/office/powerpoint/2010/main" val="185563827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AA838945-D488-47D8-A6B0-BDFBBF6FE3B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915059F-F025-4588-AA9E-DC4BCD55189B}"/>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707F312-3655-4BC2-876A-00204D014BE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93CFD43C-65F1-481B-A760-89F440423DCA}" type="datetime1">
              <a:rPr lang="es-ES"/>
              <a:pPr lvl="0"/>
              <a:t>14/01/2021</a:t>
            </a:fld>
            <a:endParaRPr lang="es-ES"/>
          </a:p>
        </p:txBody>
      </p:sp>
      <p:sp>
        <p:nvSpPr>
          <p:cNvPr id="5" name="Marcador de pie de página 4">
            <a:extLst>
              <a:ext uri="{FF2B5EF4-FFF2-40B4-BE49-F238E27FC236}">
                <a16:creationId xmlns:a16="http://schemas.microsoft.com/office/drawing/2014/main" id="{D18FB865-7DD2-450D-A280-773BA97AE2F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F21E293-59F9-4E97-BB5E-3BDA1CAEB101}"/>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2B698AC-42A7-4163-9729-4E81452724E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64D7214-F971-4DDC-BB5C-A799D0E2E4C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937230E-9AAC-443E-A35C-E190C93A06D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919439A-93E5-46FB-82D9-D7A5705C1D5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C007D16-49F2-4169-955E-943993F9FCC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2FE42D8-D422-4AFE-BF50-B5E07E778AA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CDA3619-3785-4E2B-8DFA-7EAE55A088D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019F361-A117-47D4-8AFA-4F28D82B54E2}"/>
              </a:ext>
            </a:extLst>
          </p:cNvPr>
          <p:cNvSpPr txBox="1">
            <a:spLocks noGrp="1"/>
          </p:cNvSpPr>
          <p:nvPr>
            <p:ph type="dt" sz="half" idx="2"/>
          </p:nvPr>
        </p:nvSpPr>
        <p:spPr>
          <a:xfrm>
            <a:off x="609603" y="6245223"/>
            <a:ext cx="2844798" cy="476246"/>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400" b="0" i="0" u="none" strike="noStrike" kern="1200" cap="none" spc="0" baseline="0">
                <a:solidFill>
                  <a:srgbClr val="000000"/>
                </a:solidFill>
                <a:uFillTx/>
                <a:latin typeface="Arial"/>
                <a:cs typeface="Arial"/>
              </a:defRPr>
            </a:lvl1pPr>
          </a:lstStyle>
          <a:p>
            <a:pPr lvl="0"/>
            <a:endParaRPr lang="es-ES"/>
          </a:p>
        </p:txBody>
      </p:sp>
    </p:spTree>
  </p:cSld>
  <p:clrMap bg1="lt1" tx1="dk1" bg2="lt2" tx2="dk2" accent1="accent1" accent2="accent2" accent3="accent3" accent4="accent4" accent5="accent5" accent6="accent6" hlink="hlink" folHlink="folHlink"/>
  <p:sldLayoutIdLst>
    <p:sldLayoutId id="214748366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3688CDA-4756-4B79-A03D-821DB1C339F9}"/>
              </a:ext>
            </a:extLst>
          </p:cNvPr>
          <p:cNvSpPr txBox="1"/>
          <p:nvPr/>
        </p:nvSpPr>
        <p:spPr>
          <a:xfrm>
            <a:off x="0" y="2654420"/>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Times New Roman" pitchFamily="18"/>
                <a:cs typeface="Times New Roman" pitchFamily="18"/>
              </a:rPr>
              <a:t>TEATRO REAL CARRÉ</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Times New Roman" pitchFamily="18"/>
              <a:cs typeface="Times New Roman" pitchFamily="18"/>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Times New Roman" pitchFamily="18"/>
                <a:cs typeface="Times New Roman" pitchFamily="18"/>
              </a:rPr>
              <a:t>AMSTERDAM · HOLANDA</a:t>
            </a:r>
            <a:endParaRPr lang="es-ES" sz="2800" b="0" i="0" u="none" strike="noStrike" kern="1200" cap="none" spc="0" baseline="0">
              <a:solidFill>
                <a:srgbClr val="FFFFFF"/>
              </a:solidFill>
              <a:uFillTx/>
              <a:latin typeface="Calibri"/>
            </a:endParaRPr>
          </a:p>
        </p:txBody>
      </p:sp>
      <p:pic>
        <p:nvPicPr>
          <p:cNvPr id="3" name="Track05">
            <a:extLst>
              <a:ext uri="{FF2B5EF4-FFF2-40B4-BE49-F238E27FC236}">
                <a16:creationId xmlns:a16="http://schemas.microsoft.com/office/drawing/2014/main" id="{654268C0-2868-4819-A5C0-F0FF7A8AA7B0}"/>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54975" y="5871337"/>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C61E96-DD4D-4713-8BF2-09020C9355F7}"/>
              </a:ext>
            </a:extLst>
          </p:cNvPr>
          <p:cNvPicPr>
            <a:picLocks noChangeAspect="1"/>
          </p:cNvPicPr>
          <p:nvPr/>
        </p:nvPicPr>
        <p:blipFill>
          <a:blip r:embed="rId3"/>
          <a:stretch>
            <a:fillRect/>
          </a:stretch>
        </p:blipFill>
        <p:spPr>
          <a:xfrm>
            <a:off x="0" y="0"/>
            <a:ext cx="12191996" cy="6828702"/>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7ACB32-9B1C-4BE7-BCEC-F9912AFE7D1B}"/>
              </a:ext>
            </a:extLst>
          </p:cNvPr>
          <p:cNvPicPr>
            <a:picLocks noChangeAspect="1"/>
          </p:cNvPicPr>
          <p:nvPr/>
        </p:nvPicPr>
        <p:blipFill>
          <a:blip r:embed="rId2"/>
          <a:stretch>
            <a:fillRect/>
          </a:stretch>
        </p:blipFill>
        <p:spPr>
          <a:xfrm>
            <a:off x="602242" y="671837"/>
            <a:ext cx="3783384" cy="5356107"/>
          </a:xfrm>
          <a:prstGeom prst="rect">
            <a:avLst/>
          </a:prstGeom>
          <a:noFill/>
          <a:ln w="57150" cap="flat">
            <a:solidFill>
              <a:srgbClr val="FF0000"/>
            </a:solidFill>
            <a:prstDash val="solid"/>
            <a:round/>
          </a:ln>
        </p:spPr>
      </p:pic>
      <p:sp>
        <p:nvSpPr>
          <p:cNvPr id="3" name="CuadroTexto 3">
            <a:extLst>
              <a:ext uri="{FF2B5EF4-FFF2-40B4-BE49-F238E27FC236}">
                <a16:creationId xmlns:a16="http://schemas.microsoft.com/office/drawing/2014/main" id="{A51319FF-C329-4F9A-8AE3-7D84EA250135}"/>
              </a:ext>
            </a:extLst>
          </p:cNvPr>
          <p:cNvSpPr txBox="1"/>
          <p:nvPr/>
        </p:nvSpPr>
        <p:spPr>
          <a:xfrm>
            <a:off x="602242" y="6095426"/>
            <a:ext cx="3790764"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Oscar Carré</a:t>
            </a:r>
          </a:p>
        </p:txBody>
      </p:sp>
      <p:sp>
        <p:nvSpPr>
          <p:cNvPr id="4" name="CuadroTexto 4">
            <a:extLst>
              <a:ext uri="{FF2B5EF4-FFF2-40B4-BE49-F238E27FC236}">
                <a16:creationId xmlns:a16="http://schemas.microsoft.com/office/drawing/2014/main" id="{6774118B-DE9B-41D2-83D0-51715B5607E3}"/>
              </a:ext>
            </a:extLst>
          </p:cNvPr>
          <p:cNvSpPr txBox="1"/>
          <p:nvPr/>
        </p:nvSpPr>
        <p:spPr>
          <a:xfrm>
            <a:off x="5042513" y="1455935"/>
            <a:ext cx="6214372"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Royal Theatre Carré es un teatro neorrenacentista en Amsterdam, ubicado cerca del río Amstel. Cuando se fundó el teatro en 1887, originalmente estaba destinado a ser un edificio de circo permanente. Actualmente, se utiliza principalmente para musicales, actuaciones de cabaret y conciertos de pop. Carré se encuentra junto al Amstel, cerca de Waterlooplein.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Carré está estrechamente relacionado con la familia Carré. Este grupo familiar dio sus primeras actuaciones a finales del siglo XVIII y en 1863 llegaron por primera vez a Holanda. En 1866, el director de circo alemán Oscar Carré finalmente obtuvo el permiso para construir su primer teatro de piedra, reemplazando el molino de viento Rooseboom en el canal Onbekendegracht. El 3 de diciembre de 1887 se inauguró oficialmente este edificio. Al principio, era solo un edificio de madera con una fachada de piedra. Inmediatamente fue un gran éxito.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5E4001-BECE-43F3-9C31-6DFC32A9842F}"/>
              </a:ext>
            </a:extLst>
          </p:cNvPr>
          <p:cNvPicPr>
            <a:picLocks noChangeAspect="1"/>
          </p:cNvPicPr>
          <p:nvPr/>
        </p:nvPicPr>
        <p:blipFill>
          <a:blip r:embed="rId3"/>
          <a:stretch>
            <a:fillRect/>
          </a:stretch>
        </p:blipFill>
        <p:spPr>
          <a:xfrm>
            <a:off x="1505779" y="0"/>
            <a:ext cx="9155100"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3053B7C-0D62-4119-8958-70CE7F84950C}"/>
              </a:ext>
            </a:extLst>
          </p:cNvPr>
          <p:cNvSpPr txBox="1"/>
          <p:nvPr/>
        </p:nvSpPr>
        <p:spPr>
          <a:xfrm>
            <a:off x="1358286" y="994300"/>
            <a:ext cx="9330427"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Al principio Carré solo se utilizaba durante el invierno, luego se realizaba el circo de invierno de Oscar Carré pero durante el resto del año este grupo viajaba y el teatro estaba vacío. Sin embargo, en 1893 el teatro fue alquilado por el productor de teatro holandés Frits van Haarlem para sus espectáculos de vodevil en el verano, lo que significó que hubo representaciones durante todo el año. Los espectáculos tuvieron mucho éxito, cambiando así el edificio del circo a un teatro para todas las formas de entretenimiento popular. Carré convirtió de un circo en un teatro variété (versión holandesa de un Music Hall).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Tras la muerte de Oscar Carré en 1911 el teatro tuvo una mala época. No se obtuvieron ganancias a pesar de que varios directores probaron cosas nuevas. Max Gabriël reconstruyó el teatro, pero esto no funcionó, por lo que se fue solo un año después. Boekholt trajo un nuevo programa y nuevos tipos de diversiones, pero esto tampoco funcionó. Una empresa comercial que recuperó el entretenimiento circense quebró. En 1920 cambió su nombre por el de Teatro Carré.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Finalmente en 1924 dos caballeros llamados Benjamin y Content lograron obtener ganancias con Carré. Después de Benjamin y Content, Alex Wunnink se convirtió en el director. Tuvo éxito y trajo muchos espectáculos nuevos, así como grandes ganancias. Por lo tanto, a principios del siglo XX, el edificio se utilizó principalmente para vodevil y revistas-espectáculos, ocasionalmente óperas y operetas italianas . Estrellas holandesas como Lou Bandy y Louis Davids y celebridades internacionales como Josephine Baker y el payaso Grock actuaron aquí.</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55DB8F9-5A4A-439C-95B1-5774742AEA1F}"/>
              </a:ext>
            </a:extLst>
          </p:cNvPr>
          <p:cNvPicPr>
            <a:picLocks noChangeAspect="1"/>
          </p:cNvPicPr>
          <p:nvPr/>
        </p:nvPicPr>
        <p:blipFill>
          <a:blip r:embed="rId2"/>
          <a:stretch>
            <a:fillRect/>
          </a:stretch>
        </p:blipFill>
        <p:spPr>
          <a:xfrm>
            <a:off x="1301593" y="0"/>
            <a:ext cx="9540264" cy="714652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BB6C094-9E98-4082-B785-D743000A9C6A}"/>
              </a:ext>
            </a:extLst>
          </p:cNvPr>
          <p:cNvSpPr txBox="1"/>
          <p:nvPr/>
        </p:nvSpPr>
        <p:spPr>
          <a:xfrm>
            <a:off x="1393792" y="1472366"/>
            <a:ext cx="9215021"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Durante la Segunda Guerra Mundial, Carré atrajo a más gente, porque la gente buscaba distracciones. Pero debido a las redadas policiales en 1944, la gente comenzó a mantenerse alejada y las puertas se cerraron desde 1944 hasta 1945. Después de la Segunda Guerra Mundial, las revistas y los circos invernales siguieron siendo populares. En 1956, Carré introdujo el teatro musical en los Países Bajos. El espectáculo individual siguió en 1963, cuando Toon Hermans dio su primer espectáculo de cabaret en solitario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En 1977 el municipio compró el edificio. En 1987, en el centenario, se otorgó el Predicado Real y se cambió el nombre a Koninklijk Theatre Carré . En 2004, el teatro fue completamente renovado. Se ha conservado la fachada histórica y el diseño interior.</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Times New Roman" pitchFamily="18"/>
                <a:cs typeface="Times New Roman" pitchFamily="18"/>
              </a:rPr>
              <a:t>El Teatro Real Carré hoy en día todavía se utiliza para espectáculos y representaciones. Hay una gran oferta de espectáculos como musical, danza, cabaret, comediante, ópera, opereta, espectáculos de teatro, conciertos de música clásica, conciertos de pop, poesía, etc. Numerosos artistas populares nacionales e internacionales actúan regularmente en Carré. En el vestíbulo se han colocado varias estatuas. Estas estatuas representan a artistas holandeses famosos que han actuado en Carré.</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5C3125A-77A2-4FEA-AC34-7C09730B0536}"/>
              </a:ext>
            </a:extLst>
          </p:cNvPr>
          <p:cNvPicPr>
            <a:picLocks noChangeAspect="1"/>
          </p:cNvPicPr>
          <p:nvPr/>
        </p:nvPicPr>
        <p:blipFill>
          <a:blip r:embed="rId2"/>
          <a:stretch>
            <a:fillRect/>
          </a:stretch>
        </p:blipFill>
        <p:spPr>
          <a:xfrm>
            <a:off x="1359264" y="0"/>
            <a:ext cx="96012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EC7117-3702-46BC-AF48-16C369DD11F5}"/>
              </a:ext>
            </a:extLst>
          </p:cNvPr>
          <p:cNvPicPr>
            <a:picLocks noChangeAspect="1"/>
          </p:cNvPicPr>
          <p:nvPr/>
        </p:nvPicPr>
        <p:blipFill>
          <a:blip r:embed="rId2"/>
          <a:stretch>
            <a:fillRect/>
          </a:stretch>
        </p:blipFill>
        <p:spPr>
          <a:xfrm>
            <a:off x="1461394" y="0"/>
            <a:ext cx="9155100"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AD12D1-674B-4247-A335-73B3BD028E48}"/>
              </a:ext>
            </a:extLst>
          </p:cNvPr>
          <p:cNvPicPr>
            <a:picLocks noChangeAspect="1"/>
          </p:cNvPicPr>
          <p:nvPr/>
        </p:nvPicPr>
        <p:blipFill>
          <a:blip r:embed="rId2"/>
          <a:stretch>
            <a:fillRect/>
          </a:stretch>
        </p:blipFill>
        <p:spPr>
          <a:xfrm>
            <a:off x="1585679" y="0"/>
            <a:ext cx="9066211" cy="679141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851235-AD7F-4B50-A25A-C789957CF8E3}"/>
              </a:ext>
            </a:extLst>
          </p:cNvPr>
          <p:cNvPicPr>
            <a:picLocks noChangeAspect="1"/>
          </p:cNvPicPr>
          <p:nvPr/>
        </p:nvPicPr>
        <p:blipFill>
          <a:blip r:embed="rId2"/>
          <a:stretch>
            <a:fillRect/>
          </a:stretch>
        </p:blipFill>
        <p:spPr>
          <a:xfrm>
            <a:off x="1559042" y="0"/>
            <a:ext cx="91551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F62086-22FB-459C-8F1C-2EE94E2EE21B}"/>
              </a:ext>
            </a:extLst>
          </p:cNvPr>
          <p:cNvPicPr>
            <a:picLocks noChangeAspect="1"/>
          </p:cNvPicPr>
          <p:nvPr/>
        </p:nvPicPr>
        <p:blipFill>
          <a:blip r:embed="rId2"/>
          <a:stretch>
            <a:fillRect/>
          </a:stretch>
        </p:blipFill>
        <p:spPr>
          <a:xfrm>
            <a:off x="1035265" y="0"/>
            <a:ext cx="1030573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573E53-E1AC-45FB-951F-9A9CB1F87D2A}"/>
              </a:ext>
            </a:extLst>
          </p:cNvPr>
          <p:cNvPicPr>
            <a:picLocks noChangeAspect="1"/>
          </p:cNvPicPr>
          <p:nvPr/>
        </p:nvPicPr>
        <p:blipFill>
          <a:blip r:embed="rId2"/>
          <a:stretch>
            <a:fillRect/>
          </a:stretch>
        </p:blipFill>
        <p:spPr>
          <a:xfrm>
            <a:off x="948287" y="0"/>
            <a:ext cx="105156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AD3119-B668-461A-8D9F-8E4BD6F4ED02}"/>
              </a:ext>
            </a:extLst>
          </p:cNvPr>
          <p:cNvPicPr>
            <a:picLocks noChangeAspect="1"/>
          </p:cNvPicPr>
          <p:nvPr/>
        </p:nvPicPr>
        <p:blipFill>
          <a:blip r:embed="rId2"/>
          <a:stretch>
            <a:fillRect/>
          </a:stretch>
        </p:blipFill>
        <p:spPr>
          <a:xfrm>
            <a:off x="133164" y="0"/>
            <a:ext cx="12058832" cy="7182035"/>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E944E6-9E4A-411B-A165-006BBF6461FC}"/>
              </a:ext>
            </a:extLst>
          </p:cNvPr>
          <p:cNvPicPr>
            <a:picLocks noChangeAspect="1"/>
          </p:cNvPicPr>
          <p:nvPr/>
        </p:nvPicPr>
        <p:blipFill>
          <a:blip r:embed="rId2"/>
          <a:stretch>
            <a:fillRect/>
          </a:stretch>
        </p:blipFill>
        <p:spPr>
          <a:xfrm>
            <a:off x="0" y="0"/>
            <a:ext cx="12450232"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6C22D7-BFF7-4D9B-ADCE-8421EDED64C1}"/>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98E675-4341-444B-8D87-CAB75283BB61}"/>
              </a:ext>
            </a:extLst>
          </p:cNvPr>
          <p:cNvPicPr>
            <a:picLocks noChangeAspect="1"/>
          </p:cNvPicPr>
          <p:nvPr/>
        </p:nvPicPr>
        <p:blipFill>
          <a:blip r:embed="rId2"/>
          <a:stretch>
            <a:fillRect/>
          </a:stretch>
        </p:blipFill>
        <p:spPr>
          <a:xfrm>
            <a:off x="0" y="113193"/>
            <a:ext cx="12118021" cy="674480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10BB82A-5142-400B-81CA-C65C79F98BEB}"/>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DB4E5F-A10F-407D-895B-C05B333C2E1A}"/>
              </a:ext>
            </a:extLst>
          </p:cNvPr>
          <p:cNvPicPr>
            <a:picLocks noChangeAspect="1"/>
          </p:cNvPicPr>
          <p:nvPr/>
        </p:nvPicPr>
        <p:blipFill>
          <a:blip r:embed="rId2"/>
          <a:stretch>
            <a:fillRect/>
          </a:stretch>
        </p:blipFill>
        <p:spPr>
          <a:xfrm>
            <a:off x="1564684" y="0"/>
            <a:ext cx="914400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4719D7-4EE9-4B94-9C49-AEC633775E3C}"/>
              </a:ext>
            </a:extLst>
          </p:cNvPr>
          <p:cNvPicPr>
            <a:picLocks noChangeAspect="1"/>
          </p:cNvPicPr>
          <p:nvPr/>
        </p:nvPicPr>
        <p:blipFill>
          <a:blip r:embed="rId2"/>
          <a:stretch>
            <a:fillRect/>
          </a:stretch>
        </p:blipFill>
        <p:spPr>
          <a:xfrm>
            <a:off x="0" y="0"/>
            <a:ext cx="12150757"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C3AF16-F5CF-4994-BB4F-0C513F38E5FE}"/>
              </a:ext>
            </a:extLst>
          </p:cNvPr>
          <p:cNvPicPr>
            <a:picLocks noChangeAspect="1"/>
          </p:cNvPicPr>
          <p:nvPr/>
        </p:nvPicPr>
        <p:blipFill>
          <a:blip r:embed="rId2"/>
          <a:stretch>
            <a:fillRect/>
          </a:stretch>
        </p:blipFill>
        <p:spPr>
          <a:xfrm>
            <a:off x="923041" y="0"/>
            <a:ext cx="1027956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91B497-6BE5-4DF9-89FC-E178E876523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BB0909-1BE7-41C4-9F73-18FC4F3FB3E1}"/>
              </a:ext>
            </a:extLst>
          </p:cNvPr>
          <p:cNvPicPr>
            <a:picLocks noChangeAspect="1"/>
          </p:cNvPicPr>
          <p:nvPr/>
        </p:nvPicPr>
        <p:blipFill>
          <a:blip r:embed="rId2"/>
          <a:stretch>
            <a:fillRect/>
          </a:stretch>
        </p:blipFill>
        <p:spPr>
          <a:xfrm>
            <a:off x="0" y="0"/>
            <a:ext cx="11949342"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C1FFA4-5BBA-4BE0-8E97-FB71458628B5}"/>
              </a:ext>
            </a:extLst>
          </p:cNvPr>
          <p:cNvPicPr>
            <a:picLocks noChangeAspect="1"/>
          </p:cNvPicPr>
          <p:nvPr/>
        </p:nvPicPr>
        <p:blipFill>
          <a:blip r:embed="rId2"/>
          <a:stretch>
            <a:fillRect/>
          </a:stretch>
        </p:blipFill>
        <p:spPr>
          <a:xfrm>
            <a:off x="0" y="0"/>
            <a:ext cx="12020364" cy="6791413"/>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4885F9-2CB2-480C-A1C8-3592E3164860}"/>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CF4162-6D92-4094-A279-729B31667D66}"/>
              </a:ext>
            </a:extLst>
          </p:cNvPr>
          <p:cNvPicPr>
            <a:picLocks noChangeAspect="1"/>
          </p:cNvPicPr>
          <p:nvPr/>
        </p:nvPicPr>
        <p:blipFill>
          <a:blip r:embed="rId2"/>
          <a:stretch>
            <a:fillRect/>
          </a:stretch>
        </p:blipFill>
        <p:spPr>
          <a:xfrm>
            <a:off x="0" y="0"/>
            <a:ext cx="1215726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20B415C-927B-4415-8A45-21838FCBEA6A}"/>
              </a:ext>
            </a:extLst>
          </p:cNvPr>
          <p:cNvPicPr>
            <a:picLocks noChangeAspect="1"/>
          </p:cNvPicPr>
          <p:nvPr/>
        </p:nvPicPr>
        <p:blipFill>
          <a:blip r:embed="rId2"/>
          <a:stretch>
            <a:fillRect/>
          </a:stretch>
        </p:blipFill>
        <p:spPr>
          <a:xfrm>
            <a:off x="1505779" y="0"/>
            <a:ext cx="9199760"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35E128B9-4AC5-406C-AE63-484961667437}"/>
              </a:ext>
            </a:extLst>
          </p:cNvPr>
          <p:cNvPicPr>
            <a:picLocks noChangeAspect="1"/>
          </p:cNvPicPr>
          <p:nvPr/>
        </p:nvPicPr>
        <p:blipFill>
          <a:blip r:embed="rId2"/>
          <a:stretch>
            <a:fillRect/>
          </a:stretch>
        </p:blipFill>
        <p:spPr>
          <a:xfrm>
            <a:off x="945507" y="0"/>
            <a:ext cx="10287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0E8429-4325-4A22-99DA-6B61346D5F10}"/>
              </a:ext>
            </a:extLst>
          </p:cNvPr>
          <p:cNvPicPr>
            <a:picLocks noChangeAspect="1"/>
          </p:cNvPicPr>
          <p:nvPr/>
        </p:nvPicPr>
        <p:blipFill>
          <a:blip r:embed="rId2"/>
          <a:stretch>
            <a:fillRect/>
          </a:stretch>
        </p:blipFill>
        <p:spPr>
          <a:xfrm>
            <a:off x="960129" y="0"/>
            <a:ext cx="10320183"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6DB273-3495-44D8-A3E9-214E29BA64A9}"/>
              </a:ext>
            </a:extLst>
          </p:cNvPr>
          <p:cNvPicPr>
            <a:picLocks noChangeAspect="1"/>
          </p:cNvPicPr>
          <p:nvPr/>
        </p:nvPicPr>
        <p:blipFill>
          <a:blip r:embed="rId2"/>
          <a:stretch>
            <a:fillRect/>
          </a:stretch>
        </p:blipFill>
        <p:spPr>
          <a:xfrm>
            <a:off x="1474433" y="0"/>
            <a:ext cx="927012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D90302-9C8D-42D0-88D4-0D726F93237A}"/>
              </a:ext>
            </a:extLst>
          </p:cNvPr>
          <p:cNvPicPr>
            <a:picLocks noChangeAspect="1"/>
          </p:cNvPicPr>
          <p:nvPr/>
        </p:nvPicPr>
        <p:blipFill>
          <a:blip r:embed="rId2"/>
          <a:stretch>
            <a:fillRect/>
          </a:stretch>
        </p:blipFill>
        <p:spPr>
          <a:xfrm>
            <a:off x="351961" y="0"/>
            <a:ext cx="11565605"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4C04ED2-95D0-4EDB-A3D9-013BB603D6BA}"/>
              </a:ext>
            </a:extLst>
          </p:cNvPr>
          <p:cNvPicPr>
            <a:picLocks noChangeAspect="1"/>
          </p:cNvPicPr>
          <p:nvPr/>
        </p:nvPicPr>
        <p:blipFill>
          <a:blip r:embed="rId2"/>
          <a:stretch>
            <a:fillRect/>
          </a:stretch>
        </p:blipFill>
        <p:spPr>
          <a:xfrm>
            <a:off x="1373337" y="0"/>
            <a:ext cx="9392067"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3C2E04-A6F1-40C8-872F-96017F011072}"/>
              </a:ext>
            </a:extLst>
          </p:cNvPr>
          <p:cNvPicPr>
            <a:picLocks noChangeAspect="1"/>
          </p:cNvPicPr>
          <p:nvPr/>
        </p:nvPicPr>
        <p:blipFill>
          <a:blip r:embed="rId2"/>
          <a:stretch>
            <a:fillRect/>
          </a:stretch>
        </p:blipFill>
        <p:spPr>
          <a:xfrm>
            <a:off x="1492931" y="8878"/>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D97D65-432E-4922-802C-0C15515D9A81}"/>
              </a:ext>
            </a:extLst>
          </p:cNvPr>
          <p:cNvPicPr>
            <a:picLocks noChangeAspect="1"/>
          </p:cNvPicPr>
          <p:nvPr/>
        </p:nvPicPr>
        <p:blipFill>
          <a:blip r:embed="rId2"/>
          <a:stretch>
            <a:fillRect/>
          </a:stretch>
        </p:blipFill>
        <p:spPr>
          <a:xfrm>
            <a:off x="0" y="8878"/>
            <a:ext cx="12191996" cy="7004477"/>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41991A-0A9C-4196-A43E-356B2E2DEFA2}"/>
              </a:ext>
            </a:extLst>
          </p:cNvPr>
          <p:cNvPicPr>
            <a:picLocks noChangeAspect="1"/>
          </p:cNvPicPr>
          <p:nvPr/>
        </p:nvPicPr>
        <p:blipFill>
          <a:blip r:embed="rId2"/>
          <a:stretch>
            <a:fillRect/>
          </a:stretch>
        </p:blipFill>
        <p:spPr>
          <a:xfrm>
            <a:off x="921660" y="33293"/>
            <a:ext cx="10413507" cy="6791413"/>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811434-33DD-4907-AA03-667F0DF7918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171C89-68C1-4F06-93D0-3EC69121F6D7}"/>
              </a:ext>
            </a:extLst>
          </p:cNvPr>
          <p:cNvPicPr>
            <a:picLocks noChangeAspect="1"/>
          </p:cNvPicPr>
          <p:nvPr/>
        </p:nvPicPr>
        <p:blipFill>
          <a:blip r:embed="rId2"/>
          <a:stretch>
            <a:fillRect/>
          </a:stretch>
        </p:blipFill>
        <p:spPr>
          <a:xfrm>
            <a:off x="0" y="0"/>
            <a:ext cx="12191996" cy="6933456"/>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4543A9-51AD-4733-9AD6-E84E9024AD9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7CE597-0E1B-434D-9E4E-F93E726B60BD}"/>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3D5260-CC9E-4944-880D-2986B50FE455}"/>
              </a:ext>
            </a:extLst>
          </p:cNvPr>
          <p:cNvPicPr>
            <a:picLocks noChangeAspect="1"/>
          </p:cNvPicPr>
          <p:nvPr/>
        </p:nvPicPr>
        <p:blipFill>
          <a:blip r:embed="rId2"/>
          <a:stretch>
            <a:fillRect/>
          </a:stretch>
        </p:blipFill>
        <p:spPr>
          <a:xfrm>
            <a:off x="3579738" y="0"/>
            <a:ext cx="50762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8E0F95-2423-4D33-8D1A-EC446B4CAFA8}"/>
              </a:ext>
            </a:extLst>
          </p:cNvPr>
          <p:cNvPicPr>
            <a:picLocks noChangeAspect="1"/>
          </p:cNvPicPr>
          <p:nvPr/>
        </p:nvPicPr>
        <p:blipFill>
          <a:blip r:embed="rId2"/>
          <a:stretch>
            <a:fillRect/>
          </a:stretch>
        </p:blipFill>
        <p:spPr>
          <a:xfrm>
            <a:off x="11466" y="0"/>
            <a:ext cx="12102349"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33C7BE-9B00-42A4-A4EA-CE3B83E905AE}"/>
              </a:ext>
            </a:extLst>
          </p:cNvPr>
          <p:cNvPicPr>
            <a:picLocks noChangeAspect="1"/>
          </p:cNvPicPr>
          <p:nvPr/>
        </p:nvPicPr>
        <p:blipFill>
          <a:blip r:embed="rId2"/>
          <a:stretch>
            <a:fillRect/>
          </a:stretch>
        </p:blipFill>
        <p:spPr>
          <a:xfrm>
            <a:off x="71021" y="0"/>
            <a:ext cx="12055879"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8B2AED-D9A0-4CC2-AE76-F0D39C51321E}"/>
              </a:ext>
            </a:extLst>
          </p:cNvPr>
          <p:cNvPicPr>
            <a:picLocks noChangeAspect="1"/>
          </p:cNvPicPr>
          <p:nvPr/>
        </p:nvPicPr>
        <p:blipFill>
          <a:blip r:embed="rId2"/>
          <a:stretch>
            <a:fillRect/>
          </a:stretch>
        </p:blipFill>
        <p:spPr>
          <a:xfrm>
            <a:off x="0" y="0"/>
            <a:ext cx="12191996" cy="6867454"/>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E4069D-F99E-4247-AF40-276C21FDB02C}"/>
              </a:ext>
            </a:extLst>
          </p:cNvPr>
          <p:cNvPicPr>
            <a:picLocks noChangeAspect="1"/>
          </p:cNvPicPr>
          <p:nvPr/>
        </p:nvPicPr>
        <p:blipFill>
          <a:blip r:embed="rId2"/>
          <a:stretch>
            <a:fillRect/>
          </a:stretch>
        </p:blipFill>
        <p:spPr>
          <a:xfrm>
            <a:off x="0" y="0"/>
            <a:ext cx="12260064" cy="7106323"/>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7CE846-611C-45D5-934A-A98AC5D83DE5}"/>
              </a:ext>
            </a:extLst>
          </p:cNvPr>
          <p:cNvPicPr>
            <a:picLocks noChangeAspect="1"/>
          </p:cNvPicPr>
          <p:nvPr/>
        </p:nvPicPr>
        <p:blipFill>
          <a:blip r:embed="rId2"/>
          <a:stretch>
            <a:fillRect/>
          </a:stretch>
        </p:blipFill>
        <p:spPr>
          <a:xfrm>
            <a:off x="3815681" y="2414729"/>
            <a:ext cx="4479343" cy="1811645"/>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97653FF1-EA00-4519-A34E-E33B6AD56D6A}"/>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0A723EEE-E5BC-4B30-9423-A328FAC291A2}"/>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48577AE5-E2FD-45D2-88CB-8F9E47D9D311}"/>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74">
    <p:bg>
      <p:bgPr>
        <a:solidFill>
          <a:srgbClr val="3498DB"/>
        </a:solidFill>
        <a:effectLst/>
      </p:bgPr>
    </p:bg>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B882CECD-2357-4907-8CF4-615205629A16}"/>
              </a:ext>
            </a:extLst>
          </p:cNvPr>
          <p:cNvSpPr/>
          <p:nvPr/>
        </p:nvSpPr>
        <p:spPr>
          <a:xfrm>
            <a:off x="1524003" y="1600200"/>
            <a:ext cx="9144000" cy="228600"/>
          </a:xfrm>
          <a:prstGeom prst="rect">
            <a:avLst/>
          </a:prstGeom>
          <a:solidFill>
            <a:srgbClr val="FFFFFF"/>
          </a:solidFill>
          <a:ln w="19046" cap="flat">
            <a:solidFill>
              <a:srgbClr val="C0C0C0"/>
            </a:solidFill>
            <a:prstDash val="solid"/>
            <a:miter/>
          </a:ln>
        </p:spPr>
        <p:txBody>
          <a:bodyPr vert="horz" wrap="none" lIns="91440" tIns="45720" rIns="91440" bIns="45720" anchor="ctr" anchorCtr="0" compatLnSpc="1">
            <a:no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sp>
        <p:nvSpPr>
          <p:cNvPr id="3" name="Rectangle 5">
            <a:extLst>
              <a:ext uri="{FF2B5EF4-FFF2-40B4-BE49-F238E27FC236}">
                <a16:creationId xmlns:a16="http://schemas.microsoft.com/office/drawing/2014/main" id="{29C2F6A2-0E73-41CF-95F9-852B06AF25E3}"/>
              </a:ext>
            </a:extLst>
          </p:cNvPr>
          <p:cNvSpPr/>
          <p:nvPr/>
        </p:nvSpPr>
        <p:spPr>
          <a:xfrm>
            <a:off x="1524003" y="1828800"/>
            <a:ext cx="9144000" cy="5029200"/>
          </a:xfrm>
          <a:prstGeom prst="rect">
            <a:avLst/>
          </a:prstGeom>
          <a:solidFill>
            <a:srgbClr val="B6E8FC"/>
          </a:solidFill>
          <a:ln cap="flat">
            <a:noFill/>
            <a:prstDash val="solid"/>
          </a:ln>
        </p:spPr>
        <p:txBody>
          <a:bodyPr vert="horz" wrap="non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Arial" pitchFamily="34"/>
              <a:cs typeface="Arial" pitchFamily="34"/>
            </a:endParaRPr>
          </a:p>
        </p:txBody>
      </p:sp>
      <p:pic>
        <p:nvPicPr>
          <p:cNvPr id="4" name="Picture 7">
            <a:hlinkClick r:id="rId2"/>
            <a:extLst>
              <a:ext uri="{FF2B5EF4-FFF2-40B4-BE49-F238E27FC236}">
                <a16:creationId xmlns:a16="http://schemas.microsoft.com/office/drawing/2014/main" id="{D7EECA8A-4EF7-49E9-BB16-F7F0896E7771}"/>
              </a:ext>
            </a:extLst>
          </p:cNvPr>
          <p:cNvPicPr>
            <a:picLocks noChangeAspect="1"/>
          </p:cNvPicPr>
          <p:nvPr/>
        </p:nvPicPr>
        <p:blipFill>
          <a:blip r:embed="rId3"/>
          <a:srcRect/>
          <a:stretch>
            <a:fillRect/>
          </a:stretch>
        </p:blipFill>
        <p:spPr>
          <a:xfrm>
            <a:off x="3505196" y="0"/>
            <a:ext cx="4876796" cy="1562096"/>
          </a:xfrm>
          <a:prstGeom prst="rect">
            <a:avLst/>
          </a:prstGeom>
          <a:noFill/>
          <a:ln cap="flat">
            <a:noFill/>
          </a:ln>
        </p:spPr>
      </p:pic>
      <p:sp>
        <p:nvSpPr>
          <p:cNvPr id="5" name="Text Box 8">
            <a:extLst>
              <a:ext uri="{FF2B5EF4-FFF2-40B4-BE49-F238E27FC236}">
                <a16:creationId xmlns:a16="http://schemas.microsoft.com/office/drawing/2014/main" id="{648A6966-80FD-4640-8F66-AD2C59CADDA5}"/>
              </a:ext>
            </a:extLst>
          </p:cNvPr>
          <p:cNvSpPr txBox="1"/>
          <p:nvPr/>
        </p:nvSpPr>
        <p:spPr>
          <a:xfrm>
            <a:off x="1524003" y="1904996"/>
            <a:ext cx="9144000" cy="236987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3600"/>
              </a:spcBef>
              <a:spcAft>
                <a:spcPts val="0"/>
              </a:spcAft>
              <a:buNone/>
              <a:tabLst/>
              <a:defRPr sz="1800" b="0" i="0" u="none" strike="noStrike" kern="0" cap="none" spc="0" baseline="0">
                <a:solidFill>
                  <a:srgbClr val="000000"/>
                </a:solidFill>
                <a:uFillTx/>
              </a:defRPr>
            </a:pPr>
            <a:r>
              <a:rPr lang="es-ES" sz="6000" b="1" i="0" u="none" strike="noStrike" kern="1200" cap="none" spc="0" baseline="0">
                <a:solidFill>
                  <a:srgbClr val="000000"/>
                </a:solidFill>
                <a:uFillTx/>
                <a:latin typeface="Kristen ITC" pitchFamily="66"/>
                <a:cs typeface="Arial" pitchFamily="34"/>
              </a:rPr>
              <a:t>¿Te ha gustado?</a:t>
            </a:r>
            <a:r>
              <a:rPr lang="es-ES" sz="4800" b="0" i="0" u="none" strike="noStrike" kern="1200" cap="none" spc="0" baseline="0">
                <a:solidFill>
                  <a:srgbClr val="000000"/>
                </a:solidFill>
                <a:uFillTx/>
                <a:latin typeface="Kristen ITC" pitchFamily="66"/>
                <a:cs typeface="Arial" pitchFamily="34"/>
              </a:rPr>
              <a:t> </a:t>
            </a:r>
            <a:br>
              <a:rPr lang="es-ES" sz="4800" b="0" i="0" u="none" strike="noStrike" kern="1200" cap="none" spc="0" baseline="0">
                <a:solidFill>
                  <a:srgbClr val="000000"/>
                </a:solidFill>
                <a:uFillTx/>
                <a:latin typeface="Kristen ITC" pitchFamily="66"/>
                <a:cs typeface="Arial" pitchFamily="34"/>
              </a:rPr>
            </a:br>
            <a:r>
              <a:rPr lang="es-ES" sz="4400" b="0" i="0" u="none" strike="noStrike" kern="1200" cap="none" spc="0" baseline="0">
                <a:solidFill>
                  <a:srgbClr val="000000"/>
                </a:solidFill>
                <a:uFillTx/>
                <a:latin typeface="Kristen ITC" pitchFamily="66"/>
                <a:cs typeface="Arial" pitchFamily="34"/>
              </a:rPr>
              <a:t>Puedes ver más entrando </a:t>
            </a:r>
            <a:br>
              <a:rPr lang="es-ES" sz="4400" b="0" i="0" u="none" strike="noStrike" kern="1200" cap="none" spc="0" baseline="0">
                <a:solidFill>
                  <a:srgbClr val="000000"/>
                </a:solidFill>
                <a:uFillTx/>
                <a:latin typeface="Kristen ITC" pitchFamily="66"/>
                <a:cs typeface="Arial" pitchFamily="34"/>
              </a:rPr>
            </a:br>
            <a:r>
              <a:rPr lang="es-ES" sz="4400" b="1" i="0" u="none" strike="noStrike" kern="1200" cap="none" spc="0" baseline="0">
                <a:solidFill>
                  <a:srgbClr val="40F903"/>
                </a:solidFill>
                <a:uFillTx/>
                <a:latin typeface="Kristen ITC" pitchFamily="66"/>
                <a:cs typeface="Arial" pitchFamily="34"/>
                <a:hlinkClick r:id="rId2"/>
              </a:rPr>
              <a:t>Aquí</a:t>
            </a:r>
            <a:endParaRPr lang="es-ES" sz="4400" b="1" i="0" u="none" strike="noStrike" kern="1200" cap="none" spc="0" baseline="0">
              <a:solidFill>
                <a:srgbClr val="40F903"/>
              </a:solidFill>
              <a:uFillTx/>
              <a:latin typeface="Kristen ITC" pitchFamily="66"/>
              <a:cs typeface="Arial" pitchFamily="34"/>
            </a:endParaRPr>
          </a:p>
        </p:txBody>
      </p:sp>
      <p:sp>
        <p:nvSpPr>
          <p:cNvPr id="6" name="Text Box 11">
            <a:extLst>
              <a:ext uri="{FF2B5EF4-FFF2-40B4-BE49-F238E27FC236}">
                <a16:creationId xmlns:a16="http://schemas.microsoft.com/office/drawing/2014/main" id="{62C210EA-A114-4351-B822-38F773F80470}"/>
              </a:ext>
            </a:extLst>
          </p:cNvPr>
          <p:cNvSpPr txBox="1"/>
          <p:nvPr/>
        </p:nvSpPr>
        <p:spPr>
          <a:xfrm>
            <a:off x="2667003" y="4724403"/>
            <a:ext cx="2667003" cy="18780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r>
              <a:rPr lang="es-ES" sz="1800" b="1" i="0" u="none" strike="noStrike" kern="1200" cap="none" spc="0" baseline="0">
                <a:solidFill>
                  <a:srgbClr val="000000"/>
                </a:solidFill>
                <a:uFillTx/>
                <a:latin typeface="Kristen ITC" pitchFamily="66"/>
                <a:cs typeface="Arial" pitchFamily="34"/>
              </a:rPr>
              <a:t>Además puedes recibir powerpoints en tu correo electrónico suscribiéndote aquí:</a:t>
            </a:r>
            <a:r>
              <a:rPr lang="es-ES" sz="1800" b="1" i="0" u="none" strike="noStrike" kern="1200" cap="none" spc="0" baseline="0">
                <a:solidFill>
                  <a:srgbClr val="0066FF"/>
                </a:solidFill>
                <a:uFillTx/>
                <a:latin typeface="Arial" pitchFamily="34"/>
                <a:cs typeface="Arial" pitchFamily="34"/>
              </a:rPr>
              <a:t> </a:t>
            </a:r>
          </a:p>
          <a:p>
            <a:pPr marL="0" marR="0" lvl="0" indent="0" algn="l" defTabSz="914400" rtl="0" fontAlgn="auto" hangingPunct="1">
              <a:lnSpc>
                <a:spcPct val="100000"/>
              </a:lnSpc>
              <a:spcBef>
                <a:spcPts val="1100"/>
              </a:spcBef>
              <a:spcAft>
                <a:spcPts val="0"/>
              </a:spcAft>
              <a:buNone/>
              <a:tabLst/>
              <a:defRPr sz="1800" b="0" i="0" u="none" strike="noStrike" kern="0" cap="none" spc="0" baseline="0">
                <a:solidFill>
                  <a:srgbClr val="000000"/>
                </a:solidFill>
                <a:uFillTx/>
              </a:defRPr>
            </a:pPr>
            <a:endParaRPr lang="es-ES" sz="1800" b="1" i="0" u="none" strike="noStrike" kern="1200" cap="none" spc="0" baseline="0">
              <a:solidFill>
                <a:srgbClr val="0066FF"/>
              </a:solidFill>
              <a:uFillTx/>
              <a:latin typeface="Arial" pitchFamily="34"/>
              <a:cs typeface="Arial" pitchFamily="34"/>
            </a:endParaRPr>
          </a:p>
        </p:txBody>
      </p:sp>
      <p:pic>
        <p:nvPicPr>
          <p:cNvPr id="7" name="Picture 10">
            <a:hlinkClick r:id="rId4"/>
            <a:extLst>
              <a:ext uri="{FF2B5EF4-FFF2-40B4-BE49-F238E27FC236}">
                <a16:creationId xmlns:a16="http://schemas.microsoft.com/office/drawing/2014/main" id="{A1AD8D60-24DD-4188-AF24-74232B4A9DC2}"/>
              </a:ext>
            </a:extLst>
          </p:cNvPr>
          <p:cNvPicPr>
            <a:picLocks noChangeAspect="1"/>
          </p:cNvPicPr>
          <p:nvPr/>
        </p:nvPicPr>
        <p:blipFill>
          <a:blip r:embed="rId5"/>
          <a:srcRect/>
          <a:stretch>
            <a:fillRect/>
          </a:stretch>
        </p:blipFill>
        <p:spPr>
          <a:xfrm>
            <a:off x="7162796" y="4190996"/>
            <a:ext cx="2362196" cy="2362196"/>
          </a:xfrm>
          <a:prstGeom prst="rect">
            <a:avLst/>
          </a:prstGeom>
          <a:noFill/>
          <a:ln cap="flat">
            <a:noFill/>
          </a:ln>
        </p:spPr>
      </p:pic>
      <p:pic>
        <p:nvPicPr>
          <p:cNvPr id="8" name="Picture 17">
            <a:extLst>
              <a:ext uri="{FF2B5EF4-FFF2-40B4-BE49-F238E27FC236}">
                <a16:creationId xmlns:a16="http://schemas.microsoft.com/office/drawing/2014/main" id="{82490E10-4086-460D-B3A0-4C89593FC99D}"/>
              </a:ext>
            </a:extLst>
          </p:cNvPr>
          <p:cNvPicPr>
            <a:picLocks noChangeAspect="1"/>
          </p:cNvPicPr>
          <p:nvPr/>
        </p:nvPicPr>
        <p:blipFill>
          <a:blip r:embed="rId6"/>
          <a:srcRect/>
          <a:stretch>
            <a:fillRect/>
          </a:stretch>
        </p:blipFill>
        <p:spPr>
          <a:xfrm>
            <a:off x="5562596" y="4876796"/>
            <a:ext cx="1219196" cy="990596"/>
          </a:xfrm>
          <a:prstGeom prst="rect">
            <a:avLst/>
          </a:prstGeom>
          <a:noFill/>
          <a:ln cap="flat">
            <a:noFill/>
          </a:ln>
        </p:spPr>
      </p:pic>
      <p:pic>
        <p:nvPicPr>
          <p:cNvPr id="9" name="Picture 21">
            <a:hlinkClick r:id="rId7"/>
            <a:extLst>
              <a:ext uri="{FF2B5EF4-FFF2-40B4-BE49-F238E27FC236}">
                <a16:creationId xmlns:a16="http://schemas.microsoft.com/office/drawing/2014/main" id="{D4C9A8DF-EFFC-40B9-8320-475BCD573BDD}"/>
              </a:ext>
            </a:extLst>
          </p:cNvPr>
          <p:cNvPicPr>
            <a:picLocks noChangeAspect="1"/>
          </p:cNvPicPr>
          <p:nvPr/>
        </p:nvPicPr>
        <p:blipFill>
          <a:blip r:embed="rId8"/>
          <a:srcRect/>
          <a:stretch>
            <a:fillRect/>
          </a:stretch>
        </p:blipFill>
        <p:spPr>
          <a:xfrm>
            <a:off x="1524003" y="2971800"/>
            <a:ext cx="533396" cy="533396"/>
          </a:xfrm>
          <a:prstGeom prst="rect">
            <a:avLst/>
          </a:prstGeom>
          <a:noFill/>
          <a:ln cap="flat">
            <a:noFill/>
          </a:ln>
        </p:spPr>
      </p:pic>
      <p:pic>
        <p:nvPicPr>
          <p:cNvPr id="10" name="Picture 22">
            <a:hlinkClick r:id="rId9"/>
            <a:extLst>
              <a:ext uri="{FF2B5EF4-FFF2-40B4-BE49-F238E27FC236}">
                <a16:creationId xmlns:a16="http://schemas.microsoft.com/office/drawing/2014/main" id="{F909D2D3-B6C1-487D-B13E-334ABB4DAF2D}"/>
              </a:ext>
            </a:extLst>
          </p:cNvPr>
          <p:cNvPicPr>
            <a:picLocks noChangeAspect="1"/>
          </p:cNvPicPr>
          <p:nvPr/>
        </p:nvPicPr>
        <p:blipFill>
          <a:blip r:embed="rId10"/>
          <a:srcRect/>
          <a:stretch>
            <a:fillRect/>
          </a:stretch>
        </p:blipFill>
        <p:spPr>
          <a:xfrm>
            <a:off x="1524003" y="3505196"/>
            <a:ext cx="533396" cy="533396"/>
          </a:xfrm>
          <a:prstGeom prst="rect">
            <a:avLst/>
          </a:prstGeom>
          <a:noFill/>
          <a:ln cap="flat">
            <a:noFill/>
          </a:ln>
        </p:spPr>
      </p:pic>
      <p:pic>
        <p:nvPicPr>
          <p:cNvPr id="11" name="Picture 23">
            <a:hlinkClick r:id="rId11"/>
            <a:extLst>
              <a:ext uri="{FF2B5EF4-FFF2-40B4-BE49-F238E27FC236}">
                <a16:creationId xmlns:a16="http://schemas.microsoft.com/office/drawing/2014/main" id="{D9B4F296-D222-4E77-82C2-D1FA61A909D5}"/>
              </a:ext>
            </a:extLst>
          </p:cNvPr>
          <p:cNvPicPr>
            <a:picLocks noChangeAspect="1"/>
          </p:cNvPicPr>
          <p:nvPr/>
        </p:nvPicPr>
        <p:blipFill>
          <a:blip r:embed="rId12"/>
          <a:srcRect/>
          <a:stretch>
            <a:fillRect/>
          </a:stretch>
        </p:blipFill>
        <p:spPr>
          <a:xfrm>
            <a:off x="1524003" y="4038603"/>
            <a:ext cx="533396" cy="533396"/>
          </a:xfrm>
          <a:prstGeom prst="rect">
            <a:avLst/>
          </a:prstGeom>
          <a:noFill/>
          <a:ln cap="flat">
            <a:noFill/>
          </a:ln>
        </p:spPr>
      </p:pic>
      <p:pic>
        <p:nvPicPr>
          <p:cNvPr id="12" name="Picture 24">
            <a:hlinkClick r:id="rId13"/>
            <a:extLst>
              <a:ext uri="{FF2B5EF4-FFF2-40B4-BE49-F238E27FC236}">
                <a16:creationId xmlns:a16="http://schemas.microsoft.com/office/drawing/2014/main" id="{3393EB65-FBC1-411D-86C8-1410D37C1260}"/>
              </a:ext>
            </a:extLst>
          </p:cNvPr>
          <p:cNvPicPr>
            <a:picLocks noChangeAspect="1"/>
          </p:cNvPicPr>
          <p:nvPr/>
        </p:nvPicPr>
        <p:blipFill>
          <a:blip r:embed="rId14"/>
          <a:srcRect/>
          <a:stretch>
            <a:fillRect/>
          </a:stretch>
        </p:blipFill>
        <p:spPr>
          <a:xfrm>
            <a:off x="1524003" y="4572000"/>
            <a:ext cx="533396" cy="533396"/>
          </a:xfrm>
          <a:prstGeom prst="rect">
            <a:avLst/>
          </a:prstGeom>
          <a:noFill/>
          <a:ln cap="flat">
            <a:noFill/>
          </a:ln>
        </p:spPr>
      </p:pic>
    </p:spTree>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725</Words>
  <Application>Microsoft Office PowerPoint</Application>
  <PresentationFormat>Panorámica</PresentationFormat>
  <Paragraphs>24</Paragraphs>
  <Slides>47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47</vt:i4>
      </vt:variant>
    </vt:vector>
  </HeadingPairs>
  <TitlesOfParts>
    <vt:vector size="5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2021-01-14T10:27:40Z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