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327" r:id="rId20"/>
    <p:sldId id="328" r:id="rId2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CBCF4DE-17D1-4145-9D83-38EECE0DCE2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5576BEBB-397E-4B69-92F3-8F4B135A0FD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FFCCDBC-8F23-41A5-9849-6E76A7EC7925}" type="datetime1">
              <a:rPr lang="es-ES"/>
              <a:pPr lvl="0"/>
              <a:t>05/02/2021</a:t>
            </a:fld>
            <a:endParaRPr lang="es-ES"/>
          </a:p>
        </p:txBody>
      </p:sp>
      <p:sp>
        <p:nvSpPr>
          <p:cNvPr id="4" name="Marcador de imagen de diapositiva 3">
            <a:extLst>
              <a:ext uri="{FF2B5EF4-FFF2-40B4-BE49-F238E27FC236}">
                <a16:creationId xmlns:a16="http://schemas.microsoft.com/office/drawing/2014/main" id="{3452E2CB-9C20-4CBD-BA14-968C7D203A9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2B8FEA5-CBE3-400F-B02C-29262632AD5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082077F-CE25-4611-AFB1-200B2E80C7D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8917581-6F24-4310-A8D0-09024125B05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5A03406-CF02-4A01-9321-C193481F2DF2}" type="slidenum">
              <a:t>‹Nº›</a:t>
            </a:fld>
            <a:endParaRPr lang="es-ES"/>
          </a:p>
        </p:txBody>
      </p:sp>
    </p:spTree>
    <p:extLst>
      <p:ext uri="{BB962C8B-B14F-4D97-AF65-F5344CB8AC3E}">
        <p14:creationId xmlns:p14="http://schemas.microsoft.com/office/powerpoint/2010/main" val="357863815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34BC7D1-859C-4544-A1E7-2176EB9B6A5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33FE5DD-0721-4467-A39C-FEFF73A7281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9A69514-BB86-428E-9201-5052C211BB1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A28293A-BFF5-4066-94B2-E3DC3BE0B19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A7DE0D5-A37D-4948-AC3E-72241CCB902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6B8F34F-8047-41B1-8BA8-BADDC9C1C1E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3589116-4C0E-416E-86C1-6ACB048F0A4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CCA59D1-CC14-4037-B772-0CC134FB652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C168A3-CFDC-4DA5-BD7D-A3BDB23325E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7CF5F68-5710-4E3D-8733-D3283B7AAAB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03FD8B1-1C8A-43E7-995F-8DCCED1B0B2D}"/>
              </a:ext>
            </a:extLst>
          </p:cNvPr>
          <p:cNvSpPr txBox="1">
            <a:spLocks noGrp="1"/>
          </p:cNvSpPr>
          <p:nvPr>
            <p:ph type="dt" sz="half" idx="7"/>
          </p:nvPr>
        </p:nvSpPr>
        <p:spPr/>
        <p:txBody>
          <a:bodyPr/>
          <a:lstStyle>
            <a:lvl1pPr>
              <a:defRPr/>
            </a:lvl1pPr>
          </a:lstStyle>
          <a:p>
            <a:pPr lvl="0"/>
            <a:fld id="{0650F4E5-2696-4CDF-896F-CBE60EABA4A4}" type="datetime1">
              <a:rPr lang="es-ES"/>
              <a:pPr lvl="0"/>
              <a:t>05/02/2021</a:t>
            </a:fld>
            <a:endParaRPr lang="es-ES"/>
          </a:p>
        </p:txBody>
      </p:sp>
      <p:sp>
        <p:nvSpPr>
          <p:cNvPr id="5" name="Marcador de pie de página 4">
            <a:extLst>
              <a:ext uri="{FF2B5EF4-FFF2-40B4-BE49-F238E27FC236}">
                <a16:creationId xmlns:a16="http://schemas.microsoft.com/office/drawing/2014/main" id="{E2DDF3C4-91D9-4409-A7CC-17EE59ACF96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6852D25-C966-4012-8C66-D42060F81CD4}"/>
              </a:ext>
            </a:extLst>
          </p:cNvPr>
          <p:cNvSpPr txBox="1">
            <a:spLocks noGrp="1"/>
          </p:cNvSpPr>
          <p:nvPr>
            <p:ph type="sldNum" sz="quarter" idx="8"/>
          </p:nvPr>
        </p:nvSpPr>
        <p:spPr/>
        <p:txBody>
          <a:bodyPr/>
          <a:lstStyle>
            <a:lvl1pPr>
              <a:defRPr/>
            </a:lvl1pPr>
          </a:lstStyle>
          <a:p>
            <a:pPr lvl="0"/>
            <a:fld id="{03A0B15F-EE0C-41C3-A19D-13FCFEBBCBED}" type="slidenum">
              <a:t>‹Nº›</a:t>
            </a:fld>
            <a:endParaRPr lang="es-ES"/>
          </a:p>
        </p:txBody>
      </p:sp>
    </p:spTree>
    <p:extLst>
      <p:ext uri="{BB962C8B-B14F-4D97-AF65-F5344CB8AC3E}">
        <p14:creationId xmlns:p14="http://schemas.microsoft.com/office/powerpoint/2010/main" val="350806985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78017D-781B-4339-B36D-0B2D93BFD53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80A2AFA-2E03-4165-AC43-B35DFB8CD84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0E62109-EBD3-417D-B147-725EE87C780A}"/>
              </a:ext>
            </a:extLst>
          </p:cNvPr>
          <p:cNvSpPr txBox="1">
            <a:spLocks noGrp="1"/>
          </p:cNvSpPr>
          <p:nvPr>
            <p:ph type="dt" sz="half" idx="7"/>
          </p:nvPr>
        </p:nvSpPr>
        <p:spPr/>
        <p:txBody>
          <a:bodyPr/>
          <a:lstStyle>
            <a:lvl1pPr>
              <a:defRPr/>
            </a:lvl1pPr>
          </a:lstStyle>
          <a:p>
            <a:pPr lvl="0"/>
            <a:fld id="{D2B2C4FF-AC9C-4162-B804-4CF1D3EC4828}" type="datetime1">
              <a:rPr lang="es-ES"/>
              <a:pPr lvl="0"/>
              <a:t>05/02/2021</a:t>
            </a:fld>
            <a:endParaRPr lang="es-ES"/>
          </a:p>
        </p:txBody>
      </p:sp>
      <p:sp>
        <p:nvSpPr>
          <p:cNvPr id="5" name="Marcador de pie de página 4">
            <a:extLst>
              <a:ext uri="{FF2B5EF4-FFF2-40B4-BE49-F238E27FC236}">
                <a16:creationId xmlns:a16="http://schemas.microsoft.com/office/drawing/2014/main" id="{20AE38C0-F1FA-4D76-A621-4C6F8F0C83C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3C18F57-FC38-4F23-A80C-2AC57030F437}"/>
              </a:ext>
            </a:extLst>
          </p:cNvPr>
          <p:cNvSpPr txBox="1">
            <a:spLocks noGrp="1"/>
          </p:cNvSpPr>
          <p:nvPr>
            <p:ph type="sldNum" sz="quarter" idx="8"/>
          </p:nvPr>
        </p:nvSpPr>
        <p:spPr/>
        <p:txBody>
          <a:bodyPr/>
          <a:lstStyle>
            <a:lvl1pPr>
              <a:defRPr/>
            </a:lvl1pPr>
          </a:lstStyle>
          <a:p>
            <a:pPr lvl="0"/>
            <a:fld id="{5F164F2D-4666-4956-8983-2CCD9BD93547}" type="slidenum">
              <a:t>‹Nº›</a:t>
            </a:fld>
            <a:endParaRPr lang="es-ES"/>
          </a:p>
        </p:txBody>
      </p:sp>
    </p:spTree>
    <p:extLst>
      <p:ext uri="{BB962C8B-B14F-4D97-AF65-F5344CB8AC3E}">
        <p14:creationId xmlns:p14="http://schemas.microsoft.com/office/powerpoint/2010/main" val="2622979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3E18CE-6C13-458D-A971-6B4471997AC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20CCCE9-A302-4F05-839A-E1DDB1A7EBB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825982F-C403-4F98-A9F7-89F88AF58DF2}"/>
              </a:ext>
            </a:extLst>
          </p:cNvPr>
          <p:cNvSpPr txBox="1">
            <a:spLocks noGrp="1"/>
          </p:cNvSpPr>
          <p:nvPr>
            <p:ph type="dt" sz="half" idx="7"/>
          </p:nvPr>
        </p:nvSpPr>
        <p:spPr/>
        <p:txBody>
          <a:bodyPr/>
          <a:lstStyle>
            <a:lvl1pPr>
              <a:defRPr/>
            </a:lvl1pPr>
          </a:lstStyle>
          <a:p>
            <a:pPr lvl="0"/>
            <a:fld id="{6138D360-096E-43E8-B8BD-60D6F153DD86}" type="datetime1">
              <a:rPr lang="es-ES"/>
              <a:pPr lvl="0"/>
              <a:t>05/02/2021</a:t>
            </a:fld>
            <a:endParaRPr lang="es-ES"/>
          </a:p>
        </p:txBody>
      </p:sp>
      <p:sp>
        <p:nvSpPr>
          <p:cNvPr id="5" name="Marcador de pie de página 4">
            <a:extLst>
              <a:ext uri="{FF2B5EF4-FFF2-40B4-BE49-F238E27FC236}">
                <a16:creationId xmlns:a16="http://schemas.microsoft.com/office/drawing/2014/main" id="{BB417DAB-943C-4460-A7CE-17A30FE7DEF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768085E-91F9-4961-AAF4-07958E9DCC79}"/>
              </a:ext>
            </a:extLst>
          </p:cNvPr>
          <p:cNvSpPr txBox="1">
            <a:spLocks noGrp="1"/>
          </p:cNvSpPr>
          <p:nvPr>
            <p:ph type="sldNum" sz="quarter" idx="8"/>
          </p:nvPr>
        </p:nvSpPr>
        <p:spPr/>
        <p:txBody>
          <a:bodyPr/>
          <a:lstStyle>
            <a:lvl1pPr>
              <a:defRPr/>
            </a:lvl1pPr>
          </a:lstStyle>
          <a:p>
            <a:pPr lvl="0"/>
            <a:fld id="{03D2B31C-A361-4122-9260-8FD5F405C4F4}" type="slidenum">
              <a:t>‹Nº›</a:t>
            </a:fld>
            <a:endParaRPr lang="es-ES"/>
          </a:p>
        </p:txBody>
      </p:sp>
    </p:spTree>
    <p:extLst>
      <p:ext uri="{BB962C8B-B14F-4D97-AF65-F5344CB8AC3E}">
        <p14:creationId xmlns:p14="http://schemas.microsoft.com/office/powerpoint/2010/main" val="2531091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C0BF6C-DE3C-41E1-89E9-3896A67A28A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86D3B6A-331D-45E9-A0EB-0B45C6E29BC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FBB3703-8822-499B-9D58-675D1C44605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3795616-BA1E-4021-A682-E9A5BD64D1E8}"/>
              </a:ext>
            </a:extLst>
          </p:cNvPr>
          <p:cNvSpPr txBox="1">
            <a:spLocks noGrp="1"/>
          </p:cNvSpPr>
          <p:nvPr>
            <p:ph type="dt" sz="half" idx="7"/>
          </p:nvPr>
        </p:nvSpPr>
        <p:spPr/>
        <p:txBody>
          <a:bodyPr/>
          <a:lstStyle>
            <a:lvl1pPr>
              <a:defRPr/>
            </a:lvl1pPr>
          </a:lstStyle>
          <a:p>
            <a:pPr lvl="0"/>
            <a:fld id="{FD7384A8-71C7-460A-9A41-9DDD55B1A127}" type="datetime1">
              <a:rPr lang="es-ES"/>
              <a:pPr lvl="0"/>
              <a:t>05/02/2021</a:t>
            </a:fld>
            <a:endParaRPr lang="es-ES"/>
          </a:p>
        </p:txBody>
      </p:sp>
      <p:sp>
        <p:nvSpPr>
          <p:cNvPr id="6" name="Marcador de pie de página 5">
            <a:extLst>
              <a:ext uri="{FF2B5EF4-FFF2-40B4-BE49-F238E27FC236}">
                <a16:creationId xmlns:a16="http://schemas.microsoft.com/office/drawing/2014/main" id="{CEBC9F5D-366F-42BB-B8F8-F7E69191F4F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9C1FF97-8C4A-41BA-8003-2ADC4B406D39}"/>
              </a:ext>
            </a:extLst>
          </p:cNvPr>
          <p:cNvSpPr txBox="1">
            <a:spLocks noGrp="1"/>
          </p:cNvSpPr>
          <p:nvPr>
            <p:ph type="sldNum" sz="quarter" idx="8"/>
          </p:nvPr>
        </p:nvSpPr>
        <p:spPr/>
        <p:txBody>
          <a:bodyPr/>
          <a:lstStyle>
            <a:lvl1pPr>
              <a:defRPr/>
            </a:lvl1pPr>
          </a:lstStyle>
          <a:p>
            <a:pPr lvl="0"/>
            <a:fld id="{E7A1F739-EC13-40C0-BE73-F3C9F9D1053B}" type="slidenum">
              <a:t>‹Nº›</a:t>
            </a:fld>
            <a:endParaRPr lang="es-ES"/>
          </a:p>
        </p:txBody>
      </p:sp>
    </p:spTree>
    <p:extLst>
      <p:ext uri="{BB962C8B-B14F-4D97-AF65-F5344CB8AC3E}">
        <p14:creationId xmlns:p14="http://schemas.microsoft.com/office/powerpoint/2010/main" val="740566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646393-099E-4A9B-B1EE-E18B9AC3883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3455EF3-926C-4885-B714-942A6EA066E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E58428E-78DA-4372-BDA5-805E319AC40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0AAAA85-0BD3-4406-AC42-B7C96C192EF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4AAF82F-6B35-473A-B5A8-A24A058AA47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37366C8-4ECD-4994-AD15-2ACD6273A100}"/>
              </a:ext>
            </a:extLst>
          </p:cNvPr>
          <p:cNvSpPr txBox="1">
            <a:spLocks noGrp="1"/>
          </p:cNvSpPr>
          <p:nvPr>
            <p:ph type="dt" sz="half" idx="7"/>
          </p:nvPr>
        </p:nvSpPr>
        <p:spPr/>
        <p:txBody>
          <a:bodyPr/>
          <a:lstStyle>
            <a:lvl1pPr>
              <a:defRPr/>
            </a:lvl1pPr>
          </a:lstStyle>
          <a:p>
            <a:pPr lvl="0"/>
            <a:fld id="{93EB7940-D45B-4925-B50E-21765D1C2533}" type="datetime1">
              <a:rPr lang="es-ES"/>
              <a:pPr lvl="0"/>
              <a:t>05/02/2021</a:t>
            </a:fld>
            <a:endParaRPr lang="es-ES"/>
          </a:p>
        </p:txBody>
      </p:sp>
      <p:sp>
        <p:nvSpPr>
          <p:cNvPr id="8" name="Marcador de pie de página 7">
            <a:extLst>
              <a:ext uri="{FF2B5EF4-FFF2-40B4-BE49-F238E27FC236}">
                <a16:creationId xmlns:a16="http://schemas.microsoft.com/office/drawing/2014/main" id="{4AA8217B-27CF-45E6-A67E-4ACBE14045A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47A7B5D-F918-4968-854B-B45DFF49E020}"/>
              </a:ext>
            </a:extLst>
          </p:cNvPr>
          <p:cNvSpPr txBox="1">
            <a:spLocks noGrp="1"/>
          </p:cNvSpPr>
          <p:nvPr>
            <p:ph type="sldNum" sz="quarter" idx="8"/>
          </p:nvPr>
        </p:nvSpPr>
        <p:spPr/>
        <p:txBody>
          <a:bodyPr/>
          <a:lstStyle>
            <a:lvl1pPr>
              <a:defRPr/>
            </a:lvl1pPr>
          </a:lstStyle>
          <a:p>
            <a:pPr lvl="0"/>
            <a:fld id="{211FC677-E27F-44E7-BDEB-D92FB0CA582B}" type="slidenum">
              <a:t>‹Nº›</a:t>
            </a:fld>
            <a:endParaRPr lang="es-ES"/>
          </a:p>
        </p:txBody>
      </p:sp>
    </p:spTree>
    <p:extLst>
      <p:ext uri="{BB962C8B-B14F-4D97-AF65-F5344CB8AC3E}">
        <p14:creationId xmlns:p14="http://schemas.microsoft.com/office/powerpoint/2010/main" val="2146199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A2526F-5DC4-419E-86AE-AF5F0240151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6384B89-A1B0-4484-BE2F-FE8780436FFA}"/>
              </a:ext>
            </a:extLst>
          </p:cNvPr>
          <p:cNvSpPr txBox="1">
            <a:spLocks noGrp="1"/>
          </p:cNvSpPr>
          <p:nvPr>
            <p:ph type="dt" sz="half" idx="7"/>
          </p:nvPr>
        </p:nvSpPr>
        <p:spPr/>
        <p:txBody>
          <a:bodyPr/>
          <a:lstStyle>
            <a:lvl1pPr>
              <a:defRPr/>
            </a:lvl1pPr>
          </a:lstStyle>
          <a:p>
            <a:pPr lvl="0"/>
            <a:fld id="{D4EF5966-AE6D-45EB-A798-8CF1271DD7A2}" type="datetime1">
              <a:rPr lang="es-ES"/>
              <a:pPr lvl="0"/>
              <a:t>05/02/2021</a:t>
            </a:fld>
            <a:endParaRPr lang="es-ES"/>
          </a:p>
        </p:txBody>
      </p:sp>
      <p:sp>
        <p:nvSpPr>
          <p:cNvPr id="4" name="Marcador de pie de página 3">
            <a:extLst>
              <a:ext uri="{FF2B5EF4-FFF2-40B4-BE49-F238E27FC236}">
                <a16:creationId xmlns:a16="http://schemas.microsoft.com/office/drawing/2014/main" id="{774A2056-242C-46C7-A6B6-CACA99213DD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3CF26AA-FEA1-4510-8A10-8DFEDD3D58D6}"/>
              </a:ext>
            </a:extLst>
          </p:cNvPr>
          <p:cNvSpPr txBox="1">
            <a:spLocks noGrp="1"/>
          </p:cNvSpPr>
          <p:nvPr>
            <p:ph type="sldNum" sz="quarter" idx="8"/>
          </p:nvPr>
        </p:nvSpPr>
        <p:spPr/>
        <p:txBody>
          <a:bodyPr/>
          <a:lstStyle>
            <a:lvl1pPr>
              <a:defRPr/>
            </a:lvl1pPr>
          </a:lstStyle>
          <a:p>
            <a:pPr lvl="0"/>
            <a:fld id="{F696C9D5-27F6-43BE-B701-198C80C568F2}" type="slidenum">
              <a:t>‹Nº›</a:t>
            </a:fld>
            <a:endParaRPr lang="es-ES"/>
          </a:p>
        </p:txBody>
      </p:sp>
    </p:spTree>
    <p:extLst>
      <p:ext uri="{BB962C8B-B14F-4D97-AF65-F5344CB8AC3E}">
        <p14:creationId xmlns:p14="http://schemas.microsoft.com/office/powerpoint/2010/main" val="1526436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7151030-BF76-4FE5-8189-6347995C3169}"/>
              </a:ext>
            </a:extLst>
          </p:cNvPr>
          <p:cNvSpPr txBox="1">
            <a:spLocks noGrp="1"/>
          </p:cNvSpPr>
          <p:nvPr>
            <p:ph type="dt" sz="half" idx="7"/>
          </p:nvPr>
        </p:nvSpPr>
        <p:spPr/>
        <p:txBody>
          <a:bodyPr/>
          <a:lstStyle>
            <a:lvl1pPr>
              <a:defRPr/>
            </a:lvl1pPr>
          </a:lstStyle>
          <a:p>
            <a:pPr lvl="0"/>
            <a:fld id="{4C6AF2D7-61DE-48C7-914E-2E6BB52E6663}" type="datetime1">
              <a:rPr lang="es-ES"/>
              <a:pPr lvl="0"/>
              <a:t>05/02/2021</a:t>
            </a:fld>
            <a:endParaRPr lang="es-ES"/>
          </a:p>
        </p:txBody>
      </p:sp>
      <p:sp>
        <p:nvSpPr>
          <p:cNvPr id="3" name="Marcador de pie de página 2">
            <a:extLst>
              <a:ext uri="{FF2B5EF4-FFF2-40B4-BE49-F238E27FC236}">
                <a16:creationId xmlns:a16="http://schemas.microsoft.com/office/drawing/2014/main" id="{20559BD6-6BF8-4E6A-860A-39EE1743258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0CCF042-299F-4ED7-B3CD-EC46546210C7}"/>
              </a:ext>
            </a:extLst>
          </p:cNvPr>
          <p:cNvSpPr txBox="1">
            <a:spLocks noGrp="1"/>
          </p:cNvSpPr>
          <p:nvPr>
            <p:ph type="sldNum" sz="quarter" idx="8"/>
          </p:nvPr>
        </p:nvSpPr>
        <p:spPr/>
        <p:txBody>
          <a:bodyPr/>
          <a:lstStyle>
            <a:lvl1pPr>
              <a:defRPr/>
            </a:lvl1pPr>
          </a:lstStyle>
          <a:p>
            <a:pPr lvl="0"/>
            <a:fld id="{E0E21B8C-C3EE-4532-97EB-23F94C626EC1}" type="slidenum">
              <a:t>‹Nº›</a:t>
            </a:fld>
            <a:endParaRPr lang="es-ES"/>
          </a:p>
        </p:txBody>
      </p:sp>
    </p:spTree>
    <p:extLst>
      <p:ext uri="{BB962C8B-B14F-4D97-AF65-F5344CB8AC3E}">
        <p14:creationId xmlns:p14="http://schemas.microsoft.com/office/powerpoint/2010/main" val="194410400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559E03-AED7-45DC-882C-E7CF824EBF4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3D38AF9-2921-45A4-A3C4-DC946CCB2D0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A7D9C489-8932-4C7D-A381-E531C2F3599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F436EA5-1733-4532-B902-68948B0C2F88}"/>
              </a:ext>
            </a:extLst>
          </p:cNvPr>
          <p:cNvSpPr txBox="1">
            <a:spLocks noGrp="1"/>
          </p:cNvSpPr>
          <p:nvPr>
            <p:ph type="dt" sz="half" idx="7"/>
          </p:nvPr>
        </p:nvSpPr>
        <p:spPr/>
        <p:txBody>
          <a:bodyPr/>
          <a:lstStyle>
            <a:lvl1pPr>
              <a:defRPr/>
            </a:lvl1pPr>
          </a:lstStyle>
          <a:p>
            <a:pPr lvl="0"/>
            <a:fld id="{ABF9D1E2-1502-4EAF-832D-854F5A33BBF3}" type="datetime1">
              <a:rPr lang="es-ES"/>
              <a:pPr lvl="0"/>
              <a:t>05/02/2021</a:t>
            </a:fld>
            <a:endParaRPr lang="es-ES"/>
          </a:p>
        </p:txBody>
      </p:sp>
      <p:sp>
        <p:nvSpPr>
          <p:cNvPr id="6" name="Marcador de pie de página 5">
            <a:extLst>
              <a:ext uri="{FF2B5EF4-FFF2-40B4-BE49-F238E27FC236}">
                <a16:creationId xmlns:a16="http://schemas.microsoft.com/office/drawing/2014/main" id="{B2464B04-2418-4F90-A60C-B543C5F8CEF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F8026CF-B46D-4F08-91A7-7684B2AC4109}"/>
              </a:ext>
            </a:extLst>
          </p:cNvPr>
          <p:cNvSpPr txBox="1">
            <a:spLocks noGrp="1"/>
          </p:cNvSpPr>
          <p:nvPr>
            <p:ph type="sldNum" sz="quarter" idx="8"/>
          </p:nvPr>
        </p:nvSpPr>
        <p:spPr/>
        <p:txBody>
          <a:bodyPr/>
          <a:lstStyle>
            <a:lvl1pPr>
              <a:defRPr/>
            </a:lvl1pPr>
          </a:lstStyle>
          <a:p>
            <a:pPr lvl="0"/>
            <a:fld id="{1F3B82BE-A956-4A71-BDC0-5BF08426DBC9}" type="slidenum">
              <a:t>‹Nº›</a:t>
            </a:fld>
            <a:endParaRPr lang="es-ES"/>
          </a:p>
        </p:txBody>
      </p:sp>
    </p:spTree>
    <p:extLst>
      <p:ext uri="{BB962C8B-B14F-4D97-AF65-F5344CB8AC3E}">
        <p14:creationId xmlns:p14="http://schemas.microsoft.com/office/powerpoint/2010/main" val="3823564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FA5199-06AB-4D72-806F-386CF17F290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1499A3C-EDC1-409C-BD0C-482AB677F8E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131525D-CCAC-4977-AE3C-AD68A474BC5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BD86DFA-329C-47D2-B7E0-062A331DA45E}"/>
              </a:ext>
            </a:extLst>
          </p:cNvPr>
          <p:cNvSpPr txBox="1">
            <a:spLocks noGrp="1"/>
          </p:cNvSpPr>
          <p:nvPr>
            <p:ph type="dt" sz="half" idx="7"/>
          </p:nvPr>
        </p:nvSpPr>
        <p:spPr/>
        <p:txBody>
          <a:bodyPr/>
          <a:lstStyle>
            <a:lvl1pPr>
              <a:defRPr/>
            </a:lvl1pPr>
          </a:lstStyle>
          <a:p>
            <a:pPr lvl="0"/>
            <a:fld id="{0E33E729-5FB8-45D5-871E-0B1D1F43CD05}" type="datetime1">
              <a:rPr lang="es-ES"/>
              <a:pPr lvl="0"/>
              <a:t>05/02/2021</a:t>
            </a:fld>
            <a:endParaRPr lang="es-ES"/>
          </a:p>
        </p:txBody>
      </p:sp>
      <p:sp>
        <p:nvSpPr>
          <p:cNvPr id="6" name="Marcador de pie de página 5">
            <a:extLst>
              <a:ext uri="{FF2B5EF4-FFF2-40B4-BE49-F238E27FC236}">
                <a16:creationId xmlns:a16="http://schemas.microsoft.com/office/drawing/2014/main" id="{CA83569E-0B3C-4FE1-9642-57617E6ECF5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EC10874-0708-490C-9E2D-230AF487BFA7}"/>
              </a:ext>
            </a:extLst>
          </p:cNvPr>
          <p:cNvSpPr txBox="1">
            <a:spLocks noGrp="1"/>
          </p:cNvSpPr>
          <p:nvPr>
            <p:ph type="sldNum" sz="quarter" idx="8"/>
          </p:nvPr>
        </p:nvSpPr>
        <p:spPr/>
        <p:txBody>
          <a:bodyPr/>
          <a:lstStyle>
            <a:lvl1pPr>
              <a:defRPr/>
            </a:lvl1pPr>
          </a:lstStyle>
          <a:p>
            <a:pPr lvl="0"/>
            <a:fld id="{2BD23B34-33F8-496C-A264-4FDE5FDF8C3B}" type="slidenum">
              <a:t>‹Nº›</a:t>
            </a:fld>
            <a:endParaRPr lang="es-ES"/>
          </a:p>
        </p:txBody>
      </p:sp>
    </p:spTree>
    <p:extLst>
      <p:ext uri="{BB962C8B-B14F-4D97-AF65-F5344CB8AC3E}">
        <p14:creationId xmlns:p14="http://schemas.microsoft.com/office/powerpoint/2010/main" val="331909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4045B2-A001-4144-A29C-FE754AFA80E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083D505-000E-45FF-92CD-D025099F912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E5F3FF1-53F7-4604-B08D-410AC96DA974}"/>
              </a:ext>
            </a:extLst>
          </p:cNvPr>
          <p:cNvSpPr txBox="1">
            <a:spLocks noGrp="1"/>
          </p:cNvSpPr>
          <p:nvPr>
            <p:ph type="dt" sz="half" idx="7"/>
          </p:nvPr>
        </p:nvSpPr>
        <p:spPr/>
        <p:txBody>
          <a:bodyPr/>
          <a:lstStyle>
            <a:lvl1pPr>
              <a:defRPr/>
            </a:lvl1pPr>
          </a:lstStyle>
          <a:p>
            <a:pPr lvl="0"/>
            <a:fld id="{FB14B83D-3740-47C8-AB09-8943BC9F7A6D}" type="datetime1">
              <a:rPr lang="es-ES"/>
              <a:pPr lvl="0"/>
              <a:t>05/02/2021</a:t>
            </a:fld>
            <a:endParaRPr lang="es-ES"/>
          </a:p>
        </p:txBody>
      </p:sp>
      <p:sp>
        <p:nvSpPr>
          <p:cNvPr id="5" name="Marcador de pie de página 4">
            <a:extLst>
              <a:ext uri="{FF2B5EF4-FFF2-40B4-BE49-F238E27FC236}">
                <a16:creationId xmlns:a16="http://schemas.microsoft.com/office/drawing/2014/main" id="{19916860-0F87-4831-AFFB-C3925E196D2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2F5AC75-3C34-47DC-B08C-388D222FCAEC}"/>
              </a:ext>
            </a:extLst>
          </p:cNvPr>
          <p:cNvSpPr txBox="1">
            <a:spLocks noGrp="1"/>
          </p:cNvSpPr>
          <p:nvPr>
            <p:ph type="sldNum" sz="quarter" idx="8"/>
          </p:nvPr>
        </p:nvSpPr>
        <p:spPr/>
        <p:txBody>
          <a:bodyPr/>
          <a:lstStyle>
            <a:lvl1pPr>
              <a:defRPr/>
            </a:lvl1pPr>
          </a:lstStyle>
          <a:p>
            <a:pPr lvl="0"/>
            <a:fld id="{8C8AB87D-4BB2-41A3-A0A4-DF3FA1F95850}" type="slidenum">
              <a:t>‹Nº›</a:t>
            </a:fld>
            <a:endParaRPr lang="es-ES"/>
          </a:p>
        </p:txBody>
      </p:sp>
    </p:spTree>
    <p:extLst>
      <p:ext uri="{BB962C8B-B14F-4D97-AF65-F5344CB8AC3E}">
        <p14:creationId xmlns:p14="http://schemas.microsoft.com/office/powerpoint/2010/main" val="1363658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0767AAD-7BFB-4A17-BB26-062FDA2BF25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26DA466-C19D-4D4B-A4A9-A95EFAFCDC3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7F86449-C4F0-45DD-8755-08F0F6F02EF1}"/>
              </a:ext>
            </a:extLst>
          </p:cNvPr>
          <p:cNvSpPr txBox="1">
            <a:spLocks noGrp="1"/>
          </p:cNvSpPr>
          <p:nvPr>
            <p:ph type="dt" sz="half" idx="7"/>
          </p:nvPr>
        </p:nvSpPr>
        <p:spPr/>
        <p:txBody>
          <a:bodyPr/>
          <a:lstStyle>
            <a:lvl1pPr>
              <a:defRPr/>
            </a:lvl1pPr>
          </a:lstStyle>
          <a:p>
            <a:pPr lvl="0"/>
            <a:fld id="{7149493F-1036-4C94-ADDE-0188E970563B}" type="datetime1">
              <a:rPr lang="es-ES"/>
              <a:pPr lvl="0"/>
              <a:t>05/02/2021</a:t>
            </a:fld>
            <a:endParaRPr lang="es-ES"/>
          </a:p>
        </p:txBody>
      </p:sp>
      <p:sp>
        <p:nvSpPr>
          <p:cNvPr id="5" name="Marcador de pie de página 4">
            <a:extLst>
              <a:ext uri="{FF2B5EF4-FFF2-40B4-BE49-F238E27FC236}">
                <a16:creationId xmlns:a16="http://schemas.microsoft.com/office/drawing/2014/main" id="{8C424FD4-29D6-4419-8569-064EF9EB59D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1FF8765-BF53-4ED9-A41F-4438A7C14AA4}"/>
              </a:ext>
            </a:extLst>
          </p:cNvPr>
          <p:cNvSpPr txBox="1">
            <a:spLocks noGrp="1"/>
          </p:cNvSpPr>
          <p:nvPr>
            <p:ph type="sldNum" sz="quarter" idx="8"/>
          </p:nvPr>
        </p:nvSpPr>
        <p:spPr/>
        <p:txBody>
          <a:bodyPr/>
          <a:lstStyle>
            <a:lvl1pPr>
              <a:defRPr/>
            </a:lvl1pPr>
          </a:lstStyle>
          <a:p>
            <a:pPr lvl="0"/>
            <a:fld id="{DD8FC2D3-6543-42BA-98B8-09B92803C446}" type="slidenum">
              <a:t>‹Nº›</a:t>
            </a:fld>
            <a:endParaRPr lang="es-ES"/>
          </a:p>
        </p:txBody>
      </p:sp>
    </p:spTree>
    <p:extLst>
      <p:ext uri="{BB962C8B-B14F-4D97-AF65-F5344CB8AC3E}">
        <p14:creationId xmlns:p14="http://schemas.microsoft.com/office/powerpoint/2010/main" val="33776362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2AFC79-5418-45D6-9ECE-7D03ED6206A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0CDAC48-EBC9-48F6-883A-B3FAF86D802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BE2525E-B93F-4899-BCEA-F2B7B15F4913}"/>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D02CD75-A3C7-4D94-842D-61D68F78CF1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2824CDE-2FED-461F-965E-15A1897B158A}"/>
              </a:ext>
            </a:extLst>
          </p:cNvPr>
          <p:cNvSpPr txBox="1">
            <a:spLocks noGrp="1"/>
          </p:cNvSpPr>
          <p:nvPr>
            <p:ph type="sldNum" sz="quarter" idx="8"/>
          </p:nvPr>
        </p:nvSpPr>
        <p:spPr/>
        <p:txBody>
          <a:bodyPr/>
          <a:lstStyle>
            <a:lvl1pPr>
              <a:defRPr sz="1400"/>
            </a:lvl1pPr>
          </a:lstStyle>
          <a:p>
            <a:pPr lvl="0"/>
            <a:fld id="{4373F953-5669-43DE-BC77-B84A41D10A95}" type="slidenum">
              <a:t>‹Nº›</a:t>
            </a:fld>
            <a:endParaRPr lang="es-ES"/>
          </a:p>
        </p:txBody>
      </p:sp>
    </p:spTree>
    <p:extLst>
      <p:ext uri="{BB962C8B-B14F-4D97-AF65-F5344CB8AC3E}">
        <p14:creationId xmlns:p14="http://schemas.microsoft.com/office/powerpoint/2010/main" val="358555107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9817B4-0FDE-4683-A474-C50D843316B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263C86C-6D10-464D-9240-689486648AC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972757B-1C0D-4901-8839-EE4257B6756C}"/>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4018720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230C29A-B0CF-4EEE-8F4D-0327904B6BF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1862E0D-5B3B-404F-8F47-CD7B0C5CCBC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22365FC-4FCB-403D-A4C4-3B037B2D174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7F327F2-4797-4609-8DFE-F9A63EA8C5DE}" type="datetime1">
              <a:rPr lang="es-ES"/>
              <a:pPr lvl="0"/>
              <a:t>05/02/2021</a:t>
            </a:fld>
            <a:endParaRPr lang="es-ES"/>
          </a:p>
        </p:txBody>
      </p:sp>
      <p:sp>
        <p:nvSpPr>
          <p:cNvPr id="5" name="Marcador de pie de página 4">
            <a:extLst>
              <a:ext uri="{FF2B5EF4-FFF2-40B4-BE49-F238E27FC236}">
                <a16:creationId xmlns:a16="http://schemas.microsoft.com/office/drawing/2014/main" id="{C447C9ED-E8A4-462D-9C44-78CF46ABE25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3BD12AA-ADFE-4BA3-A5EB-11C6B012142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6685B29-0226-4FF1-8258-CF7A6DE0C1F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0676D2C-768D-443E-8D45-9504FA012FD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9324F3A-0545-4ED3-8758-F6611DC1A8F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0697ABE-107F-4C0E-9660-CB5912267862}"/>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E318959-9A07-4D50-A3F1-0C5E9BC77D4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A8124B0-7E60-44A1-A963-90D7C3F6494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78AD8CA-5ACE-40D5-B1C0-0E7A03DF527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8531D972-5EDF-4E16-BD6C-96055F07DB6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1486182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vk.com/mispps" TargetMode="External"/><Relationship Id="rId3" Type="http://schemas.openxmlformats.org/officeDocument/2006/relationships/image" Target="../media/image17.png"/><Relationship Id="rId7" Type="http://schemas.openxmlformats.org/officeDocument/2006/relationships/hyperlink" Target="https://www.facebook.com/mispps" TargetMode="External"/><Relationship Id="rId12" Type="http://schemas.openxmlformats.org/officeDocument/2006/relationships/image" Target="../media/image2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9.png"/><Relationship Id="rId11" Type="http://schemas.openxmlformats.org/officeDocument/2006/relationships/hyperlink" Target="https://plus.google.com/+Mispps/" TargetMode="External"/><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C3FDE7F-1AC0-4F8F-9FB7-9C9946B5F7FE}"/>
              </a:ext>
            </a:extLst>
          </p:cNvPr>
          <p:cNvSpPr txBox="1"/>
          <p:nvPr/>
        </p:nvSpPr>
        <p:spPr>
          <a:xfrm>
            <a:off x="0" y="2610035"/>
            <a:ext cx="12118021" cy="135421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cs typeface="Calibri" pitchFamily="34"/>
              </a:rPr>
              <a:t>TEATRO ORPHEUM</a:t>
            </a:r>
          </a:p>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cs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cs typeface="Calibri" pitchFamily="34"/>
              </a:rPr>
              <a:t>MEMPHIS · TENNESSEE · EEUU</a:t>
            </a:r>
            <a:endParaRPr lang="es-ES" sz="2800" b="0" i="0" u="none" strike="noStrike" kern="1200" cap="none" spc="0" baseline="0">
              <a:solidFill>
                <a:srgbClr val="000000"/>
              </a:solidFill>
              <a:uFillTx/>
              <a:latin typeface="Calibri"/>
            </a:endParaRPr>
          </a:p>
        </p:txBody>
      </p:sp>
      <p:pic>
        <p:nvPicPr>
          <p:cNvPr id="3" name="15-Bjou">
            <a:extLst>
              <a:ext uri="{FF2B5EF4-FFF2-40B4-BE49-F238E27FC236}">
                <a16:creationId xmlns:a16="http://schemas.microsoft.com/office/drawing/2014/main" id="{905A8F4C-73BF-4E23-B069-CCA1A4B113A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39569" y="57026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54BE00-37FD-4409-B624-6E4AFA2FBCF1}"/>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1378A7F-A84F-4864-902A-B9013491C383}"/>
              </a:ext>
            </a:extLst>
          </p:cNvPr>
          <p:cNvSpPr txBox="1"/>
          <p:nvPr/>
        </p:nvSpPr>
        <p:spPr>
          <a:xfrm>
            <a:off x="1438186" y="1722272"/>
            <a:ext cx="9206142"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El Orpheum Theatre, un lugar de 2.308 asientos incluido en el Registro Nacional de Lugares Históricos , está ubicado en el centro de Memphis, Tennessee, en la esquina suroeste de la intersección de las calles South Main y Beale. El Orpheum, junto con el Centro Halloran de Artes Escénicas y Educación , componen el Orpheum Theatre Group  una corporación sin fines de lucro apoyada por la comunidad que opera y mantiene los lugares y presenta programas educativos.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Desde 1977, el Orpheum ha sido el hogar de las producciones de Broadway en gira en el Medio Sur. Los dos lugares del Orpheum también albergan actuaciones de Ballet Memphis, varios conciertos, comediantes, una serie de películas de verano, una serie familiar de programas educativos y eventos culturales y comunitarios locales como Memphis en mayo, International Blues Challenge y eventos especiales de la Semana de Elvis. Estas actuaciones, junto con las numerosas ofertas educativas del teatro, son un componente integral de la revitalización continua del centro de Memphis. Desde que abrió por primera vez en 1928, el Orpheum ha deslumbrado a los clientes con su carpintería artesanal , dorado, accesorios originales, un órgano Mighty Wurlitzer y belleza arquitectónica.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5F5B24-B9C6-44C5-8A82-838273261805}"/>
              </a:ext>
            </a:extLst>
          </p:cNvPr>
          <p:cNvPicPr>
            <a:picLocks noChangeAspect="1"/>
          </p:cNvPicPr>
          <p:nvPr/>
        </p:nvPicPr>
        <p:blipFill>
          <a:blip r:embed="rId3"/>
          <a:stretch>
            <a:fillRect/>
          </a:stretch>
        </p:blipFill>
        <p:spPr>
          <a:xfrm>
            <a:off x="0" y="0"/>
            <a:ext cx="12191996" cy="683424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35AA1D-CF0D-445A-89F7-ECC6F05FB7A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519C86-CEA2-41E7-A3C3-34A2BBEDDF9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55535B-F032-4D18-A506-3373BBB9197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81977E-3A00-44A0-84A1-32D47BD85CFA}"/>
              </a:ext>
            </a:extLst>
          </p:cNvPr>
          <p:cNvPicPr>
            <a:picLocks noChangeAspect="1"/>
          </p:cNvPicPr>
          <p:nvPr/>
        </p:nvPicPr>
        <p:blipFill>
          <a:blip r:embed="rId2"/>
          <a:stretch>
            <a:fillRect/>
          </a:stretch>
        </p:blipFill>
        <p:spPr>
          <a:xfrm>
            <a:off x="43644" y="0"/>
            <a:ext cx="12102623" cy="677366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A18C02-AF6E-4C54-9F95-F1BF443AA558}"/>
              </a:ext>
            </a:extLst>
          </p:cNvPr>
          <p:cNvPicPr>
            <a:picLocks noChangeAspect="1"/>
          </p:cNvPicPr>
          <p:nvPr/>
        </p:nvPicPr>
        <p:blipFill>
          <a:blip r:embed="rId2"/>
          <a:stretch>
            <a:fillRect/>
          </a:stretch>
        </p:blipFill>
        <p:spPr>
          <a:xfrm>
            <a:off x="1661949" y="0"/>
            <a:ext cx="8868107"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334FCE-77EC-445C-B1A1-1FA475645178}"/>
              </a:ext>
            </a:extLst>
          </p:cNvPr>
          <p:cNvPicPr>
            <a:picLocks noChangeAspect="1"/>
          </p:cNvPicPr>
          <p:nvPr/>
        </p:nvPicPr>
        <p:blipFill>
          <a:blip r:embed="rId2"/>
          <a:stretch>
            <a:fillRect/>
          </a:stretch>
        </p:blipFill>
        <p:spPr>
          <a:xfrm>
            <a:off x="0" y="0"/>
            <a:ext cx="12278764"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2C4E45-D82B-4396-A077-8874D2A1B6C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8078F2-C928-4A6E-9E37-3B0FD50EB4F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061C80-DB63-4849-B49B-C1FDAAF2CF02}"/>
              </a:ext>
            </a:extLst>
          </p:cNvPr>
          <p:cNvPicPr>
            <a:picLocks noChangeAspect="1"/>
          </p:cNvPicPr>
          <p:nvPr/>
        </p:nvPicPr>
        <p:blipFill>
          <a:blip r:embed="rId2"/>
          <a:stretch>
            <a:fillRect/>
          </a:stretch>
        </p:blipFill>
        <p:spPr>
          <a:xfrm>
            <a:off x="0" y="0"/>
            <a:ext cx="12198150" cy="679142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30AD5A-DCE4-48FC-A745-7E966D07FDAE}"/>
              </a:ext>
            </a:extLst>
          </p:cNvPr>
          <p:cNvPicPr>
            <a:picLocks noChangeAspect="1"/>
          </p:cNvPicPr>
          <p:nvPr/>
        </p:nvPicPr>
        <p:blipFill>
          <a:blip r:embed="rId2"/>
          <a:stretch>
            <a:fillRect/>
          </a:stretch>
        </p:blipFill>
        <p:spPr>
          <a:xfrm>
            <a:off x="71021" y="0"/>
            <a:ext cx="12242307"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6C2D1E-9C39-45D7-B388-5DF29D220A0C}"/>
              </a:ext>
            </a:extLst>
          </p:cNvPr>
          <p:cNvPicPr>
            <a:picLocks noChangeAspect="1"/>
          </p:cNvPicPr>
          <p:nvPr/>
        </p:nvPicPr>
        <p:blipFill>
          <a:blip r:embed="rId2"/>
          <a:stretch>
            <a:fillRect/>
          </a:stretch>
        </p:blipFill>
        <p:spPr>
          <a:xfrm>
            <a:off x="37353" y="0"/>
            <a:ext cx="12174019" cy="6933465"/>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4E1D34-810A-4CCC-B896-BCA87E425FBF}"/>
              </a:ext>
            </a:extLst>
          </p:cNvPr>
          <p:cNvPicPr>
            <a:picLocks noChangeAspect="1"/>
          </p:cNvPicPr>
          <p:nvPr/>
        </p:nvPicPr>
        <p:blipFill>
          <a:blip r:embed="rId2"/>
          <a:stretch>
            <a:fillRect/>
          </a:stretch>
        </p:blipFill>
        <p:spPr>
          <a:xfrm>
            <a:off x="3190067" y="2213542"/>
            <a:ext cx="5737357" cy="2314062"/>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CED8A4E-3466-46A8-BFA7-35E4DC98456F}"/>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973DD4A-01A0-4504-B0E2-D268DC4E201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346C82C-0234-49B9-92F8-D3B3F4B7A581}"/>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9221FD2A-80D2-4BFC-B76E-D8B65B4B964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51471E3-1BAF-47B9-89CA-315F17FFD1A1}"/>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B3B2BD9-0730-4487-B08E-A75D61D98A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42C2279-21EB-4526-B09B-AFF5BDB7C20C}"/>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78582F0-F806-49AC-873B-F7B1777C03E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80BDB7D-C8CB-4DEB-AE2A-82E76D1A0C6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88336C7-564E-4310-A297-71728A5119E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6B43866-6CF7-4E96-B3C7-8DC5A95785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B31EF75-578D-4168-B003-96BAE9FB325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743778D-E567-41FB-AAAD-D40D38F5986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D33FC2C-45D4-4986-A6E7-C7086A6577F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777193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261</Words>
  <Application>Microsoft Office PowerPoint</Application>
  <PresentationFormat>Panorámica</PresentationFormat>
  <Paragraphs>13</Paragraphs>
  <Slides>18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18</vt:i4>
      </vt:variant>
    </vt:vector>
  </HeadingPairs>
  <TitlesOfParts>
    <vt:vector size="2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2021-02-05T09:09:47Z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