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9"/>
  </p:notesMasterIdLst>
  <p:sldIdLst>
    <p:sldId id="256" r:id="rId4"/>
    <p:sldId id="258" r:id="rId5"/>
    <p:sldId id="257"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8" r:id="rId45"/>
    <p:sldId id="299" r:id="rId46"/>
    <p:sldId id="327" r:id="rId47"/>
    <p:sldId id="328" r:id="rId4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3634DF5-E252-4981-BA4A-D405098E0E1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FF23919-9AC3-4F38-8945-CCC5DA5C112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94F1DEC-0D03-47F5-8374-B8A567545C78}" type="datetime1">
              <a:rPr lang="es-ES"/>
              <a:pPr lvl="0"/>
              <a:t>05/02/2021</a:t>
            </a:fld>
            <a:endParaRPr lang="es-ES"/>
          </a:p>
        </p:txBody>
      </p:sp>
      <p:sp>
        <p:nvSpPr>
          <p:cNvPr id="4" name="Marcador de imagen de diapositiva 3">
            <a:extLst>
              <a:ext uri="{FF2B5EF4-FFF2-40B4-BE49-F238E27FC236}">
                <a16:creationId xmlns:a16="http://schemas.microsoft.com/office/drawing/2014/main" id="{861104F6-41DC-4590-A808-4DEFF71CA07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A94BEF4-0694-4F61-B3D8-62E42614E99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024137A-578B-41E0-AAEB-06B8B73D196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51AE0CF-2348-4593-87EE-56271DE2109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4EBBB27-309D-49BB-A48F-012E4BE732F3}" type="slidenum">
              <a:t>‹Nº›</a:t>
            </a:fld>
            <a:endParaRPr lang="es-ES"/>
          </a:p>
        </p:txBody>
      </p:sp>
    </p:spTree>
    <p:extLst>
      <p:ext uri="{BB962C8B-B14F-4D97-AF65-F5344CB8AC3E}">
        <p14:creationId xmlns:p14="http://schemas.microsoft.com/office/powerpoint/2010/main" val="423379315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2624FF5-BFA9-4780-B644-E3D6AC6ACC1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4C04AF8-CBB9-40CA-B0F0-F02CAAE3D15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5076C09-9E1F-406B-9F0C-98D9DBF6815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B25F69E-9D7D-46DD-BECD-6D9A9131D747}"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22505C0-CEF7-43C0-AFD7-3277B9F7D80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C0573D4-0B9F-4FD2-A237-2DF42D5A293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7FE4EC3-B34F-408B-85C9-279BCA558DA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5A41F35-84EE-4C79-9EA5-F678B9028F7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D89BF5-05D2-47BD-9E23-EDC379374AF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92AB3D6-3DC0-4444-A003-E74E2B26225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A861E6A-0A21-4222-8D71-5C2A36B31053}"/>
              </a:ext>
            </a:extLst>
          </p:cNvPr>
          <p:cNvSpPr txBox="1">
            <a:spLocks noGrp="1"/>
          </p:cNvSpPr>
          <p:nvPr>
            <p:ph type="dt" sz="half" idx="7"/>
          </p:nvPr>
        </p:nvSpPr>
        <p:spPr/>
        <p:txBody>
          <a:bodyPr/>
          <a:lstStyle>
            <a:lvl1pPr>
              <a:defRPr/>
            </a:lvl1pPr>
          </a:lstStyle>
          <a:p>
            <a:pPr lvl="0"/>
            <a:fld id="{8B5FED16-812A-42C6-8305-3278D36D3E34}" type="datetime1">
              <a:rPr lang="es-ES"/>
              <a:pPr lvl="0"/>
              <a:t>05/02/2021</a:t>
            </a:fld>
            <a:endParaRPr lang="es-ES"/>
          </a:p>
        </p:txBody>
      </p:sp>
      <p:sp>
        <p:nvSpPr>
          <p:cNvPr id="5" name="Marcador de pie de página 4">
            <a:extLst>
              <a:ext uri="{FF2B5EF4-FFF2-40B4-BE49-F238E27FC236}">
                <a16:creationId xmlns:a16="http://schemas.microsoft.com/office/drawing/2014/main" id="{122ABA60-EFA1-450E-AB2A-A49BE5303B6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85C717F-BA40-4782-A111-5F7D79225338}"/>
              </a:ext>
            </a:extLst>
          </p:cNvPr>
          <p:cNvSpPr txBox="1">
            <a:spLocks noGrp="1"/>
          </p:cNvSpPr>
          <p:nvPr>
            <p:ph type="sldNum" sz="quarter" idx="8"/>
          </p:nvPr>
        </p:nvSpPr>
        <p:spPr/>
        <p:txBody>
          <a:bodyPr/>
          <a:lstStyle>
            <a:lvl1pPr>
              <a:defRPr/>
            </a:lvl1pPr>
          </a:lstStyle>
          <a:p>
            <a:pPr lvl="0"/>
            <a:fld id="{CC029B8D-968F-4438-BBA5-93451A98DCAF}" type="slidenum">
              <a:t>‹Nº›</a:t>
            </a:fld>
            <a:endParaRPr lang="es-ES"/>
          </a:p>
        </p:txBody>
      </p:sp>
    </p:spTree>
    <p:extLst>
      <p:ext uri="{BB962C8B-B14F-4D97-AF65-F5344CB8AC3E}">
        <p14:creationId xmlns:p14="http://schemas.microsoft.com/office/powerpoint/2010/main" val="291059664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F73C70-82D8-4BEA-BFA6-E37A69A5084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FECDB28-ADD8-42C3-ACE0-6037E4BB063C}"/>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CE6A76E-E9B7-4654-960E-C717F3BC3E28}"/>
              </a:ext>
            </a:extLst>
          </p:cNvPr>
          <p:cNvSpPr txBox="1">
            <a:spLocks noGrp="1"/>
          </p:cNvSpPr>
          <p:nvPr>
            <p:ph type="dt" sz="half" idx="7"/>
          </p:nvPr>
        </p:nvSpPr>
        <p:spPr/>
        <p:txBody>
          <a:bodyPr/>
          <a:lstStyle>
            <a:lvl1pPr>
              <a:defRPr/>
            </a:lvl1pPr>
          </a:lstStyle>
          <a:p>
            <a:pPr lvl="0"/>
            <a:fld id="{F7C67EB8-9698-4C89-8643-C898D4D25D45}" type="datetime1">
              <a:rPr lang="es-ES"/>
              <a:pPr lvl="0"/>
              <a:t>05/02/2021</a:t>
            </a:fld>
            <a:endParaRPr lang="es-ES"/>
          </a:p>
        </p:txBody>
      </p:sp>
      <p:sp>
        <p:nvSpPr>
          <p:cNvPr id="5" name="Marcador de pie de página 4">
            <a:extLst>
              <a:ext uri="{FF2B5EF4-FFF2-40B4-BE49-F238E27FC236}">
                <a16:creationId xmlns:a16="http://schemas.microsoft.com/office/drawing/2014/main" id="{7FFCF7F2-B8E2-4DD4-ACC3-0F99AE2C718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8026DF5-BB58-403F-9794-621B4B4AFF3A}"/>
              </a:ext>
            </a:extLst>
          </p:cNvPr>
          <p:cNvSpPr txBox="1">
            <a:spLocks noGrp="1"/>
          </p:cNvSpPr>
          <p:nvPr>
            <p:ph type="sldNum" sz="quarter" idx="8"/>
          </p:nvPr>
        </p:nvSpPr>
        <p:spPr/>
        <p:txBody>
          <a:bodyPr/>
          <a:lstStyle>
            <a:lvl1pPr>
              <a:defRPr/>
            </a:lvl1pPr>
          </a:lstStyle>
          <a:p>
            <a:pPr lvl="0"/>
            <a:fld id="{8154D955-45E3-4A27-B596-C5914CB8FC0B}" type="slidenum">
              <a:t>‹Nº›</a:t>
            </a:fld>
            <a:endParaRPr lang="es-ES"/>
          </a:p>
        </p:txBody>
      </p:sp>
    </p:spTree>
    <p:extLst>
      <p:ext uri="{BB962C8B-B14F-4D97-AF65-F5344CB8AC3E}">
        <p14:creationId xmlns:p14="http://schemas.microsoft.com/office/powerpoint/2010/main" val="290971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F9E986-D0C5-41B8-96C2-FCF74FCECF3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E379545-D7EF-4B32-9CE6-5D4BA002322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2A3AD5D-8B8B-463B-92A4-E0768C8F2AC5}"/>
              </a:ext>
            </a:extLst>
          </p:cNvPr>
          <p:cNvSpPr txBox="1">
            <a:spLocks noGrp="1"/>
          </p:cNvSpPr>
          <p:nvPr>
            <p:ph type="dt" sz="half" idx="7"/>
          </p:nvPr>
        </p:nvSpPr>
        <p:spPr/>
        <p:txBody>
          <a:bodyPr/>
          <a:lstStyle>
            <a:lvl1pPr>
              <a:defRPr/>
            </a:lvl1pPr>
          </a:lstStyle>
          <a:p>
            <a:pPr lvl="0"/>
            <a:fld id="{8C101EB4-86A2-4B0B-8F42-83206E7BFFC9}" type="datetime1">
              <a:rPr lang="es-ES"/>
              <a:pPr lvl="0"/>
              <a:t>05/02/2021</a:t>
            </a:fld>
            <a:endParaRPr lang="es-ES"/>
          </a:p>
        </p:txBody>
      </p:sp>
      <p:sp>
        <p:nvSpPr>
          <p:cNvPr id="5" name="Marcador de pie de página 4">
            <a:extLst>
              <a:ext uri="{FF2B5EF4-FFF2-40B4-BE49-F238E27FC236}">
                <a16:creationId xmlns:a16="http://schemas.microsoft.com/office/drawing/2014/main" id="{247F8DFC-7147-494F-9EF6-3E6CD83514C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29257DA-4AF7-4455-95BF-326FACE9DD77}"/>
              </a:ext>
            </a:extLst>
          </p:cNvPr>
          <p:cNvSpPr txBox="1">
            <a:spLocks noGrp="1"/>
          </p:cNvSpPr>
          <p:nvPr>
            <p:ph type="sldNum" sz="quarter" idx="8"/>
          </p:nvPr>
        </p:nvSpPr>
        <p:spPr/>
        <p:txBody>
          <a:bodyPr/>
          <a:lstStyle>
            <a:lvl1pPr>
              <a:defRPr/>
            </a:lvl1pPr>
          </a:lstStyle>
          <a:p>
            <a:pPr lvl="0"/>
            <a:fld id="{2AF75CD4-2CC4-4F35-929D-4DFCAB9B7114}" type="slidenum">
              <a:t>‹Nº›</a:t>
            </a:fld>
            <a:endParaRPr lang="es-ES"/>
          </a:p>
        </p:txBody>
      </p:sp>
    </p:spTree>
    <p:extLst>
      <p:ext uri="{BB962C8B-B14F-4D97-AF65-F5344CB8AC3E}">
        <p14:creationId xmlns:p14="http://schemas.microsoft.com/office/powerpoint/2010/main" val="5832208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1F9160-1C20-47B5-A98F-F73762E1B0E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8AB9038-3FCE-48B9-88C8-09FB67B418C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C682535-E2E3-4266-97C0-C4E9F9C72CE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4ACDA03-B059-4CAC-960C-096E2669E7B8}"/>
              </a:ext>
            </a:extLst>
          </p:cNvPr>
          <p:cNvSpPr txBox="1">
            <a:spLocks noGrp="1"/>
          </p:cNvSpPr>
          <p:nvPr>
            <p:ph type="dt" sz="half" idx="7"/>
          </p:nvPr>
        </p:nvSpPr>
        <p:spPr/>
        <p:txBody>
          <a:bodyPr/>
          <a:lstStyle>
            <a:lvl1pPr>
              <a:defRPr/>
            </a:lvl1pPr>
          </a:lstStyle>
          <a:p>
            <a:pPr lvl="0"/>
            <a:fld id="{FB5AC727-EB16-40E9-B8E4-33E65D8E3EA2}" type="datetime1">
              <a:rPr lang="es-ES"/>
              <a:pPr lvl="0"/>
              <a:t>05/02/2021</a:t>
            </a:fld>
            <a:endParaRPr lang="es-ES"/>
          </a:p>
        </p:txBody>
      </p:sp>
      <p:sp>
        <p:nvSpPr>
          <p:cNvPr id="6" name="Marcador de pie de página 5">
            <a:extLst>
              <a:ext uri="{FF2B5EF4-FFF2-40B4-BE49-F238E27FC236}">
                <a16:creationId xmlns:a16="http://schemas.microsoft.com/office/drawing/2014/main" id="{6D51A2E4-C500-4A23-A7D7-0D2EC10B91E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1D6E1E8-20B5-457D-BBE5-030774665BAD}"/>
              </a:ext>
            </a:extLst>
          </p:cNvPr>
          <p:cNvSpPr txBox="1">
            <a:spLocks noGrp="1"/>
          </p:cNvSpPr>
          <p:nvPr>
            <p:ph type="sldNum" sz="quarter" idx="8"/>
          </p:nvPr>
        </p:nvSpPr>
        <p:spPr/>
        <p:txBody>
          <a:bodyPr/>
          <a:lstStyle>
            <a:lvl1pPr>
              <a:defRPr/>
            </a:lvl1pPr>
          </a:lstStyle>
          <a:p>
            <a:pPr lvl="0"/>
            <a:fld id="{D762B793-FCD1-4020-90C8-5CDA7B1C7812}" type="slidenum">
              <a:t>‹Nº›</a:t>
            </a:fld>
            <a:endParaRPr lang="es-ES"/>
          </a:p>
        </p:txBody>
      </p:sp>
    </p:spTree>
    <p:extLst>
      <p:ext uri="{BB962C8B-B14F-4D97-AF65-F5344CB8AC3E}">
        <p14:creationId xmlns:p14="http://schemas.microsoft.com/office/powerpoint/2010/main" val="1723939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C415CC-DA18-40CD-B1BD-2C1E6A12BB4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49EF956-D6B1-4768-B4F4-31623148D1C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1FC97596-7B65-494F-ADC0-E467528DB77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70BD3B4-09E9-4DC3-B989-3444FDDEF14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35E5856-C8B3-4017-B884-CCC6A4D5341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C9C7ACA-06AC-4135-BA00-53EF64864574}"/>
              </a:ext>
            </a:extLst>
          </p:cNvPr>
          <p:cNvSpPr txBox="1">
            <a:spLocks noGrp="1"/>
          </p:cNvSpPr>
          <p:nvPr>
            <p:ph type="dt" sz="half" idx="7"/>
          </p:nvPr>
        </p:nvSpPr>
        <p:spPr/>
        <p:txBody>
          <a:bodyPr/>
          <a:lstStyle>
            <a:lvl1pPr>
              <a:defRPr/>
            </a:lvl1pPr>
          </a:lstStyle>
          <a:p>
            <a:pPr lvl="0"/>
            <a:fld id="{1702E2CB-2EF6-4537-BEB8-C1B3B6D16297}" type="datetime1">
              <a:rPr lang="es-ES"/>
              <a:pPr lvl="0"/>
              <a:t>05/02/2021</a:t>
            </a:fld>
            <a:endParaRPr lang="es-ES"/>
          </a:p>
        </p:txBody>
      </p:sp>
      <p:sp>
        <p:nvSpPr>
          <p:cNvPr id="8" name="Marcador de pie de página 7">
            <a:extLst>
              <a:ext uri="{FF2B5EF4-FFF2-40B4-BE49-F238E27FC236}">
                <a16:creationId xmlns:a16="http://schemas.microsoft.com/office/drawing/2014/main" id="{F48B573E-A1CB-40D8-AAE5-16FBD08118E6}"/>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75C3371-4161-4870-9121-3D9412C31D59}"/>
              </a:ext>
            </a:extLst>
          </p:cNvPr>
          <p:cNvSpPr txBox="1">
            <a:spLocks noGrp="1"/>
          </p:cNvSpPr>
          <p:nvPr>
            <p:ph type="sldNum" sz="quarter" idx="8"/>
          </p:nvPr>
        </p:nvSpPr>
        <p:spPr/>
        <p:txBody>
          <a:bodyPr/>
          <a:lstStyle>
            <a:lvl1pPr>
              <a:defRPr/>
            </a:lvl1pPr>
          </a:lstStyle>
          <a:p>
            <a:pPr lvl="0"/>
            <a:fld id="{608B2B75-F36A-4648-8C82-7D745CCDCEB3}" type="slidenum">
              <a:t>‹Nº›</a:t>
            </a:fld>
            <a:endParaRPr lang="es-ES"/>
          </a:p>
        </p:txBody>
      </p:sp>
    </p:spTree>
    <p:extLst>
      <p:ext uri="{BB962C8B-B14F-4D97-AF65-F5344CB8AC3E}">
        <p14:creationId xmlns:p14="http://schemas.microsoft.com/office/powerpoint/2010/main" val="31051028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704883-2077-4698-B36A-FEDC94B3CA5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545FB18-EB25-4C31-8918-246B623C4A2B}"/>
              </a:ext>
            </a:extLst>
          </p:cNvPr>
          <p:cNvSpPr txBox="1">
            <a:spLocks noGrp="1"/>
          </p:cNvSpPr>
          <p:nvPr>
            <p:ph type="dt" sz="half" idx="7"/>
          </p:nvPr>
        </p:nvSpPr>
        <p:spPr/>
        <p:txBody>
          <a:bodyPr/>
          <a:lstStyle>
            <a:lvl1pPr>
              <a:defRPr/>
            </a:lvl1pPr>
          </a:lstStyle>
          <a:p>
            <a:pPr lvl="0"/>
            <a:fld id="{6BD1BF7D-4412-4909-8132-797E78099A0B}" type="datetime1">
              <a:rPr lang="es-ES"/>
              <a:pPr lvl="0"/>
              <a:t>05/02/2021</a:t>
            </a:fld>
            <a:endParaRPr lang="es-ES"/>
          </a:p>
        </p:txBody>
      </p:sp>
      <p:sp>
        <p:nvSpPr>
          <p:cNvPr id="4" name="Marcador de pie de página 3">
            <a:extLst>
              <a:ext uri="{FF2B5EF4-FFF2-40B4-BE49-F238E27FC236}">
                <a16:creationId xmlns:a16="http://schemas.microsoft.com/office/drawing/2014/main" id="{2DDC5A06-39CA-4A1B-BED4-EA7FBFE8C6E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026D65D-16DE-4511-A5C2-66799B4F5F1E}"/>
              </a:ext>
            </a:extLst>
          </p:cNvPr>
          <p:cNvSpPr txBox="1">
            <a:spLocks noGrp="1"/>
          </p:cNvSpPr>
          <p:nvPr>
            <p:ph type="sldNum" sz="quarter" idx="8"/>
          </p:nvPr>
        </p:nvSpPr>
        <p:spPr/>
        <p:txBody>
          <a:bodyPr/>
          <a:lstStyle>
            <a:lvl1pPr>
              <a:defRPr/>
            </a:lvl1pPr>
          </a:lstStyle>
          <a:p>
            <a:pPr lvl="0"/>
            <a:fld id="{9C4135C9-F082-465F-B798-8512E5144B2C}" type="slidenum">
              <a:t>‹Nº›</a:t>
            </a:fld>
            <a:endParaRPr lang="es-ES"/>
          </a:p>
        </p:txBody>
      </p:sp>
    </p:spTree>
    <p:extLst>
      <p:ext uri="{BB962C8B-B14F-4D97-AF65-F5344CB8AC3E}">
        <p14:creationId xmlns:p14="http://schemas.microsoft.com/office/powerpoint/2010/main" val="2427991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81E822D-0AF7-405C-BBAE-377233951ABF}"/>
              </a:ext>
            </a:extLst>
          </p:cNvPr>
          <p:cNvSpPr txBox="1">
            <a:spLocks noGrp="1"/>
          </p:cNvSpPr>
          <p:nvPr>
            <p:ph type="dt" sz="half" idx="7"/>
          </p:nvPr>
        </p:nvSpPr>
        <p:spPr/>
        <p:txBody>
          <a:bodyPr/>
          <a:lstStyle>
            <a:lvl1pPr>
              <a:defRPr/>
            </a:lvl1pPr>
          </a:lstStyle>
          <a:p>
            <a:pPr lvl="0"/>
            <a:fld id="{297D4D71-BE8C-49C2-9B6B-80138F00B0C4}" type="datetime1">
              <a:rPr lang="es-ES"/>
              <a:pPr lvl="0"/>
              <a:t>05/02/2021</a:t>
            </a:fld>
            <a:endParaRPr lang="es-ES"/>
          </a:p>
        </p:txBody>
      </p:sp>
      <p:sp>
        <p:nvSpPr>
          <p:cNvPr id="3" name="Marcador de pie de página 2">
            <a:extLst>
              <a:ext uri="{FF2B5EF4-FFF2-40B4-BE49-F238E27FC236}">
                <a16:creationId xmlns:a16="http://schemas.microsoft.com/office/drawing/2014/main" id="{7B223876-7181-497B-9E90-9C5D201473EB}"/>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EBD9E27-09CC-4A61-A9C6-4987F0743CB0}"/>
              </a:ext>
            </a:extLst>
          </p:cNvPr>
          <p:cNvSpPr txBox="1">
            <a:spLocks noGrp="1"/>
          </p:cNvSpPr>
          <p:nvPr>
            <p:ph type="sldNum" sz="quarter" idx="8"/>
          </p:nvPr>
        </p:nvSpPr>
        <p:spPr/>
        <p:txBody>
          <a:bodyPr/>
          <a:lstStyle>
            <a:lvl1pPr>
              <a:defRPr/>
            </a:lvl1pPr>
          </a:lstStyle>
          <a:p>
            <a:pPr lvl="0"/>
            <a:fld id="{F8D7FB8F-DE23-4B66-87A3-69D0F0B18B87}" type="slidenum">
              <a:t>‹Nº›</a:t>
            </a:fld>
            <a:endParaRPr lang="es-ES"/>
          </a:p>
        </p:txBody>
      </p:sp>
    </p:spTree>
    <p:extLst>
      <p:ext uri="{BB962C8B-B14F-4D97-AF65-F5344CB8AC3E}">
        <p14:creationId xmlns:p14="http://schemas.microsoft.com/office/powerpoint/2010/main" val="42064955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7EC6D6-D31F-4D80-A729-FF5349E205A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F6FDE35-159E-4066-B2C4-D97C9934F35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C3B7FC6-38FB-4DE6-B70A-AE7B610E5F2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336DA24-2E7B-46A5-89F0-334A629094D6}"/>
              </a:ext>
            </a:extLst>
          </p:cNvPr>
          <p:cNvSpPr txBox="1">
            <a:spLocks noGrp="1"/>
          </p:cNvSpPr>
          <p:nvPr>
            <p:ph type="dt" sz="half" idx="7"/>
          </p:nvPr>
        </p:nvSpPr>
        <p:spPr/>
        <p:txBody>
          <a:bodyPr/>
          <a:lstStyle>
            <a:lvl1pPr>
              <a:defRPr/>
            </a:lvl1pPr>
          </a:lstStyle>
          <a:p>
            <a:pPr lvl="0"/>
            <a:fld id="{0520FFCD-8270-4558-AC72-7BE771996896}" type="datetime1">
              <a:rPr lang="es-ES"/>
              <a:pPr lvl="0"/>
              <a:t>05/02/2021</a:t>
            </a:fld>
            <a:endParaRPr lang="es-ES"/>
          </a:p>
        </p:txBody>
      </p:sp>
      <p:sp>
        <p:nvSpPr>
          <p:cNvPr id="6" name="Marcador de pie de página 5">
            <a:extLst>
              <a:ext uri="{FF2B5EF4-FFF2-40B4-BE49-F238E27FC236}">
                <a16:creationId xmlns:a16="http://schemas.microsoft.com/office/drawing/2014/main" id="{CCF5165D-3672-4548-B986-FBF1FEA3B1D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B19524B-27FE-47CD-9657-0DE12D6330B2}"/>
              </a:ext>
            </a:extLst>
          </p:cNvPr>
          <p:cNvSpPr txBox="1">
            <a:spLocks noGrp="1"/>
          </p:cNvSpPr>
          <p:nvPr>
            <p:ph type="sldNum" sz="quarter" idx="8"/>
          </p:nvPr>
        </p:nvSpPr>
        <p:spPr/>
        <p:txBody>
          <a:bodyPr/>
          <a:lstStyle>
            <a:lvl1pPr>
              <a:defRPr/>
            </a:lvl1pPr>
          </a:lstStyle>
          <a:p>
            <a:pPr lvl="0"/>
            <a:fld id="{9BCAFFF0-AA58-4B8E-A68C-A3B0867D5CAA}" type="slidenum">
              <a:t>‹Nº›</a:t>
            </a:fld>
            <a:endParaRPr lang="es-ES"/>
          </a:p>
        </p:txBody>
      </p:sp>
    </p:spTree>
    <p:extLst>
      <p:ext uri="{BB962C8B-B14F-4D97-AF65-F5344CB8AC3E}">
        <p14:creationId xmlns:p14="http://schemas.microsoft.com/office/powerpoint/2010/main" val="3988335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377336-13C6-4FAE-8076-3664AD3CE69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25D5A1F-5C97-47BD-83B8-0F63879DE8E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1759EBE-5FCE-4C1E-8709-802D5FAAA5D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A669F3D-78BD-4E42-87D8-CF8DFE08473D}"/>
              </a:ext>
            </a:extLst>
          </p:cNvPr>
          <p:cNvSpPr txBox="1">
            <a:spLocks noGrp="1"/>
          </p:cNvSpPr>
          <p:nvPr>
            <p:ph type="dt" sz="half" idx="7"/>
          </p:nvPr>
        </p:nvSpPr>
        <p:spPr/>
        <p:txBody>
          <a:bodyPr/>
          <a:lstStyle>
            <a:lvl1pPr>
              <a:defRPr/>
            </a:lvl1pPr>
          </a:lstStyle>
          <a:p>
            <a:pPr lvl="0"/>
            <a:fld id="{55684678-982F-4AD3-83EE-9533C29D0965}" type="datetime1">
              <a:rPr lang="es-ES"/>
              <a:pPr lvl="0"/>
              <a:t>05/02/2021</a:t>
            </a:fld>
            <a:endParaRPr lang="es-ES"/>
          </a:p>
        </p:txBody>
      </p:sp>
      <p:sp>
        <p:nvSpPr>
          <p:cNvPr id="6" name="Marcador de pie de página 5">
            <a:extLst>
              <a:ext uri="{FF2B5EF4-FFF2-40B4-BE49-F238E27FC236}">
                <a16:creationId xmlns:a16="http://schemas.microsoft.com/office/drawing/2014/main" id="{42876541-7BEB-46E0-98FA-7B6A389ED08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7A41A7A-85DD-46D9-8AFB-D96B9EACA79C}"/>
              </a:ext>
            </a:extLst>
          </p:cNvPr>
          <p:cNvSpPr txBox="1">
            <a:spLocks noGrp="1"/>
          </p:cNvSpPr>
          <p:nvPr>
            <p:ph type="sldNum" sz="quarter" idx="8"/>
          </p:nvPr>
        </p:nvSpPr>
        <p:spPr/>
        <p:txBody>
          <a:bodyPr/>
          <a:lstStyle>
            <a:lvl1pPr>
              <a:defRPr/>
            </a:lvl1pPr>
          </a:lstStyle>
          <a:p>
            <a:pPr lvl="0"/>
            <a:fld id="{8292C026-570A-42EB-8C7C-D72870F51415}" type="slidenum">
              <a:t>‹Nº›</a:t>
            </a:fld>
            <a:endParaRPr lang="es-ES"/>
          </a:p>
        </p:txBody>
      </p:sp>
    </p:spTree>
    <p:extLst>
      <p:ext uri="{BB962C8B-B14F-4D97-AF65-F5344CB8AC3E}">
        <p14:creationId xmlns:p14="http://schemas.microsoft.com/office/powerpoint/2010/main" val="1605710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27A133-63BE-49BB-A8F0-0371043C29A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754D7EA-675A-4CBC-A56A-A9BDF01F125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6195A1C-D6B1-453F-9DD4-76B31117FEF6}"/>
              </a:ext>
            </a:extLst>
          </p:cNvPr>
          <p:cNvSpPr txBox="1">
            <a:spLocks noGrp="1"/>
          </p:cNvSpPr>
          <p:nvPr>
            <p:ph type="dt" sz="half" idx="7"/>
          </p:nvPr>
        </p:nvSpPr>
        <p:spPr/>
        <p:txBody>
          <a:bodyPr/>
          <a:lstStyle>
            <a:lvl1pPr>
              <a:defRPr/>
            </a:lvl1pPr>
          </a:lstStyle>
          <a:p>
            <a:pPr lvl="0"/>
            <a:fld id="{06F645CD-B8C4-46CE-B4A7-FABBB2FCF5D3}" type="datetime1">
              <a:rPr lang="es-ES"/>
              <a:pPr lvl="0"/>
              <a:t>05/02/2021</a:t>
            </a:fld>
            <a:endParaRPr lang="es-ES"/>
          </a:p>
        </p:txBody>
      </p:sp>
      <p:sp>
        <p:nvSpPr>
          <p:cNvPr id="5" name="Marcador de pie de página 4">
            <a:extLst>
              <a:ext uri="{FF2B5EF4-FFF2-40B4-BE49-F238E27FC236}">
                <a16:creationId xmlns:a16="http://schemas.microsoft.com/office/drawing/2014/main" id="{FACF7947-8360-4028-836A-4F1A4D5B766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5D80F13-84CD-4147-BE79-2F48452CBF45}"/>
              </a:ext>
            </a:extLst>
          </p:cNvPr>
          <p:cNvSpPr txBox="1">
            <a:spLocks noGrp="1"/>
          </p:cNvSpPr>
          <p:nvPr>
            <p:ph type="sldNum" sz="quarter" idx="8"/>
          </p:nvPr>
        </p:nvSpPr>
        <p:spPr/>
        <p:txBody>
          <a:bodyPr/>
          <a:lstStyle>
            <a:lvl1pPr>
              <a:defRPr/>
            </a:lvl1pPr>
          </a:lstStyle>
          <a:p>
            <a:pPr lvl="0"/>
            <a:fld id="{B890F97B-379E-44AA-AAB0-3699920E5342}" type="slidenum">
              <a:t>‹Nº›</a:t>
            </a:fld>
            <a:endParaRPr lang="es-ES"/>
          </a:p>
        </p:txBody>
      </p:sp>
    </p:spTree>
    <p:extLst>
      <p:ext uri="{BB962C8B-B14F-4D97-AF65-F5344CB8AC3E}">
        <p14:creationId xmlns:p14="http://schemas.microsoft.com/office/powerpoint/2010/main" val="2124935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9A4BAE4-7AA5-4E22-BE14-A891F918F93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BBB8108-3CE4-4637-AD38-6E5DD86E71A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83FD748-AA69-4AA5-8763-F7E1CD074B67}"/>
              </a:ext>
            </a:extLst>
          </p:cNvPr>
          <p:cNvSpPr txBox="1">
            <a:spLocks noGrp="1"/>
          </p:cNvSpPr>
          <p:nvPr>
            <p:ph type="dt" sz="half" idx="7"/>
          </p:nvPr>
        </p:nvSpPr>
        <p:spPr/>
        <p:txBody>
          <a:bodyPr/>
          <a:lstStyle>
            <a:lvl1pPr>
              <a:defRPr/>
            </a:lvl1pPr>
          </a:lstStyle>
          <a:p>
            <a:pPr lvl="0"/>
            <a:fld id="{9BFB1F63-8333-4CAB-A0AD-16371970C14C}" type="datetime1">
              <a:rPr lang="es-ES"/>
              <a:pPr lvl="0"/>
              <a:t>05/02/2021</a:t>
            </a:fld>
            <a:endParaRPr lang="es-ES"/>
          </a:p>
        </p:txBody>
      </p:sp>
      <p:sp>
        <p:nvSpPr>
          <p:cNvPr id="5" name="Marcador de pie de página 4">
            <a:extLst>
              <a:ext uri="{FF2B5EF4-FFF2-40B4-BE49-F238E27FC236}">
                <a16:creationId xmlns:a16="http://schemas.microsoft.com/office/drawing/2014/main" id="{9BCE0554-1736-4B5B-8730-1249360FB57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D38FF66-A35F-472F-BC5A-E34333E1414F}"/>
              </a:ext>
            </a:extLst>
          </p:cNvPr>
          <p:cNvSpPr txBox="1">
            <a:spLocks noGrp="1"/>
          </p:cNvSpPr>
          <p:nvPr>
            <p:ph type="sldNum" sz="quarter" idx="8"/>
          </p:nvPr>
        </p:nvSpPr>
        <p:spPr/>
        <p:txBody>
          <a:bodyPr/>
          <a:lstStyle>
            <a:lvl1pPr>
              <a:defRPr/>
            </a:lvl1pPr>
          </a:lstStyle>
          <a:p>
            <a:pPr lvl="0"/>
            <a:fld id="{9B10C615-1C3B-41F1-B964-F7D49BCD8926}" type="slidenum">
              <a:t>‹Nº›</a:t>
            </a:fld>
            <a:endParaRPr lang="es-ES"/>
          </a:p>
        </p:txBody>
      </p:sp>
    </p:spTree>
    <p:extLst>
      <p:ext uri="{BB962C8B-B14F-4D97-AF65-F5344CB8AC3E}">
        <p14:creationId xmlns:p14="http://schemas.microsoft.com/office/powerpoint/2010/main" val="38879456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85150F-2464-45BB-A695-8176CFCAF5D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CC9073F-E1DE-46C9-9483-2B490C163B9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C1DEFD6D-F2B9-48D4-B0B6-2FA48F75321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0DD5C5DC-F822-4EDF-9C16-493403EE47C5}"/>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3CB0773-C1CB-4470-BA28-2316420754A5}"/>
              </a:ext>
            </a:extLst>
          </p:cNvPr>
          <p:cNvSpPr txBox="1">
            <a:spLocks noGrp="1"/>
          </p:cNvSpPr>
          <p:nvPr>
            <p:ph type="sldNum" sz="quarter" idx="8"/>
          </p:nvPr>
        </p:nvSpPr>
        <p:spPr/>
        <p:txBody>
          <a:bodyPr/>
          <a:lstStyle>
            <a:lvl1pPr>
              <a:defRPr sz="1400"/>
            </a:lvl1pPr>
          </a:lstStyle>
          <a:p>
            <a:pPr lvl="0"/>
            <a:fld id="{037CA267-5AB2-4C5B-B147-07793371C96D}" type="slidenum">
              <a:t>‹Nº›</a:t>
            </a:fld>
            <a:endParaRPr lang="es-ES"/>
          </a:p>
        </p:txBody>
      </p:sp>
    </p:spTree>
    <p:extLst>
      <p:ext uri="{BB962C8B-B14F-4D97-AF65-F5344CB8AC3E}">
        <p14:creationId xmlns:p14="http://schemas.microsoft.com/office/powerpoint/2010/main" val="66272782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0F93A8-2C86-4AC3-9B98-6E4E27B494E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76156E0-9CDB-4E46-B22C-B6238FE3F91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5DF7836-7A22-43CB-84A9-AFFC8DBBF3E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877935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0AA0411-EEF5-41F8-9B7A-C126CA05906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9229747-1B68-4A5C-97C9-15292D4BC84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1C17AD3-7E1C-420A-9A8A-E9828F0CF67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6A914BE-528E-4668-A880-85193D6C3D4B}" type="datetime1">
              <a:rPr lang="es-ES"/>
              <a:pPr lvl="0"/>
              <a:t>05/02/2021</a:t>
            </a:fld>
            <a:endParaRPr lang="es-ES"/>
          </a:p>
        </p:txBody>
      </p:sp>
      <p:sp>
        <p:nvSpPr>
          <p:cNvPr id="5" name="Marcador de pie de página 4">
            <a:extLst>
              <a:ext uri="{FF2B5EF4-FFF2-40B4-BE49-F238E27FC236}">
                <a16:creationId xmlns:a16="http://schemas.microsoft.com/office/drawing/2014/main" id="{67F689EE-9535-477A-9F4F-1B71D2735C3A}"/>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321B43B-4168-4BCF-8625-1FA87887163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145868E-2501-432F-8190-0E6E3BB1D5E2}"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705FEE3-AB6C-496E-8EDA-5C1E82BCAA8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45037B4-883D-4F01-A4CE-9A35D29E0F8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2956CAF-B266-4E4B-8C44-B2E889D3A6C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283013A7-9057-4B5A-BF35-0ED7EED2F8C4}"/>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3801CEA-9234-49C2-919C-2179429CA8C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4611090E-2393-47A9-ABF9-9D1A1E5EA76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D872AAA-E83C-4B5A-BC2D-8F845570449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76416627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DC6CBA8-C60D-4449-9AC3-BA8A791642B4}"/>
              </a:ext>
            </a:extLst>
          </p:cNvPr>
          <p:cNvSpPr txBox="1"/>
          <p:nvPr/>
        </p:nvSpPr>
        <p:spPr>
          <a:xfrm>
            <a:off x="88779" y="2574529"/>
            <a:ext cx="120203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 NACIONAL VASILE ALECSANDRI</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LASI · RUMANÍA</a:t>
            </a:r>
            <a:endParaRPr lang="es-ES" sz="2800" b="0" i="0" u="none" strike="noStrike" kern="1200" cap="none" spc="0" baseline="0">
              <a:solidFill>
                <a:srgbClr val="FFFFFF"/>
              </a:solidFill>
              <a:uFillTx/>
              <a:latin typeface="Calibri"/>
            </a:endParaRPr>
          </a:p>
        </p:txBody>
      </p:sp>
      <p:pic>
        <p:nvPicPr>
          <p:cNvPr id="3" name="Faust (Gounod) - Déposons les armes (Choer des soldats)">
            <a:extLst>
              <a:ext uri="{FF2B5EF4-FFF2-40B4-BE49-F238E27FC236}">
                <a16:creationId xmlns:a16="http://schemas.microsoft.com/office/drawing/2014/main" id="{D18D4989-BB61-4CC0-B30F-C094113849A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25997" y="539195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2873CE-7011-44A1-9C74-288CCC8AE679}"/>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0BB0C7-9BD5-4D72-ADD7-151BBD19F69A}"/>
              </a:ext>
            </a:extLst>
          </p:cNvPr>
          <p:cNvPicPr>
            <a:picLocks noChangeAspect="1"/>
          </p:cNvPicPr>
          <p:nvPr/>
        </p:nvPicPr>
        <p:blipFill>
          <a:blip r:embed="rId3"/>
          <a:stretch>
            <a:fillRect/>
          </a:stretch>
        </p:blipFill>
        <p:spPr>
          <a:xfrm>
            <a:off x="594113" y="595310"/>
            <a:ext cx="3651830" cy="5237317"/>
          </a:xfrm>
          <a:prstGeom prst="rect">
            <a:avLst/>
          </a:prstGeom>
          <a:noFill/>
          <a:ln w="57150" cap="flat">
            <a:solidFill>
              <a:srgbClr val="C00000"/>
            </a:solidFill>
            <a:prstDash val="solid"/>
            <a:round/>
          </a:ln>
        </p:spPr>
      </p:pic>
      <p:sp>
        <p:nvSpPr>
          <p:cNvPr id="3" name="CuadroTexto 3">
            <a:extLst>
              <a:ext uri="{FF2B5EF4-FFF2-40B4-BE49-F238E27FC236}">
                <a16:creationId xmlns:a16="http://schemas.microsoft.com/office/drawing/2014/main" id="{18BB6D9F-C40E-4B8A-9F14-A900EAD9A2A9}"/>
              </a:ext>
            </a:extLst>
          </p:cNvPr>
          <p:cNvSpPr txBox="1"/>
          <p:nvPr/>
        </p:nvSpPr>
        <p:spPr>
          <a:xfrm>
            <a:off x="594113" y="5948034"/>
            <a:ext cx="3747074"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Vasile Alecsandri</a:t>
            </a:r>
          </a:p>
        </p:txBody>
      </p:sp>
      <p:sp>
        <p:nvSpPr>
          <p:cNvPr id="4" name="CuadroTexto 4">
            <a:extLst>
              <a:ext uri="{FF2B5EF4-FFF2-40B4-BE49-F238E27FC236}">
                <a16:creationId xmlns:a16="http://schemas.microsoft.com/office/drawing/2014/main" id="{19019156-AB7B-4C7F-A962-520D4ED65133}"/>
              </a:ext>
            </a:extLst>
          </p:cNvPr>
          <p:cNvSpPr txBox="1"/>
          <p:nvPr/>
        </p:nvSpPr>
        <p:spPr>
          <a:xfrm>
            <a:off x="4935986" y="2210671"/>
            <a:ext cx="6072329" cy="230832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Nacional Vasile Alecsandri, es el teatro nacional más antiguo y una de las instituciones teatrales más prestigiosas de Rumania. En 1956, recibió el nombre del reconocido dramaturgo y poeta rumano Vasile Alecsandri. El Teatro Nacional fue fundado el 15 de mayo de 1840. En la noche del 17 al 18 de febrero de 1888, el edificio del teatro fue destruido por el incendio. Los esfuerzos para construir el nuevo edificio del teatro culminaron en 1894 cuando se firmó un contrato con los arquitectos vieneses Ferdinand Fellner y Hermann Helmer, quienes diseñaron varios teatros y palacios en toda Europa.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E40843-0693-4797-85FA-6D6092D68A70}"/>
              </a:ext>
            </a:extLst>
          </p:cNvPr>
          <p:cNvPicPr>
            <a:picLocks noChangeAspect="1"/>
          </p:cNvPicPr>
          <p:nvPr/>
        </p:nvPicPr>
        <p:blipFill>
          <a:blip r:embed="rId3"/>
          <a:stretch>
            <a:fillRect/>
          </a:stretch>
        </p:blipFill>
        <p:spPr>
          <a:xfrm>
            <a:off x="97657" y="57150"/>
            <a:ext cx="12094348" cy="67437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E63F635-48B0-4142-A70E-00E917DE7FDD}"/>
              </a:ext>
            </a:extLst>
          </p:cNvPr>
          <p:cNvSpPr txBox="1"/>
          <p:nvPr/>
        </p:nvSpPr>
        <p:spPr>
          <a:xfrm>
            <a:off x="1376034" y="2148401"/>
            <a:ext cx="9401449" cy="255454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Con un exterior neoclásico y un interior ricamente decorado en estilos rococó y barroco, el edificio es considerado uno de los más elegantes de Rumanía. El auditorio principal está organizado en platea, palcos y balcón. El telón pintado por el vienés M. Lenz, presenta en el medio, una alegoría de la vida con sus tres etapas y, al lado derecho, la alegoría de la Unificación rumana. El lado izquierdo, pintado por el aprendiz de Lenz, se diferencia del resto de la cortina en estilo y color.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techo y la cortina de hierro fueron pintados por Alexander Goltz. El telón de hierro, que separa por completo la escena de la sala, muestra ornamentos colocados simétricamente, mientras que el techo tiene como base narrativa la Historia Arquetípica, mostrada en alegorías paradisíacas, con ninfas y cupidos enmarcados en estuco rococó.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578B53-102B-4535-81A6-FCBEA087445D}"/>
              </a:ext>
            </a:extLst>
          </p:cNvPr>
          <p:cNvPicPr>
            <a:picLocks noChangeAspect="1"/>
          </p:cNvPicPr>
          <p:nvPr/>
        </p:nvPicPr>
        <p:blipFill>
          <a:blip r:embed="rId2"/>
          <a:stretch>
            <a:fillRect/>
          </a:stretch>
        </p:blipFill>
        <p:spPr>
          <a:xfrm>
            <a:off x="0" y="-514907"/>
            <a:ext cx="12191996" cy="733115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1D04BE-6891-4406-A21D-95EC6B7F4B96}"/>
              </a:ext>
            </a:extLst>
          </p:cNvPr>
          <p:cNvPicPr>
            <a:picLocks noChangeAspect="1"/>
          </p:cNvPicPr>
          <p:nvPr/>
        </p:nvPicPr>
        <p:blipFill>
          <a:blip r:embed="rId2"/>
          <a:stretch>
            <a:fillRect/>
          </a:stretch>
        </p:blipFill>
        <p:spPr>
          <a:xfrm>
            <a:off x="0" y="0"/>
            <a:ext cx="122716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30D31B-BB58-44C6-B3DB-1D4DBC46695D}"/>
              </a:ext>
            </a:extLst>
          </p:cNvPr>
          <p:cNvPicPr>
            <a:picLocks noChangeAspect="1"/>
          </p:cNvPicPr>
          <p:nvPr/>
        </p:nvPicPr>
        <p:blipFill>
          <a:blip r:embed="rId2"/>
          <a:stretch>
            <a:fillRect/>
          </a:stretch>
        </p:blipFill>
        <p:spPr>
          <a:xfrm>
            <a:off x="0" y="0"/>
            <a:ext cx="12126900" cy="6836347"/>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A8A75F-C7DA-4816-A6BE-DB4D61526C18}"/>
              </a:ext>
            </a:extLst>
          </p:cNvPr>
          <p:cNvPicPr>
            <a:picLocks noChangeAspect="1"/>
          </p:cNvPicPr>
          <p:nvPr/>
        </p:nvPicPr>
        <p:blipFill>
          <a:blip r:embed="rId2"/>
          <a:stretch>
            <a:fillRect/>
          </a:stretch>
        </p:blipFill>
        <p:spPr>
          <a:xfrm>
            <a:off x="0" y="0"/>
            <a:ext cx="12100264" cy="687065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3E8136-7083-4B35-83B4-DDB53AE25C66}"/>
              </a:ext>
            </a:extLst>
          </p:cNvPr>
          <p:cNvPicPr>
            <a:picLocks noChangeAspect="1"/>
          </p:cNvPicPr>
          <p:nvPr/>
        </p:nvPicPr>
        <p:blipFill>
          <a:blip r:embed="rId2"/>
          <a:stretch>
            <a:fillRect/>
          </a:stretch>
        </p:blipFill>
        <p:spPr>
          <a:xfrm>
            <a:off x="65425" y="63898"/>
            <a:ext cx="12126571" cy="6992782"/>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86A279-287B-40CB-85EF-A715A01ABED4}"/>
              </a:ext>
            </a:extLst>
          </p:cNvPr>
          <p:cNvPicPr>
            <a:picLocks noChangeAspect="1"/>
          </p:cNvPicPr>
          <p:nvPr/>
        </p:nvPicPr>
        <p:blipFill>
          <a:blip r:embed="rId2"/>
          <a:stretch>
            <a:fillRect/>
          </a:stretch>
        </p:blipFill>
        <p:spPr>
          <a:xfrm>
            <a:off x="0" y="19046"/>
            <a:ext cx="12073627" cy="6819896"/>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D49619-C7E5-4BCE-8FDD-2657E42D2F4A}"/>
              </a:ext>
            </a:extLst>
          </p:cNvPr>
          <p:cNvPicPr>
            <a:picLocks noChangeAspect="1"/>
          </p:cNvPicPr>
          <p:nvPr/>
        </p:nvPicPr>
        <p:blipFill>
          <a:blip r:embed="rId2"/>
          <a:stretch>
            <a:fillRect/>
          </a:stretch>
        </p:blipFill>
        <p:spPr>
          <a:xfrm>
            <a:off x="0" y="0"/>
            <a:ext cx="12118021" cy="6839867"/>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5A2354-E3F2-4752-8685-9AE93B65E8DA}"/>
              </a:ext>
            </a:extLst>
          </p:cNvPr>
          <p:cNvPicPr>
            <a:picLocks noChangeAspect="1"/>
          </p:cNvPicPr>
          <p:nvPr/>
        </p:nvPicPr>
        <p:blipFill>
          <a:blip r:embed="rId2"/>
          <a:stretch>
            <a:fillRect/>
          </a:stretch>
        </p:blipFill>
        <p:spPr>
          <a:xfrm>
            <a:off x="0" y="0"/>
            <a:ext cx="12191996" cy="674111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ACEAE4-4545-4547-A596-664F736B4851}"/>
              </a:ext>
            </a:extLst>
          </p:cNvPr>
          <p:cNvPicPr>
            <a:picLocks noChangeAspect="1"/>
          </p:cNvPicPr>
          <p:nvPr/>
        </p:nvPicPr>
        <p:blipFill>
          <a:blip r:embed="rId2"/>
          <a:stretch>
            <a:fillRect/>
          </a:stretch>
        </p:blipFill>
        <p:spPr>
          <a:xfrm>
            <a:off x="987021" y="46606"/>
            <a:ext cx="10230234" cy="681139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69D917-418E-4FB2-8A45-4DED00226708}"/>
              </a:ext>
            </a:extLst>
          </p:cNvPr>
          <p:cNvPicPr>
            <a:picLocks noChangeAspect="1"/>
          </p:cNvPicPr>
          <p:nvPr/>
        </p:nvPicPr>
        <p:blipFill>
          <a:blip r:embed="rId2"/>
          <a:stretch>
            <a:fillRect/>
          </a:stretch>
        </p:blipFill>
        <p:spPr>
          <a:xfrm>
            <a:off x="0" y="0"/>
            <a:ext cx="12191996" cy="6819704"/>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3B2D62-09B0-4A8A-A56B-E14363191EF4}"/>
              </a:ext>
            </a:extLst>
          </p:cNvPr>
          <p:cNvPicPr>
            <a:picLocks noChangeAspect="1"/>
          </p:cNvPicPr>
          <p:nvPr/>
        </p:nvPicPr>
        <p:blipFill>
          <a:blip r:embed="rId2"/>
          <a:stretch>
            <a:fillRect/>
          </a:stretch>
        </p:blipFill>
        <p:spPr>
          <a:xfrm>
            <a:off x="592028" y="19046"/>
            <a:ext cx="5219696" cy="6819896"/>
          </a:xfrm>
          <a:prstGeom prst="rect">
            <a:avLst/>
          </a:prstGeom>
          <a:noFill/>
          <a:ln cap="flat">
            <a:noFill/>
          </a:ln>
        </p:spPr>
      </p:pic>
      <p:pic>
        <p:nvPicPr>
          <p:cNvPr id="3" name="Imagen 4">
            <a:extLst>
              <a:ext uri="{FF2B5EF4-FFF2-40B4-BE49-F238E27FC236}">
                <a16:creationId xmlns:a16="http://schemas.microsoft.com/office/drawing/2014/main" id="{53F57336-F624-4FB2-A4B3-87B9C895C9F6}"/>
              </a:ext>
            </a:extLst>
          </p:cNvPr>
          <p:cNvPicPr>
            <a:picLocks noChangeAspect="1"/>
          </p:cNvPicPr>
          <p:nvPr/>
        </p:nvPicPr>
        <p:blipFill>
          <a:blip r:embed="rId3"/>
          <a:stretch>
            <a:fillRect/>
          </a:stretch>
        </p:blipFill>
        <p:spPr>
          <a:xfrm>
            <a:off x="6314242" y="3886"/>
            <a:ext cx="5333996" cy="685411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F5E7CD-A52E-4085-9EEB-BCAF7AC1767C}"/>
              </a:ext>
            </a:extLst>
          </p:cNvPr>
          <p:cNvPicPr>
            <a:picLocks noChangeAspect="1"/>
          </p:cNvPicPr>
          <p:nvPr/>
        </p:nvPicPr>
        <p:blipFill>
          <a:blip r:embed="rId2"/>
          <a:stretch>
            <a:fillRect/>
          </a:stretch>
        </p:blipFill>
        <p:spPr>
          <a:xfrm>
            <a:off x="1395410" y="42857"/>
            <a:ext cx="9401174" cy="6772275"/>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46D5DE-E37E-4D6A-9893-C6B88A6F9DE0}"/>
              </a:ext>
            </a:extLst>
          </p:cNvPr>
          <p:cNvPicPr>
            <a:picLocks noChangeAspect="1"/>
          </p:cNvPicPr>
          <p:nvPr/>
        </p:nvPicPr>
        <p:blipFill>
          <a:blip r:embed="rId2"/>
          <a:stretch>
            <a:fillRect/>
          </a:stretch>
        </p:blipFill>
        <p:spPr>
          <a:xfrm>
            <a:off x="1544193" y="0"/>
            <a:ext cx="910362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1EAD37-2DF1-4C9D-AADC-59D3AE9E3208}"/>
              </a:ext>
            </a:extLst>
          </p:cNvPr>
          <p:cNvPicPr>
            <a:picLocks noChangeAspect="1"/>
          </p:cNvPicPr>
          <p:nvPr/>
        </p:nvPicPr>
        <p:blipFill>
          <a:blip r:embed="rId2"/>
          <a:stretch>
            <a:fillRect/>
          </a:stretch>
        </p:blipFill>
        <p:spPr>
          <a:xfrm>
            <a:off x="0" y="0"/>
            <a:ext cx="12191996" cy="684412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F9A9FF-61CE-40C3-8895-D968DAAE5AF3}"/>
              </a:ext>
            </a:extLst>
          </p:cNvPr>
          <p:cNvPicPr>
            <a:picLocks noChangeAspect="1"/>
          </p:cNvPicPr>
          <p:nvPr/>
        </p:nvPicPr>
        <p:blipFill>
          <a:blip r:embed="rId2"/>
          <a:stretch>
            <a:fillRect/>
          </a:stretch>
        </p:blipFill>
        <p:spPr>
          <a:xfrm>
            <a:off x="1109706" y="-66394"/>
            <a:ext cx="9685535" cy="6937863"/>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287580-B17E-450B-878A-96BC7013E6AF}"/>
              </a:ext>
            </a:extLst>
          </p:cNvPr>
          <p:cNvPicPr>
            <a:picLocks noChangeAspect="1"/>
          </p:cNvPicPr>
          <p:nvPr/>
        </p:nvPicPr>
        <p:blipFill>
          <a:blip r:embed="rId2"/>
          <a:stretch>
            <a:fillRect/>
          </a:stretch>
        </p:blipFill>
        <p:spPr>
          <a:xfrm>
            <a:off x="982989" y="0"/>
            <a:ext cx="10226018"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55ED6E-A879-47D3-840F-285520999DA5}"/>
              </a:ext>
            </a:extLst>
          </p:cNvPr>
          <p:cNvPicPr>
            <a:picLocks noChangeAspect="1"/>
          </p:cNvPicPr>
          <p:nvPr/>
        </p:nvPicPr>
        <p:blipFill>
          <a:blip r:embed="rId2"/>
          <a:stretch>
            <a:fillRect/>
          </a:stretch>
        </p:blipFill>
        <p:spPr>
          <a:xfrm>
            <a:off x="0" y="0"/>
            <a:ext cx="12091385" cy="6888111"/>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EE7587-0462-4CCA-AFD8-56EB8C3341E1}"/>
              </a:ext>
            </a:extLst>
          </p:cNvPr>
          <p:cNvPicPr>
            <a:picLocks noChangeAspect="1"/>
          </p:cNvPicPr>
          <p:nvPr/>
        </p:nvPicPr>
        <p:blipFill>
          <a:blip r:embed="rId2"/>
          <a:stretch>
            <a:fillRect/>
          </a:stretch>
        </p:blipFill>
        <p:spPr>
          <a:xfrm>
            <a:off x="0" y="0"/>
            <a:ext cx="12191996" cy="6893067"/>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08C3D0-B451-4840-9F5C-6731E27218A2}"/>
              </a:ext>
            </a:extLst>
          </p:cNvPr>
          <p:cNvPicPr>
            <a:picLocks noChangeAspect="1"/>
          </p:cNvPicPr>
          <p:nvPr/>
        </p:nvPicPr>
        <p:blipFill>
          <a:blip r:embed="rId2"/>
          <a:stretch>
            <a:fillRect/>
          </a:stretch>
        </p:blipFill>
        <p:spPr>
          <a:xfrm>
            <a:off x="0" y="0"/>
            <a:ext cx="12191996" cy="6902384"/>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39C5B2-9B30-4EE7-BE41-BCCD04C5B0F6}"/>
              </a:ext>
            </a:extLst>
          </p:cNvPr>
          <p:cNvPicPr>
            <a:picLocks noChangeAspect="1"/>
          </p:cNvPicPr>
          <p:nvPr/>
        </p:nvPicPr>
        <p:blipFill>
          <a:blip r:embed="rId2"/>
          <a:stretch>
            <a:fillRect/>
          </a:stretch>
        </p:blipFill>
        <p:spPr>
          <a:xfrm>
            <a:off x="1094216" y="0"/>
            <a:ext cx="9875922"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A2D8F8-83E0-40B1-B4B9-426D6A219E04}"/>
              </a:ext>
            </a:extLst>
          </p:cNvPr>
          <p:cNvPicPr>
            <a:picLocks noChangeAspect="1"/>
          </p:cNvPicPr>
          <p:nvPr/>
        </p:nvPicPr>
        <p:blipFill>
          <a:blip r:embed="rId2"/>
          <a:stretch>
            <a:fillRect/>
          </a:stretch>
        </p:blipFill>
        <p:spPr>
          <a:xfrm>
            <a:off x="0" y="0"/>
            <a:ext cx="12191996" cy="6837398"/>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58A048-8E69-46FF-9190-A16989DE219A}"/>
              </a:ext>
            </a:extLst>
          </p:cNvPr>
          <p:cNvPicPr>
            <a:picLocks noChangeAspect="1"/>
          </p:cNvPicPr>
          <p:nvPr/>
        </p:nvPicPr>
        <p:blipFill>
          <a:blip r:embed="rId2"/>
          <a:stretch>
            <a:fillRect/>
          </a:stretch>
        </p:blipFill>
        <p:spPr>
          <a:xfrm>
            <a:off x="0" y="0"/>
            <a:ext cx="12191996" cy="6834307"/>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1BBA3B-23FD-4DEC-867F-62D84517B477}"/>
              </a:ext>
            </a:extLst>
          </p:cNvPr>
          <p:cNvPicPr>
            <a:picLocks noChangeAspect="1"/>
          </p:cNvPicPr>
          <p:nvPr/>
        </p:nvPicPr>
        <p:blipFill>
          <a:blip r:embed="rId2"/>
          <a:stretch>
            <a:fillRect/>
          </a:stretch>
        </p:blipFill>
        <p:spPr>
          <a:xfrm>
            <a:off x="895353" y="66678"/>
            <a:ext cx="10401300" cy="6724653"/>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45D7CA-0ED4-4A6A-859C-718CABC7A6AC}"/>
              </a:ext>
            </a:extLst>
          </p:cNvPr>
          <p:cNvPicPr>
            <a:picLocks noChangeAspect="1"/>
          </p:cNvPicPr>
          <p:nvPr/>
        </p:nvPicPr>
        <p:blipFill>
          <a:blip r:embed="rId2"/>
          <a:stretch>
            <a:fillRect/>
          </a:stretch>
        </p:blipFill>
        <p:spPr>
          <a:xfrm>
            <a:off x="1007988" y="0"/>
            <a:ext cx="10195633" cy="6862443"/>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F7E86D-0C6B-45AF-9B81-100DAA412E3B}"/>
              </a:ext>
            </a:extLst>
          </p:cNvPr>
          <p:cNvPicPr>
            <a:picLocks noChangeAspect="1"/>
          </p:cNvPicPr>
          <p:nvPr/>
        </p:nvPicPr>
        <p:blipFill>
          <a:blip r:embed="rId2"/>
          <a:stretch>
            <a:fillRect/>
          </a:stretch>
        </p:blipFill>
        <p:spPr>
          <a:xfrm>
            <a:off x="0" y="0"/>
            <a:ext cx="12191996" cy="6864949"/>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E1F6EA-2AC0-49D9-8A2B-DDF7719C1EB3}"/>
              </a:ext>
            </a:extLst>
          </p:cNvPr>
          <p:cNvPicPr>
            <a:picLocks noChangeAspect="1"/>
          </p:cNvPicPr>
          <p:nvPr/>
        </p:nvPicPr>
        <p:blipFill>
          <a:blip r:embed="rId2"/>
          <a:stretch>
            <a:fillRect/>
          </a:stretch>
        </p:blipFill>
        <p:spPr>
          <a:xfrm>
            <a:off x="957495" y="0"/>
            <a:ext cx="10356037"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6899FB-65BB-4A66-93C2-61B52B65D98A}"/>
              </a:ext>
            </a:extLst>
          </p:cNvPr>
          <p:cNvPicPr>
            <a:picLocks noChangeAspect="1"/>
          </p:cNvPicPr>
          <p:nvPr/>
        </p:nvPicPr>
        <p:blipFill>
          <a:blip r:embed="rId2"/>
          <a:stretch>
            <a:fillRect/>
          </a:stretch>
        </p:blipFill>
        <p:spPr>
          <a:xfrm>
            <a:off x="1022783" y="0"/>
            <a:ext cx="10136444" cy="6791413"/>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3DD443-4183-46DB-9CC2-935EFBACCEF7}"/>
              </a:ext>
            </a:extLst>
          </p:cNvPr>
          <p:cNvPicPr>
            <a:picLocks noChangeAspect="1"/>
          </p:cNvPicPr>
          <p:nvPr/>
        </p:nvPicPr>
        <p:blipFill>
          <a:blip r:embed="rId2"/>
          <a:stretch>
            <a:fillRect/>
          </a:stretch>
        </p:blipFill>
        <p:spPr>
          <a:xfrm>
            <a:off x="957495" y="0"/>
            <a:ext cx="10287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D549DF7-0F07-4CEA-B32A-7C66B382334C}"/>
              </a:ext>
            </a:extLst>
          </p:cNvPr>
          <p:cNvPicPr>
            <a:picLocks noChangeAspect="1"/>
          </p:cNvPicPr>
          <p:nvPr/>
        </p:nvPicPr>
        <p:blipFill>
          <a:blip r:embed="rId2"/>
          <a:stretch>
            <a:fillRect/>
          </a:stretch>
        </p:blipFill>
        <p:spPr>
          <a:xfrm>
            <a:off x="1383158" y="0"/>
            <a:ext cx="946792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3F8A25-5585-4496-BE75-79748E0DD5A5}"/>
              </a:ext>
            </a:extLst>
          </p:cNvPr>
          <p:cNvPicPr>
            <a:picLocks noChangeAspect="1"/>
          </p:cNvPicPr>
          <p:nvPr/>
        </p:nvPicPr>
        <p:blipFill>
          <a:blip r:embed="rId2"/>
          <a:stretch>
            <a:fillRect/>
          </a:stretch>
        </p:blipFill>
        <p:spPr>
          <a:xfrm>
            <a:off x="1028517" y="0"/>
            <a:ext cx="10218877"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19AFEE-C9FA-4639-8C43-F80CA4A4F7DB}"/>
              </a:ext>
            </a:extLst>
          </p:cNvPr>
          <p:cNvPicPr>
            <a:picLocks noChangeAspect="1"/>
          </p:cNvPicPr>
          <p:nvPr/>
        </p:nvPicPr>
        <p:blipFill>
          <a:blip r:embed="rId2"/>
          <a:stretch>
            <a:fillRect/>
          </a:stretch>
        </p:blipFill>
        <p:spPr>
          <a:xfrm>
            <a:off x="916247" y="0"/>
            <a:ext cx="10359521"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84C0B3-929A-4A3B-BCEC-91AE5C4672BA}"/>
              </a:ext>
            </a:extLst>
          </p:cNvPr>
          <p:cNvPicPr>
            <a:picLocks noChangeAspect="1"/>
          </p:cNvPicPr>
          <p:nvPr/>
        </p:nvPicPr>
        <p:blipFill>
          <a:blip r:embed="rId2"/>
          <a:stretch>
            <a:fillRect/>
          </a:stretch>
        </p:blipFill>
        <p:spPr>
          <a:xfrm>
            <a:off x="0" y="0"/>
            <a:ext cx="12191996" cy="6871441"/>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84FC42-C186-441E-A9A3-A7BD01964C76}"/>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852CA2-D9D6-44E9-98A6-FC9D59448681}"/>
              </a:ext>
            </a:extLst>
          </p:cNvPr>
          <p:cNvPicPr>
            <a:picLocks noChangeAspect="1"/>
          </p:cNvPicPr>
          <p:nvPr/>
        </p:nvPicPr>
        <p:blipFill>
          <a:blip r:embed="rId2"/>
          <a:stretch>
            <a:fillRect/>
          </a:stretch>
        </p:blipFill>
        <p:spPr>
          <a:xfrm>
            <a:off x="951213" y="0"/>
            <a:ext cx="10289569"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6F187F-B09F-41B8-8CF9-5F3EDF6E06B0}"/>
              </a:ext>
            </a:extLst>
          </p:cNvPr>
          <p:cNvPicPr>
            <a:picLocks noChangeAspect="1"/>
          </p:cNvPicPr>
          <p:nvPr/>
        </p:nvPicPr>
        <p:blipFill>
          <a:blip r:embed="rId2"/>
          <a:stretch>
            <a:fillRect/>
          </a:stretch>
        </p:blipFill>
        <p:spPr>
          <a:xfrm>
            <a:off x="1013392" y="0"/>
            <a:ext cx="10289514"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366576-C82E-440B-981C-4E992DF387CD}"/>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C1FDF9-BA2C-44F2-8A5B-62F6B7973A19}"/>
              </a:ext>
            </a:extLst>
          </p:cNvPr>
          <p:cNvPicPr>
            <a:picLocks noChangeAspect="1"/>
          </p:cNvPicPr>
          <p:nvPr/>
        </p:nvPicPr>
        <p:blipFill>
          <a:blip r:embed="rId2"/>
          <a:stretch>
            <a:fillRect/>
          </a:stretch>
        </p:blipFill>
        <p:spPr>
          <a:xfrm>
            <a:off x="2083295" y="632353"/>
            <a:ext cx="7828809" cy="5599776"/>
          </a:xfrm>
          <a:prstGeom prst="rect">
            <a:avLst/>
          </a:prstGeom>
          <a:noFill/>
          <a:ln w="254002" cap="flat">
            <a:solidFill>
              <a:srgbClr val="6D473B"/>
            </a:solidFill>
            <a:prstDash val="solid"/>
            <a:miter/>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A85DC3-1E0A-47D7-8B4A-F5A6AEC1556F}"/>
              </a:ext>
            </a:extLst>
          </p:cNvPr>
          <p:cNvPicPr>
            <a:picLocks noChangeAspect="1"/>
          </p:cNvPicPr>
          <p:nvPr/>
        </p:nvPicPr>
        <p:blipFill>
          <a:blip r:embed="rId2"/>
          <a:stretch>
            <a:fillRect/>
          </a:stretch>
        </p:blipFill>
        <p:spPr>
          <a:xfrm>
            <a:off x="3888092" y="1194462"/>
            <a:ext cx="4359255" cy="4359255"/>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421F199-240E-4036-9D1B-E3E5DF492605}"/>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0330D701-53B7-42D8-B4D5-54311A52B2C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08DA8D9-230A-4033-A63E-7465C9631C89}"/>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174B4B3-BCC7-4727-BCFA-D27425C35F6D}"/>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176577F-9A3F-417C-9383-3C54E68E24C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B2F1BE1-ED7F-4038-A240-CC528E9F45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243AEB0-29F7-4E4A-A46B-F509F41866D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E30E8B0D-F8A3-4353-9584-8C5036D52AC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CB5E46F-BD5F-4234-AD26-A4C835CAE4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288E7DB-B6C4-4D5F-8C3C-B210AB22626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0A1A7BB-0400-46F3-8AF4-8CE17D9AB8E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229EF4F-BC3E-4B3E-87FA-861085FDA71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2915401-4920-43F3-AB28-5AE2C47E7B9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828AA8F-6B1F-452E-A902-55B41CF2C33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022966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TotalTime>
  <Words>314</Words>
  <Application>Microsoft Office PowerPoint</Application>
  <PresentationFormat>Panorámica</PresentationFormat>
  <Paragraphs>15</Paragraphs>
  <Slides>45</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45</vt:i4>
      </vt:variant>
    </vt:vector>
  </HeadingPairs>
  <TitlesOfParts>
    <vt:vector size="5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2021-02-05T09:14:15Z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