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2"/>
  </p:notesMasterIdLst>
  <p:sldIdLst>
    <p:sldId id="256" r:id="rId4"/>
    <p:sldId id="257" r:id="rId5"/>
    <p:sldId id="258" r:id="rId6"/>
    <p:sldId id="259" r:id="rId7"/>
    <p:sldId id="260" r:id="rId8"/>
    <p:sldId id="261" r:id="rId9"/>
    <p:sldId id="262" r:id="rId10"/>
    <p:sldId id="263" r:id="rId11"/>
    <p:sldId id="264" r:id="rId12"/>
    <p:sldId id="267" r:id="rId13"/>
    <p:sldId id="265" r:id="rId14"/>
    <p:sldId id="266"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27" r:id="rId50"/>
    <p:sldId id="328" r:id="rId5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5096CE4-A9B9-4FCD-B7D8-1CAD9D971F6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4C4D65A-AD39-45B7-8CBE-EECA1029B3F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4CE8CA0-EFC7-4138-996B-C3B31421CCBD}" type="datetime1">
              <a:rPr lang="es-ES"/>
              <a:pPr lvl="0"/>
              <a:t>30/09/2020</a:t>
            </a:fld>
            <a:endParaRPr lang="es-ES"/>
          </a:p>
        </p:txBody>
      </p:sp>
      <p:sp>
        <p:nvSpPr>
          <p:cNvPr id="4" name="Marcador de imagen de diapositiva 3">
            <a:extLst>
              <a:ext uri="{FF2B5EF4-FFF2-40B4-BE49-F238E27FC236}">
                <a16:creationId xmlns:a16="http://schemas.microsoft.com/office/drawing/2014/main" id="{AC17C6B6-7A8D-43DA-949C-88C0C33E01F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2BAE9AE-0F6D-41A5-A582-361E47E0882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117A820-AA1D-4433-A71F-2FBFFD81E93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C322FD1-F72A-4816-BCBC-B975CC62DD7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1AB318A-70C5-4E42-B340-10A508A3E751}" type="slidenum">
              <a:t>‹Nº›</a:t>
            </a:fld>
            <a:endParaRPr lang="es-ES"/>
          </a:p>
        </p:txBody>
      </p:sp>
    </p:spTree>
    <p:extLst>
      <p:ext uri="{BB962C8B-B14F-4D97-AF65-F5344CB8AC3E}">
        <p14:creationId xmlns:p14="http://schemas.microsoft.com/office/powerpoint/2010/main" val="258952121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FC5D06E-A496-4A6D-85A4-DB2D02DFD12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6D83207-00B7-42DB-B59C-04F869A1545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0A60DB1-6E56-4F09-86BA-42842E45828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43FE4AC-D91A-4B70-A73B-C95B656AC24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7A61C3E-907C-4A98-85EF-F2A86282C21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0DD39DC-D4B2-4BCD-908C-340E284D44C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3C07B58-CF6E-4A9F-AEB3-214CA447BE2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9D1A286-9CCD-40F5-A0E8-C34711DB87E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BBCEBB-5FCF-4056-9686-12A6940E713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DBE538E-7259-4DDC-A44B-2324343BAFB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41D58A1-0F1E-4D70-BB1F-62BD82FBC95E}"/>
              </a:ext>
            </a:extLst>
          </p:cNvPr>
          <p:cNvSpPr txBox="1">
            <a:spLocks noGrp="1"/>
          </p:cNvSpPr>
          <p:nvPr>
            <p:ph type="dt" sz="half" idx="7"/>
          </p:nvPr>
        </p:nvSpPr>
        <p:spPr/>
        <p:txBody>
          <a:bodyPr/>
          <a:lstStyle>
            <a:lvl1pPr>
              <a:defRPr/>
            </a:lvl1pPr>
          </a:lstStyle>
          <a:p>
            <a:pPr lvl="0"/>
            <a:fld id="{7EAAEED4-C764-4B02-BD9E-2F9F9CA4F3AB}" type="datetime1">
              <a:rPr lang="es-ES"/>
              <a:pPr lvl="0"/>
              <a:t>30/09/2020</a:t>
            </a:fld>
            <a:endParaRPr lang="es-ES"/>
          </a:p>
        </p:txBody>
      </p:sp>
      <p:sp>
        <p:nvSpPr>
          <p:cNvPr id="5" name="Marcador de pie de página 4">
            <a:extLst>
              <a:ext uri="{FF2B5EF4-FFF2-40B4-BE49-F238E27FC236}">
                <a16:creationId xmlns:a16="http://schemas.microsoft.com/office/drawing/2014/main" id="{778EDE97-0E6F-4B2F-80DA-1A8066E98D6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D856A2-6EE3-4B1F-B252-04651FEF76C3}"/>
              </a:ext>
            </a:extLst>
          </p:cNvPr>
          <p:cNvSpPr txBox="1">
            <a:spLocks noGrp="1"/>
          </p:cNvSpPr>
          <p:nvPr>
            <p:ph type="sldNum" sz="quarter" idx="8"/>
          </p:nvPr>
        </p:nvSpPr>
        <p:spPr/>
        <p:txBody>
          <a:bodyPr/>
          <a:lstStyle>
            <a:lvl1pPr>
              <a:defRPr/>
            </a:lvl1pPr>
          </a:lstStyle>
          <a:p>
            <a:pPr lvl="0"/>
            <a:fld id="{3AE8A6BC-E29A-4967-94BD-B9C60CB5EA1A}" type="slidenum">
              <a:t>‹Nº›</a:t>
            </a:fld>
            <a:endParaRPr lang="es-ES"/>
          </a:p>
        </p:txBody>
      </p:sp>
    </p:spTree>
    <p:extLst>
      <p:ext uri="{BB962C8B-B14F-4D97-AF65-F5344CB8AC3E}">
        <p14:creationId xmlns:p14="http://schemas.microsoft.com/office/powerpoint/2010/main" val="58075887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BDC7B5-C452-4A11-972B-0E45759A43F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402D829-79F6-4F30-8EB5-28CD6D7A922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0DA6AF1-126A-4568-AABB-6861AD938D72}"/>
              </a:ext>
            </a:extLst>
          </p:cNvPr>
          <p:cNvSpPr txBox="1">
            <a:spLocks noGrp="1"/>
          </p:cNvSpPr>
          <p:nvPr>
            <p:ph type="dt" sz="half" idx="7"/>
          </p:nvPr>
        </p:nvSpPr>
        <p:spPr/>
        <p:txBody>
          <a:bodyPr/>
          <a:lstStyle>
            <a:lvl1pPr>
              <a:defRPr/>
            </a:lvl1pPr>
          </a:lstStyle>
          <a:p>
            <a:pPr lvl="0"/>
            <a:fld id="{CADBE42F-BCBE-4F97-9D21-249F80BCBB2C}" type="datetime1">
              <a:rPr lang="es-ES"/>
              <a:pPr lvl="0"/>
              <a:t>30/09/2020</a:t>
            </a:fld>
            <a:endParaRPr lang="es-ES"/>
          </a:p>
        </p:txBody>
      </p:sp>
      <p:sp>
        <p:nvSpPr>
          <p:cNvPr id="5" name="Marcador de pie de página 4">
            <a:extLst>
              <a:ext uri="{FF2B5EF4-FFF2-40B4-BE49-F238E27FC236}">
                <a16:creationId xmlns:a16="http://schemas.microsoft.com/office/drawing/2014/main" id="{43C4CA86-A235-45B6-B457-845A633D95B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FA961E-563D-4A2E-8CAE-CECF7D7CA55B}"/>
              </a:ext>
            </a:extLst>
          </p:cNvPr>
          <p:cNvSpPr txBox="1">
            <a:spLocks noGrp="1"/>
          </p:cNvSpPr>
          <p:nvPr>
            <p:ph type="sldNum" sz="quarter" idx="8"/>
          </p:nvPr>
        </p:nvSpPr>
        <p:spPr/>
        <p:txBody>
          <a:bodyPr/>
          <a:lstStyle>
            <a:lvl1pPr>
              <a:defRPr/>
            </a:lvl1pPr>
          </a:lstStyle>
          <a:p>
            <a:pPr lvl="0"/>
            <a:fld id="{9E941379-98B0-4611-A0AB-63C396169561}" type="slidenum">
              <a:t>‹Nº›</a:t>
            </a:fld>
            <a:endParaRPr lang="es-ES"/>
          </a:p>
        </p:txBody>
      </p:sp>
    </p:spTree>
    <p:extLst>
      <p:ext uri="{BB962C8B-B14F-4D97-AF65-F5344CB8AC3E}">
        <p14:creationId xmlns:p14="http://schemas.microsoft.com/office/powerpoint/2010/main" val="617220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1ABFC9-BC74-441C-A282-8EAE6017781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8E5EB92-0394-49FD-A926-202450ADD46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FBA3DFE-0043-494E-85E4-99EDE5357BC7}"/>
              </a:ext>
            </a:extLst>
          </p:cNvPr>
          <p:cNvSpPr txBox="1">
            <a:spLocks noGrp="1"/>
          </p:cNvSpPr>
          <p:nvPr>
            <p:ph type="dt" sz="half" idx="7"/>
          </p:nvPr>
        </p:nvSpPr>
        <p:spPr/>
        <p:txBody>
          <a:bodyPr/>
          <a:lstStyle>
            <a:lvl1pPr>
              <a:defRPr/>
            </a:lvl1pPr>
          </a:lstStyle>
          <a:p>
            <a:pPr lvl="0"/>
            <a:fld id="{C7CFDD3B-DAEF-41B2-B760-51FEDFAA4BAD}" type="datetime1">
              <a:rPr lang="es-ES"/>
              <a:pPr lvl="0"/>
              <a:t>30/09/2020</a:t>
            </a:fld>
            <a:endParaRPr lang="es-ES"/>
          </a:p>
        </p:txBody>
      </p:sp>
      <p:sp>
        <p:nvSpPr>
          <p:cNvPr id="5" name="Marcador de pie de página 4">
            <a:extLst>
              <a:ext uri="{FF2B5EF4-FFF2-40B4-BE49-F238E27FC236}">
                <a16:creationId xmlns:a16="http://schemas.microsoft.com/office/drawing/2014/main" id="{89F28D8D-7D39-4F8E-AFD4-FE2A5613F75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BEBCC3-70A6-4A10-9723-59176F45511C}"/>
              </a:ext>
            </a:extLst>
          </p:cNvPr>
          <p:cNvSpPr txBox="1">
            <a:spLocks noGrp="1"/>
          </p:cNvSpPr>
          <p:nvPr>
            <p:ph type="sldNum" sz="quarter" idx="8"/>
          </p:nvPr>
        </p:nvSpPr>
        <p:spPr/>
        <p:txBody>
          <a:bodyPr/>
          <a:lstStyle>
            <a:lvl1pPr>
              <a:defRPr/>
            </a:lvl1pPr>
          </a:lstStyle>
          <a:p>
            <a:pPr lvl="0"/>
            <a:fld id="{A5C232E5-D2E0-4EF4-B6FA-611B238847E5}" type="slidenum">
              <a:t>‹Nº›</a:t>
            </a:fld>
            <a:endParaRPr lang="es-ES"/>
          </a:p>
        </p:txBody>
      </p:sp>
    </p:spTree>
    <p:extLst>
      <p:ext uri="{BB962C8B-B14F-4D97-AF65-F5344CB8AC3E}">
        <p14:creationId xmlns:p14="http://schemas.microsoft.com/office/powerpoint/2010/main" val="1873402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D7F105-E04F-48C4-A53F-67CC0B11AFD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C499595-5A5B-4D8F-94A6-6440C302D83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5676ADA-8CD0-4A47-9799-7594CA27CC8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0BB68A4-21AE-4DEA-843A-EBB5089AF727}"/>
              </a:ext>
            </a:extLst>
          </p:cNvPr>
          <p:cNvSpPr txBox="1">
            <a:spLocks noGrp="1"/>
          </p:cNvSpPr>
          <p:nvPr>
            <p:ph type="dt" sz="half" idx="7"/>
          </p:nvPr>
        </p:nvSpPr>
        <p:spPr/>
        <p:txBody>
          <a:bodyPr/>
          <a:lstStyle>
            <a:lvl1pPr>
              <a:defRPr/>
            </a:lvl1pPr>
          </a:lstStyle>
          <a:p>
            <a:pPr lvl="0"/>
            <a:fld id="{FC3BCB03-1A03-4698-BA79-1BA4F5F7EA89}" type="datetime1">
              <a:rPr lang="es-ES"/>
              <a:pPr lvl="0"/>
              <a:t>30/09/2020</a:t>
            </a:fld>
            <a:endParaRPr lang="es-ES"/>
          </a:p>
        </p:txBody>
      </p:sp>
      <p:sp>
        <p:nvSpPr>
          <p:cNvPr id="6" name="Marcador de pie de página 5">
            <a:extLst>
              <a:ext uri="{FF2B5EF4-FFF2-40B4-BE49-F238E27FC236}">
                <a16:creationId xmlns:a16="http://schemas.microsoft.com/office/drawing/2014/main" id="{1E0E1D4D-1742-4B47-9513-C57E74FA88A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659BB4B-8D4A-4B32-88D0-4128306941BA}"/>
              </a:ext>
            </a:extLst>
          </p:cNvPr>
          <p:cNvSpPr txBox="1">
            <a:spLocks noGrp="1"/>
          </p:cNvSpPr>
          <p:nvPr>
            <p:ph type="sldNum" sz="quarter" idx="8"/>
          </p:nvPr>
        </p:nvSpPr>
        <p:spPr/>
        <p:txBody>
          <a:bodyPr/>
          <a:lstStyle>
            <a:lvl1pPr>
              <a:defRPr/>
            </a:lvl1pPr>
          </a:lstStyle>
          <a:p>
            <a:pPr lvl="0"/>
            <a:fld id="{69835251-8775-4E02-9AAB-FD9D0D82F19C}" type="slidenum">
              <a:t>‹Nº›</a:t>
            </a:fld>
            <a:endParaRPr lang="es-ES"/>
          </a:p>
        </p:txBody>
      </p:sp>
    </p:spTree>
    <p:extLst>
      <p:ext uri="{BB962C8B-B14F-4D97-AF65-F5344CB8AC3E}">
        <p14:creationId xmlns:p14="http://schemas.microsoft.com/office/powerpoint/2010/main" val="417834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48AC39-05AE-49A4-BAB4-8817A6F444C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E7C8A73-6A4C-4BB4-B4F4-22904F56462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0821426-F5B6-49CB-A8B3-F40B560F191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CF0ABF4-9EA0-4D5A-BD57-46462FFF1B6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FC367D1-5B3E-45E4-B281-84FE06C2C80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68579D6-E925-44D8-8ACE-A2A0D91D29E5}"/>
              </a:ext>
            </a:extLst>
          </p:cNvPr>
          <p:cNvSpPr txBox="1">
            <a:spLocks noGrp="1"/>
          </p:cNvSpPr>
          <p:nvPr>
            <p:ph type="dt" sz="half" idx="7"/>
          </p:nvPr>
        </p:nvSpPr>
        <p:spPr/>
        <p:txBody>
          <a:bodyPr/>
          <a:lstStyle>
            <a:lvl1pPr>
              <a:defRPr/>
            </a:lvl1pPr>
          </a:lstStyle>
          <a:p>
            <a:pPr lvl="0"/>
            <a:fld id="{9DEFD725-1B6E-42F9-880C-F40AA421A783}" type="datetime1">
              <a:rPr lang="es-ES"/>
              <a:pPr lvl="0"/>
              <a:t>30/09/2020</a:t>
            </a:fld>
            <a:endParaRPr lang="es-ES"/>
          </a:p>
        </p:txBody>
      </p:sp>
      <p:sp>
        <p:nvSpPr>
          <p:cNvPr id="8" name="Marcador de pie de página 7">
            <a:extLst>
              <a:ext uri="{FF2B5EF4-FFF2-40B4-BE49-F238E27FC236}">
                <a16:creationId xmlns:a16="http://schemas.microsoft.com/office/drawing/2014/main" id="{8AAEAA00-84D2-4C65-A165-8E58D81D2E7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B19B3EB-BFDE-4367-9B22-8AF19BAF8353}"/>
              </a:ext>
            </a:extLst>
          </p:cNvPr>
          <p:cNvSpPr txBox="1">
            <a:spLocks noGrp="1"/>
          </p:cNvSpPr>
          <p:nvPr>
            <p:ph type="sldNum" sz="quarter" idx="8"/>
          </p:nvPr>
        </p:nvSpPr>
        <p:spPr/>
        <p:txBody>
          <a:bodyPr/>
          <a:lstStyle>
            <a:lvl1pPr>
              <a:defRPr/>
            </a:lvl1pPr>
          </a:lstStyle>
          <a:p>
            <a:pPr lvl="0"/>
            <a:fld id="{ADB78E5A-2599-48BA-B018-E287081CD594}" type="slidenum">
              <a:t>‹Nº›</a:t>
            </a:fld>
            <a:endParaRPr lang="es-ES"/>
          </a:p>
        </p:txBody>
      </p:sp>
    </p:spTree>
    <p:extLst>
      <p:ext uri="{BB962C8B-B14F-4D97-AF65-F5344CB8AC3E}">
        <p14:creationId xmlns:p14="http://schemas.microsoft.com/office/powerpoint/2010/main" val="2780002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A4ABCA-BDD7-4A2B-BEA5-3DB85FBB66B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E13431A-D783-4FFB-94D3-B599E5A6683D}"/>
              </a:ext>
            </a:extLst>
          </p:cNvPr>
          <p:cNvSpPr txBox="1">
            <a:spLocks noGrp="1"/>
          </p:cNvSpPr>
          <p:nvPr>
            <p:ph type="dt" sz="half" idx="7"/>
          </p:nvPr>
        </p:nvSpPr>
        <p:spPr/>
        <p:txBody>
          <a:bodyPr/>
          <a:lstStyle>
            <a:lvl1pPr>
              <a:defRPr/>
            </a:lvl1pPr>
          </a:lstStyle>
          <a:p>
            <a:pPr lvl="0"/>
            <a:fld id="{5005FA3D-A09D-41E3-B89D-2A56902062D6}" type="datetime1">
              <a:rPr lang="es-ES"/>
              <a:pPr lvl="0"/>
              <a:t>30/09/2020</a:t>
            </a:fld>
            <a:endParaRPr lang="es-ES"/>
          </a:p>
        </p:txBody>
      </p:sp>
      <p:sp>
        <p:nvSpPr>
          <p:cNvPr id="4" name="Marcador de pie de página 3">
            <a:extLst>
              <a:ext uri="{FF2B5EF4-FFF2-40B4-BE49-F238E27FC236}">
                <a16:creationId xmlns:a16="http://schemas.microsoft.com/office/drawing/2014/main" id="{AE60CB67-E2CF-4A0A-86E3-532DF719D5E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16E0BCB-72BB-45AD-BAF6-3821ECB115D7}"/>
              </a:ext>
            </a:extLst>
          </p:cNvPr>
          <p:cNvSpPr txBox="1">
            <a:spLocks noGrp="1"/>
          </p:cNvSpPr>
          <p:nvPr>
            <p:ph type="sldNum" sz="quarter" idx="8"/>
          </p:nvPr>
        </p:nvSpPr>
        <p:spPr/>
        <p:txBody>
          <a:bodyPr/>
          <a:lstStyle>
            <a:lvl1pPr>
              <a:defRPr/>
            </a:lvl1pPr>
          </a:lstStyle>
          <a:p>
            <a:pPr lvl="0"/>
            <a:fld id="{1E0BF171-EC0A-4835-B4C2-738B63C4302B}" type="slidenum">
              <a:t>‹Nº›</a:t>
            </a:fld>
            <a:endParaRPr lang="es-ES"/>
          </a:p>
        </p:txBody>
      </p:sp>
    </p:spTree>
    <p:extLst>
      <p:ext uri="{BB962C8B-B14F-4D97-AF65-F5344CB8AC3E}">
        <p14:creationId xmlns:p14="http://schemas.microsoft.com/office/powerpoint/2010/main" val="3358298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11C7030-E61C-43F9-A23D-0D4502B23CF1}"/>
              </a:ext>
            </a:extLst>
          </p:cNvPr>
          <p:cNvSpPr txBox="1">
            <a:spLocks noGrp="1"/>
          </p:cNvSpPr>
          <p:nvPr>
            <p:ph type="dt" sz="half" idx="7"/>
          </p:nvPr>
        </p:nvSpPr>
        <p:spPr/>
        <p:txBody>
          <a:bodyPr/>
          <a:lstStyle>
            <a:lvl1pPr>
              <a:defRPr/>
            </a:lvl1pPr>
          </a:lstStyle>
          <a:p>
            <a:pPr lvl="0"/>
            <a:fld id="{598ABC32-A6CD-4EE8-B894-B39388E53204}" type="datetime1">
              <a:rPr lang="es-ES"/>
              <a:pPr lvl="0"/>
              <a:t>30/09/2020</a:t>
            </a:fld>
            <a:endParaRPr lang="es-ES"/>
          </a:p>
        </p:txBody>
      </p:sp>
      <p:sp>
        <p:nvSpPr>
          <p:cNvPr id="3" name="Marcador de pie de página 2">
            <a:extLst>
              <a:ext uri="{FF2B5EF4-FFF2-40B4-BE49-F238E27FC236}">
                <a16:creationId xmlns:a16="http://schemas.microsoft.com/office/drawing/2014/main" id="{2E586F10-04DA-48EE-8424-088E8D5DDBA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B16A57F-6C42-4800-9668-21998BBB51B7}"/>
              </a:ext>
            </a:extLst>
          </p:cNvPr>
          <p:cNvSpPr txBox="1">
            <a:spLocks noGrp="1"/>
          </p:cNvSpPr>
          <p:nvPr>
            <p:ph type="sldNum" sz="quarter" idx="8"/>
          </p:nvPr>
        </p:nvSpPr>
        <p:spPr/>
        <p:txBody>
          <a:bodyPr/>
          <a:lstStyle>
            <a:lvl1pPr>
              <a:defRPr/>
            </a:lvl1pPr>
          </a:lstStyle>
          <a:p>
            <a:pPr lvl="0"/>
            <a:fld id="{C761D801-822B-4229-9392-FEA6EBB04912}" type="slidenum">
              <a:t>‹Nº›</a:t>
            </a:fld>
            <a:endParaRPr lang="es-ES"/>
          </a:p>
        </p:txBody>
      </p:sp>
    </p:spTree>
    <p:extLst>
      <p:ext uri="{BB962C8B-B14F-4D97-AF65-F5344CB8AC3E}">
        <p14:creationId xmlns:p14="http://schemas.microsoft.com/office/powerpoint/2010/main" val="357501467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9C7AE-741F-47C8-8483-5D7302AB062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E9A04EB-2B4C-4C9C-8ABD-665EB1C307D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CEDA18D-BAC9-4368-ABE3-EAD95CA0F30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7659FD0-935E-4D10-89E9-61A8F633C1A8}"/>
              </a:ext>
            </a:extLst>
          </p:cNvPr>
          <p:cNvSpPr txBox="1">
            <a:spLocks noGrp="1"/>
          </p:cNvSpPr>
          <p:nvPr>
            <p:ph type="dt" sz="half" idx="7"/>
          </p:nvPr>
        </p:nvSpPr>
        <p:spPr/>
        <p:txBody>
          <a:bodyPr/>
          <a:lstStyle>
            <a:lvl1pPr>
              <a:defRPr/>
            </a:lvl1pPr>
          </a:lstStyle>
          <a:p>
            <a:pPr lvl="0"/>
            <a:fld id="{D2575A43-D01B-45F1-8CD0-B94B37F37D44}" type="datetime1">
              <a:rPr lang="es-ES"/>
              <a:pPr lvl="0"/>
              <a:t>30/09/2020</a:t>
            </a:fld>
            <a:endParaRPr lang="es-ES"/>
          </a:p>
        </p:txBody>
      </p:sp>
      <p:sp>
        <p:nvSpPr>
          <p:cNvPr id="6" name="Marcador de pie de página 5">
            <a:extLst>
              <a:ext uri="{FF2B5EF4-FFF2-40B4-BE49-F238E27FC236}">
                <a16:creationId xmlns:a16="http://schemas.microsoft.com/office/drawing/2014/main" id="{AB9B1FEF-A3A3-441E-A301-6C7CF5E6D20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8175CEE-6EFF-4F09-968E-C309B99DFAF2}"/>
              </a:ext>
            </a:extLst>
          </p:cNvPr>
          <p:cNvSpPr txBox="1">
            <a:spLocks noGrp="1"/>
          </p:cNvSpPr>
          <p:nvPr>
            <p:ph type="sldNum" sz="quarter" idx="8"/>
          </p:nvPr>
        </p:nvSpPr>
        <p:spPr/>
        <p:txBody>
          <a:bodyPr/>
          <a:lstStyle>
            <a:lvl1pPr>
              <a:defRPr/>
            </a:lvl1pPr>
          </a:lstStyle>
          <a:p>
            <a:pPr lvl="0"/>
            <a:fld id="{9D5CA1F5-C26F-4CC5-AF6F-438EECED5A24}" type="slidenum">
              <a:t>‹Nº›</a:t>
            </a:fld>
            <a:endParaRPr lang="es-ES"/>
          </a:p>
        </p:txBody>
      </p:sp>
    </p:spTree>
    <p:extLst>
      <p:ext uri="{BB962C8B-B14F-4D97-AF65-F5344CB8AC3E}">
        <p14:creationId xmlns:p14="http://schemas.microsoft.com/office/powerpoint/2010/main" val="198510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B8A585-7FF4-4BB0-9614-BE2F9A82E40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CD7E14C-4FA0-4887-8C55-0E7EF737036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01923BB-6B0E-4F05-933C-A2387F27689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E6ED91D-8417-4366-AB7E-A9568DDC2A64}"/>
              </a:ext>
            </a:extLst>
          </p:cNvPr>
          <p:cNvSpPr txBox="1">
            <a:spLocks noGrp="1"/>
          </p:cNvSpPr>
          <p:nvPr>
            <p:ph type="dt" sz="half" idx="7"/>
          </p:nvPr>
        </p:nvSpPr>
        <p:spPr/>
        <p:txBody>
          <a:bodyPr/>
          <a:lstStyle>
            <a:lvl1pPr>
              <a:defRPr/>
            </a:lvl1pPr>
          </a:lstStyle>
          <a:p>
            <a:pPr lvl="0"/>
            <a:fld id="{C6B3EECE-B384-46B4-A391-069498AA42A3}" type="datetime1">
              <a:rPr lang="es-ES"/>
              <a:pPr lvl="0"/>
              <a:t>30/09/2020</a:t>
            </a:fld>
            <a:endParaRPr lang="es-ES"/>
          </a:p>
        </p:txBody>
      </p:sp>
      <p:sp>
        <p:nvSpPr>
          <p:cNvPr id="6" name="Marcador de pie de página 5">
            <a:extLst>
              <a:ext uri="{FF2B5EF4-FFF2-40B4-BE49-F238E27FC236}">
                <a16:creationId xmlns:a16="http://schemas.microsoft.com/office/drawing/2014/main" id="{C44F5464-CC89-48FB-8B39-8393E21FC90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F5762BB-BB5A-4B49-BC26-74FD05A547F4}"/>
              </a:ext>
            </a:extLst>
          </p:cNvPr>
          <p:cNvSpPr txBox="1">
            <a:spLocks noGrp="1"/>
          </p:cNvSpPr>
          <p:nvPr>
            <p:ph type="sldNum" sz="quarter" idx="8"/>
          </p:nvPr>
        </p:nvSpPr>
        <p:spPr/>
        <p:txBody>
          <a:bodyPr/>
          <a:lstStyle>
            <a:lvl1pPr>
              <a:defRPr/>
            </a:lvl1pPr>
          </a:lstStyle>
          <a:p>
            <a:pPr lvl="0"/>
            <a:fld id="{99EED29F-F591-44EA-A969-2AA8CF67E79F}" type="slidenum">
              <a:t>‹Nº›</a:t>
            </a:fld>
            <a:endParaRPr lang="es-ES"/>
          </a:p>
        </p:txBody>
      </p:sp>
    </p:spTree>
    <p:extLst>
      <p:ext uri="{BB962C8B-B14F-4D97-AF65-F5344CB8AC3E}">
        <p14:creationId xmlns:p14="http://schemas.microsoft.com/office/powerpoint/2010/main" val="2053897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3409CC-0696-44CE-92D8-93E43CB22D1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78278AF-D47D-45F6-BDE8-A20F588232F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AFB060E-C9C2-4A9C-9EAD-530077B6B0BB}"/>
              </a:ext>
            </a:extLst>
          </p:cNvPr>
          <p:cNvSpPr txBox="1">
            <a:spLocks noGrp="1"/>
          </p:cNvSpPr>
          <p:nvPr>
            <p:ph type="dt" sz="half" idx="7"/>
          </p:nvPr>
        </p:nvSpPr>
        <p:spPr/>
        <p:txBody>
          <a:bodyPr/>
          <a:lstStyle>
            <a:lvl1pPr>
              <a:defRPr/>
            </a:lvl1pPr>
          </a:lstStyle>
          <a:p>
            <a:pPr lvl="0"/>
            <a:fld id="{FEAFDE6A-C7B5-4BB4-8A2D-1BFC8EFD8D28}" type="datetime1">
              <a:rPr lang="es-ES"/>
              <a:pPr lvl="0"/>
              <a:t>30/09/2020</a:t>
            </a:fld>
            <a:endParaRPr lang="es-ES"/>
          </a:p>
        </p:txBody>
      </p:sp>
      <p:sp>
        <p:nvSpPr>
          <p:cNvPr id="5" name="Marcador de pie de página 4">
            <a:extLst>
              <a:ext uri="{FF2B5EF4-FFF2-40B4-BE49-F238E27FC236}">
                <a16:creationId xmlns:a16="http://schemas.microsoft.com/office/drawing/2014/main" id="{4FE9BFC6-111E-48CA-BC97-432812A5DB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2ED3F42-B033-4017-BD18-16B7956685D4}"/>
              </a:ext>
            </a:extLst>
          </p:cNvPr>
          <p:cNvSpPr txBox="1">
            <a:spLocks noGrp="1"/>
          </p:cNvSpPr>
          <p:nvPr>
            <p:ph type="sldNum" sz="quarter" idx="8"/>
          </p:nvPr>
        </p:nvSpPr>
        <p:spPr/>
        <p:txBody>
          <a:bodyPr/>
          <a:lstStyle>
            <a:lvl1pPr>
              <a:defRPr/>
            </a:lvl1pPr>
          </a:lstStyle>
          <a:p>
            <a:pPr lvl="0"/>
            <a:fld id="{FD2C1C54-53C7-420D-A1DC-86A9A0D7BE67}" type="slidenum">
              <a:t>‹Nº›</a:t>
            </a:fld>
            <a:endParaRPr lang="es-ES"/>
          </a:p>
        </p:txBody>
      </p:sp>
    </p:spTree>
    <p:extLst>
      <p:ext uri="{BB962C8B-B14F-4D97-AF65-F5344CB8AC3E}">
        <p14:creationId xmlns:p14="http://schemas.microsoft.com/office/powerpoint/2010/main" val="2380774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A88DF7D-4908-4C23-9F53-B70C58D79CB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F607427-94F2-45DE-B6E3-C77A5103D9D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BE0B2F-3878-4F1D-A473-923DDF058F6C}"/>
              </a:ext>
            </a:extLst>
          </p:cNvPr>
          <p:cNvSpPr txBox="1">
            <a:spLocks noGrp="1"/>
          </p:cNvSpPr>
          <p:nvPr>
            <p:ph type="dt" sz="half" idx="7"/>
          </p:nvPr>
        </p:nvSpPr>
        <p:spPr/>
        <p:txBody>
          <a:bodyPr/>
          <a:lstStyle>
            <a:lvl1pPr>
              <a:defRPr/>
            </a:lvl1pPr>
          </a:lstStyle>
          <a:p>
            <a:pPr lvl="0"/>
            <a:fld id="{FCD80E63-3C1B-4D3C-87D2-CFF0BD91945D}" type="datetime1">
              <a:rPr lang="es-ES"/>
              <a:pPr lvl="0"/>
              <a:t>30/09/2020</a:t>
            </a:fld>
            <a:endParaRPr lang="es-ES"/>
          </a:p>
        </p:txBody>
      </p:sp>
      <p:sp>
        <p:nvSpPr>
          <p:cNvPr id="5" name="Marcador de pie de página 4">
            <a:extLst>
              <a:ext uri="{FF2B5EF4-FFF2-40B4-BE49-F238E27FC236}">
                <a16:creationId xmlns:a16="http://schemas.microsoft.com/office/drawing/2014/main" id="{1E6E015D-DAFC-4922-BF11-5495ADAE30C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82463FE-34C2-449D-A843-163E7EF665AD}"/>
              </a:ext>
            </a:extLst>
          </p:cNvPr>
          <p:cNvSpPr txBox="1">
            <a:spLocks noGrp="1"/>
          </p:cNvSpPr>
          <p:nvPr>
            <p:ph type="sldNum" sz="quarter" idx="8"/>
          </p:nvPr>
        </p:nvSpPr>
        <p:spPr/>
        <p:txBody>
          <a:bodyPr/>
          <a:lstStyle>
            <a:lvl1pPr>
              <a:defRPr/>
            </a:lvl1pPr>
          </a:lstStyle>
          <a:p>
            <a:pPr lvl="0"/>
            <a:fld id="{298B7FCB-CFB5-4E38-9F92-1DFE462820C3}" type="slidenum">
              <a:t>‹Nº›</a:t>
            </a:fld>
            <a:endParaRPr lang="es-ES"/>
          </a:p>
        </p:txBody>
      </p:sp>
    </p:spTree>
    <p:extLst>
      <p:ext uri="{BB962C8B-B14F-4D97-AF65-F5344CB8AC3E}">
        <p14:creationId xmlns:p14="http://schemas.microsoft.com/office/powerpoint/2010/main" val="3256883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B29D03-CE6B-4483-9F5A-68AAE3AA87D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3FD0853-034D-4FE9-A12F-4B748E8E45E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12C80DF-47F9-49F8-B400-21D23FDBB8F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56632FC-3B81-4EFE-8145-619D1465590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4391F7F-30B9-423E-98BD-9BD5C97B7BE0}"/>
              </a:ext>
            </a:extLst>
          </p:cNvPr>
          <p:cNvSpPr txBox="1">
            <a:spLocks noGrp="1"/>
          </p:cNvSpPr>
          <p:nvPr>
            <p:ph type="sldNum" sz="quarter" idx="8"/>
          </p:nvPr>
        </p:nvSpPr>
        <p:spPr/>
        <p:txBody>
          <a:bodyPr/>
          <a:lstStyle>
            <a:lvl1pPr>
              <a:defRPr sz="1400"/>
            </a:lvl1pPr>
          </a:lstStyle>
          <a:p>
            <a:pPr lvl="0"/>
            <a:fld id="{2E17D6AD-EB89-46DB-AA12-B930F57724B3}" type="slidenum">
              <a:t>‹Nº›</a:t>
            </a:fld>
            <a:endParaRPr lang="es-ES"/>
          </a:p>
        </p:txBody>
      </p:sp>
    </p:spTree>
    <p:extLst>
      <p:ext uri="{BB962C8B-B14F-4D97-AF65-F5344CB8AC3E}">
        <p14:creationId xmlns:p14="http://schemas.microsoft.com/office/powerpoint/2010/main" val="216408159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08D5A0-7A43-40FB-A196-795BF8B5543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98E28DC-A4EA-4E45-9946-AAD1CF7F6DD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30E5B29-1C4D-442F-9E32-D6106B449E7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55357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F739292-6C60-44ED-B64F-4F2B8DD897C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8D0B9CB-F15F-419A-BA11-72FE988E4DB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5452062-0692-49F1-B4C6-E7CA367CF55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B8D39AD-D244-486C-A45E-DF3F4B4B3AD2}" type="datetime1">
              <a:rPr lang="es-ES"/>
              <a:pPr lvl="0"/>
              <a:t>30/09/2020</a:t>
            </a:fld>
            <a:endParaRPr lang="es-ES"/>
          </a:p>
        </p:txBody>
      </p:sp>
      <p:sp>
        <p:nvSpPr>
          <p:cNvPr id="5" name="Marcador de pie de página 4">
            <a:extLst>
              <a:ext uri="{FF2B5EF4-FFF2-40B4-BE49-F238E27FC236}">
                <a16:creationId xmlns:a16="http://schemas.microsoft.com/office/drawing/2014/main" id="{C4A0C3AB-157E-4A07-B109-FFA6DC13D73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FD19529-A8B6-46B0-A327-2B469E5F4DE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A8ABB7E-6CD6-4C43-91FC-162977C9223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230A3E6-45DE-4DB1-824C-F675E2339F7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3005F78-F071-4CF9-B3C2-94C77271559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751DE0E-9232-46FC-B426-BFABE9EF905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5C8E4A7-AFC6-490E-B5B3-36C4877AC96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3D62ED2-AA4D-4657-B599-39F2FD8CAE9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14FC1F9-EA50-4BAE-B0E0-57FB36B4F38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70A9DF1-7860-4B2E-A7D3-1B472CD602C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64865295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88A381F-F165-4F82-8C3E-301F2383569E}"/>
              </a:ext>
            </a:extLst>
          </p:cNvPr>
          <p:cNvSpPr txBox="1"/>
          <p:nvPr/>
        </p:nvSpPr>
        <p:spPr>
          <a:xfrm>
            <a:off x="79900" y="2601157"/>
            <a:ext cx="121120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FOX</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ST. LOUIS · MISURI · EEUU</a:t>
            </a:r>
            <a:endParaRPr lang="es-ES" sz="2800" b="0" i="0" u="none" strike="noStrike" kern="1200" cap="none" spc="0" baseline="0">
              <a:solidFill>
                <a:srgbClr val="FFFFFF"/>
              </a:solidFill>
              <a:uFillTx/>
              <a:latin typeface="Calibri"/>
            </a:endParaRPr>
          </a:p>
        </p:txBody>
      </p:sp>
      <p:pic>
        <p:nvPicPr>
          <p:cNvPr id="3" name="01-In a mellow tone">
            <a:extLst>
              <a:ext uri="{FF2B5EF4-FFF2-40B4-BE49-F238E27FC236}">
                <a16:creationId xmlns:a16="http://schemas.microsoft.com/office/drawing/2014/main" id="{7E6F20D5-FDC3-49AE-82D4-7BD20FFCCC7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1203" y="57736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46D41F-332E-4C79-8AB0-C18E20B2B92E}"/>
              </a:ext>
            </a:extLst>
          </p:cNvPr>
          <p:cNvPicPr>
            <a:picLocks noChangeAspect="1"/>
          </p:cNvPicPr>
          <p:nvPr/>
        </p:nvPicPr>
        <p:blipFill>
          <a:blip r:embed="rId3"/>
          <a:stretch>
            <a:fillRect/>
          </a:stretch>
        </p:blipFill>
        <p:spPr>
          <a:xfrm>
            <a:off x="1642372" y="0"/>
            <a:ext cx="9135121" cy="685964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D3EBA9-FACC-45CB-AAE5-C31DE91B7E39}"/>
              </a:ext>
            </a:extLst>
          </p:cNvPr>
          <p:cNvSpPr txBox="1"/>
          <p:nvPr/>
        </p:nvSpPr>
        <p:spPr>
          <a:xfrm>
            <a:off x="4119243" y="1606856"/>
            <a:ext cx="7581528"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Fox, un antiguo palacio de la película, es un centro de artes escénicas situado en 527 N. Grand Blvd. en St. Louis, Missouri. También conocido como "The Fabulous Fox", está situado en el distrito de artes del área del Grand Center en Midtown St. Louis, una calle al norte de la Universidad de Saint Louis . Se inauguró en 1929 y fue completamente restaurado en 1982.</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Fox fue construido en 1929 por el pionero del cine William Fox como un escaparate para las películas de Fox Film Corporation y elaborados espectáculos teatrales. Formaba parte de un grupo de cinco espectaculares Fox Theatres construidos por Fox a finales de la década de 1920. Los otros fueron los Fox Theatres en Brooklyn, Atlanta, Detroit y San Francisco. Cuando el teatro abrió el 31 de enero de 1929, se informó que era el segundo teatro más grande de los Estados Unidos, con 5.060 asientos. Fue uno de los principales cines de St. Louis durante la década de 1960 y ha sobrevivido para convertirse en un lugar versátil para las artes escénicas.</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0F323A7B-6747-4C95-856F-FAC8DC15F1C5}"/>
              </a:ext>
            </a:extLst>
          </p:cNvPr>
          <p:cNvPicPr>
            <a:picLocks noChangeAspect="1"/>
          </p:cNvPicPr>
          <p:nvPr/>
        </p:nvPicPr>
        <p:blipFill>
          <a:blip r:embed="rId2"/>
          <a:stretch>
            <a:fillRect/>
          </a:stretch>
        </p:blipFill>
        <p:spPr>
          <a:xfrm>
            <a:off x="586413" y="1114681"/>
            <a:ext cx="3097200" cy="4206404"/>
          </a:xfrm>
          <a:prstGeom prst="rect">
            <a:avLst/>
          </a:prstGeom>
          <a:noFill/>
          <a:ln w="76196" cap="flat">
            <a:solidFill>
              <a:srgbClr val="FF0000"/>
            </a:solidFill>
            <a:prstDash val="solid"/>
            <a:round/>
          </a:ln>
        </p:spPr>
      </p:pic>
      <p:sp>
        <p:nvSpPr>
          <p:cNvPr id="4" name="CuadroTexto 4">
            <a:extLst>
              <a:ext uri="{FF2B5EF4-FFF2-40B4-BE49-F238E27FC236}">
                <a16:creationId xmlns:a16="http://schemas.microsoft.com/office/drawing/2014/main" id="{F3878370-1441-4262-B2E8-F622AA695251}"/>
              </a:ext>
            </a:extLst>
          </p:cNvPr>
          <p:cNvSpPr txBox="1"/>
          <p:nvPr/>
        </p:nvSpPr>
        <p:spPr>
          <a:xfrm>
            <a:off x="568171" y="5513036"/>
            <a:ext cx="305392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William Fox </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1DC4BE-73FC-4AEA-BB5A-452DA7BABCC3}"/>
              </a:ext>
            </a:extLst>
          </p:cNvPr>
          <p:cNvPicPr>
            <a:picLocks noChangeAspect="1"/>
          </p:cNvPicPr>
          <p:nvPr/>
        </p:nvPicPr>
        <p:blipFill>
          <a:blip r:embed="rId3"/>
          <a:stretch>
            <a:fillRect/>
          </a:stretch>
        </p:blipFill>
        <p:spPr>
          <a:xfrm>
            <a:off x="1496909" y="0"/>
            <a:ext cx="913292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C29BE0A-CEFD-434A-81A1-011CFA73C7BC}"/>
              </a:ext>
            </a:extLst>
          </p:cNvPr>
          <p:cNvSpPr txBox="1"/>
          <p:nvPr/>
        </p:nvSpPr>
        <p:spPr>
          <a:xfrm>
            <a:off x="1899821" y="2228292"/>
            <a:ext cx="8291742"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Fox fue diseñado por un arquitecto especializado en teatros, C. Howard Crane, en una mezcla ecléctica de motivos decorativos asiáticos a veces llamados siameses bizantinos. El interior es el gemelo arquitectónico de otro Fox Theatre construido en Detroit en 1928. William Fox apodó al estilo el "Estilo Eve Leo" en homenaje a su esposa, quien decoró el interior con muebles, pinturas y esculturas que había comprado en sus viajes al extranjero. El Teatro Fox cerró en marzo de 1978 y fue comprado por Fox Associates en 1981. Fue restaurado y reabrió en septiembre de 1982 con 4.192 espectadores más 234 en el Fox Club privado.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7D8CE3-CDDA-43D7-A2E7-F28D6CB8E339}"/>
              </a:ext>
            </a:extLst>
          </p:cNvPr>
          <p:cNvPicPr>
            <a:picLocks noChangeAspect="1"/>
          </p:cNvPicPr>
          <p:nvPr/>
        </p:nvPicPr>
        <p:blipFill>
          <a:blip r:embed="rId2"/>
          <a:stretch>
            <a:fillRect/>
          </a:stretch>
        </p:blipFill>
        <p:spPr>
          <a:xfrm>
            <a:off x="2576834" y="0"/>
            <a:ext cx="6877879" cy="687787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AE019C-AD2E-4DC4-8254-784BFA35EFC4}"/>
              </a:ext>
            </a:extLst>
          </p:cNvPr>
          <p:cNvPicPr>
            <a:picLocks noChangeAspect="1"/>
          </p:cNvPicPr>
          <p:nvPr/>
        </p:nvPicPr>
        <p:blipFill>
          <a:blip r:embed="rId2"/>
          <a:stretch>
            <a:fillRect/>
          </a:stretch>
        </p:blipFill>
        <p:spPr>
          <a:xfrm>
            <a:off x="1463058" y="0"/>
            <a:ext cx="915645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97DE4C-8382-4C9E-A115-DB28A45A248E}"/>
              </a:ext>
            </a:extLst>
          </p:cNvPr>
          <p:cNvPicPr>
            <a:picLocks noChangeAspect="1"/>
          </p:cNvPicPr>
          <p:nvPr/>
        </p:nvPicPr>
        <p:blipFill>
          <a:blip r:embed="rId2"/>
          <a:stretch>
            <a:fillRect/>
          </a:stretch>
        </p:blipFill>
        <p:spPr>
          <a:xfrm>
            <a:off x="1436421" y="0"/>
            <a:ext cx="915645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F84972-2434-4A45-A68E-1E29DA9A4A1E}"/>
              </a:ext>
            </a:extLst>
          </p:cNvPr>
          <p:cNvPicPr>
            <a:picLocks noChangeAspect="1"/>
          </p:cNvPicPr>
          <p:nvPr/>
        </p:nvPicPr>
        <p:blipFill>
          <a:blip r:embed="rId2"/>
          <a:stretch>
            <a:fillRect/>
          </a:stretch>
        </p:blipFill>
        <p:spPr>
          <a:xfrm>
            <a:off x="3460537" y="0"/>
            <a:ext cx="514612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906B2D2-3301-4487-B3B7-7C50EE7A6E71}"/>
              </a:ext>
            </a:extLst>
          </p:cNvPr>
          <p:cNvPicPr>
            <a:picLocks noChangeAspect="1"/>
          </p:cNvPicPr>
          <p:nvPr/>
        </p:nvPicPr>
        <p:blipFill>
          <a:blip r:embed="rId2"/>
          <a:stretch>
            <a:fillRect/>
          </a:stretch>
        </p:blipFill>
        <p:spPr>
          <a:xfrm>
            <a:off x="1551837" y="0"/>
            <a:ext cx="9092491" cy="681008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775EC3-3561-4926-BBCE-51B4FBFBD238}"/>
              </a:ext>
            </a:extLst>
          </p:cNvPr>
          <p:cNvPicPr>
            <a:picLocks noChangeAspect="1"/>
          </p:cNvPicPr>
          <p:nvPr/>
        </p:nvPicPr>
        <p:blipFill>
          <a:blip r:embed="rId2"/>
          <a:stretch>
            <a:fillRect/>
          </a:stretch>
        </p:blipFill>
        <p:spPr>
          <a:xfrm>
            <a:off x="1383158" y="0"/>
            <a:ext cx="915645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494650-1000-4FDB-8895-3DC80F457212}"/>
              </a:ext>
            </a:extLst>
          </p:cNvPr>
          <p:cNvPicPr>
            <a:picLocks noChangeAspect="1"/>
          </p:cNvPicPr>
          <p:nvPr/>
        </p:nvPicPr>
        <p:blipFill>
          <a:blip r:embed="rId2"/>
          <a:stretch>
            <a:fillRect/>
          </a:stretch>
        </p:blipFill>
        <p:spPr>
          <a:xfrm>
            <a:off x="1489694" y="0"/>
            <a:ext cx="915645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EE52F-A7F9-4EBD-9FED-E4A1A08F2EF2}"/>
              </a:ext>
            </a:extLst>
          </p:cNvPr>
          <p:cNvPicPr>
            <a:picLocks noChangeAspect="1"/>
          </p:cNvPicPr>
          <p:nvPr/>
        </p:nvPicPr>
        <p:blipFill>
          <a:blip r:embed="rId2"/>
          <a:stretch>
            <a:fillRect/>
          </a:stretch>
        </p:blipFill>
        <p:spPr>
          <a:xfrm>
            <a:off x="1443636" y="0"/>
            <a:ext cx="91551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DD5A25-A04E-4585-A22E-3E3091F12F2F}"/>
              </a:ext>
            </a:extLst>
          </p:cNvPr>
          <p:cNvPicPr>
            <a:picLocks noChangeAspect="1"/>
          </p:cNvPicPr>
          <p:nvPr/>
        </p:nvPicPr>
        <p:blipFill>
          <a:blip r:embed="rId2"/>
          <a:stretch>
            <a:fillRect/>
          </a:stretch>
        </p:blipFill>
        <p:spPr>
          <a:xfrm>
            <a:off x="1152317" y="0"/>
            <a:ext cx="10043751"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6C8C95-6526-474F-BFBB-FE6FB5005991}"/>
              </a:ext>
            </a:extLst>
          </p:cNvPr>
          <p:cNvPicPr>
            <a:picLocks noChangeAspect="1"/>
          </p:cNvPicPr>
          <p:nvPr/>
        </p:nvPicPr>
        <p:blipFill>
          <a:blip r:embed="rId2"/>
          <a:stretch>
            <a:fillRect/>
          </a:stretch>
        </p:blipFill>
        <p:spPr>
          <a:xfrm>
            <a:off x="946952" y="85212"/>
            <a:ext cx="10239167" cy="677278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058262-BCA0-49EA-B856-8E2294457124}"/>
              </a:ext>
            </a:extLst>
          </p:cNvPr>
          <p:cNvPicPr>
            <a:picLocks noChangeAspect="1"/>
          </p:cNvPicPr>
          <p:nvPr/>
        </p:nvPicPr>
        <p:blipFill>
          <a:blip r:embed="rId2"/>
          <a:stretch>
            <a:fillRect/>
          </a:stretch>
        </p:blipFill>
        <p:spPr>
          <a:xfrm>
            <a:off x="712756" y="0"/>
            <a:ext cx="1074638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C54DF4-5B54-4A05-9B76-534049D7388B}"/>
              </a:ext>
            </a:extLst>
          </p:cNvPr>
          <p:cNvPicPr>
            <a:picLocks noChangeAspect="1"/>
          </p:cNvPicPr>
          <p:nvPr/>
        </p:nvPicPr>
        <p:blipFill>
          <a:blip r:embed="rId2"/>
          <a:stretch>
            <a:fillRect/>
          </a:stretch>
        </p:blipFill>
        <p:spPr>
          <a:xfrm>
            <a:off x="921523" y="0"/>
            <a:ext cx="5146124" cy="6858000"/>
          </a:xfrm>
          <a:prstGeom prst="rect">
            <a:avLst/>
          </a:prstGeom>
          <a:noFill/>
          <a:ln cap="flat">
            <a:noFill/>
          </a:ln>
        </p:spPr>
      </p:pic>
      <p:pic>
        <p:nvPicPr>
          <p:cNvPr id="3" name="Imagen 4">
            <a:extLst>
              <a:ext uri="{FF2B5EF4-FFF2-40B4-BE49-F238E27FC236}">
                <a16:creationId xmlns:a16="http://schemas.microsoft.com/office/drawing/2014/main" id="{4F97ABB5-1D73-4F84-B482-47024F207658}"/>
              </a:ext>
            </a:extLst>
          </p:cNvPr>
          <p:cNvPicPr>
            <a:picLocks noChangeAspect="1"/>
          </p:cNvPicPr>
          <p:nvPr/>
        </p:nvPicPr>
        <p:blipFill>
          <a:blip r:embed="rId3"/>
          <a:stretch>
            <a:fillRect/>
          </a:stretch>
        </p:blipFill>
        <p:spPr>
          <a:xfrm>
            <a:off x="6720556" y="0"/>
            <a:ext cx="453913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5278FA-C8FC-48A1-AA4A-54A27C2A1E6C}"/>
              </a:ext>
            </a:extLst>
          </p:cNvPr>
          <p:cNvPicPr>
            <a:picLocks noChangeAspect="1"/>
          </p:cNvPicPr>
          <p:nvPr/>
        </p:nvPicPr>
        <p:blipFill>
          <a:blip r:embed="rId2"/>
          <a:stretch>
            <a:fillRect/>
          </a:stretch>
        </p:blipFill>
        <p:spPr>
          <a:xfrm>
            <a:off x="1054668" y="63212"/>
            <a:ext cx="10208133" cy="679478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D53B1C-F8C7-4357-8A69-AC233FA99E22}"/>
              </a:ext>
            </a:extLst>
          </p:cNvPr>
          <p:cNvPicPr>
            <a:picLocks noChangeAspect="1"/>
          </p:cNvPicPr>
          <p:nvPr/>
        </p:nvPicPr>
        <p:blipFill>
          <a:blip r:embed="rId2"/>
          <a:stretch>
            <a:fillRect/>
          </a:stretch>
        </p:blipFill>
        <p:spPr>
          <a:xfrm>
            <a:off x="1463058" y="0"/>
            <a:ext cx="9127998" cy="6836685"/>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E211FF-FAE1-4921-982E-775925B8FCC7}"/>
              </a:ext>
            </a:extLst>
          </p:cNvPr>
          <p:cNvPicPr>
            <a:picLocks noChangeAspect="1"/>
          </p:cNvPicPr>
          <p:nvPr/>
        </p:nvPicPr>
        <p:blipFill>
          <a:blip r:embed="rId2"/>
          <a:stretch>
            <a:fillRect/>
          </a:stretch>
        </p:blipFill>
        <p:spPr>
          <a:xfrm>
            <a:off x="1445300" y="0"/>
            <a:ext cx="915645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DB007E-7DFF-4B55-A47F-F3B045B3D452}"/>
              </a:ext>
            </a:extLst>
          </p:cNvPr>
          <p:cNvPicPr>
            <a:picLocks noChangeAspect="1"/>
          </p:cNvPicPr>
          <p:nvPr/>
        </p:nvPicPr>
        <p:blipFill>
          <a:blip r:embed="rId2"/>
          <a:stretch>
            <a:fillRect/>
          </a:stretch>
        </p:blipFill>
        <p:spPr>
          <a:xfrm>
            <a:off x="1560716" y="0"/>
            <a:ext cx="915645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3849DD-FEEC-469E-8F81-6FE1BAFE5BF0}"/>
              </a:ext>
            </a:extLst>
          </p:cNvPr>
          <p:cNvPicPr>
            <a:picLocks noChangeAspect="1"/>
          </p:cNvPicPr>
          <p:nvPr/>
        </p:nvPicPr>
        <p:blipFill>
          <a:blip r:embed="rId2"/>
          <a:stretch>
            <a:fillRect/>
          </a:stretch>
        </p:blipFill>
        <p:spPr>
          <a:xfrm>
            <a:off x="977283" y="0"/>
            <a:ext cx="1035967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90A43D-9896-4A03-A31D-73144157C912}"/>
              </a:ext>
            </a:extLst>
          </p:cNvPr>
          <p:cNvPicPr>
            <a:picLocks noChangeAspect="1"/>
          </p:cNvPicPr>
          <p:nvPr/>
        </p:nvPicPr>
        <p:blipFill>
          <a:blip r:embed="rId2"/>
          <a:stretch>
            <a:fillRect/>
          </a:stretch>
        </p:blipFill>
        <p:spPr>
          <a:xfrm>
            <a:off x="5436583" y="92107"/>
            <a:ext cx="6755413" cy="6755413"/>
          </a:xfrm>
          <a:prstGeom prst="rect">
            <a:avLst/>
          </a:prstGeom>
          <a:noFill/>
          <a:ln cap="flat">
            <a:noFill/>
          </a:ln>
        </p:spPr>
      </p:pic>
      <p:pic>
        <p:nvPicPr>
          <p:cNvPr id="3" name="Imagen 4">
            <a:extLst>
              <a:ext uri="{FF2B5EF4-FFF2-40B4-BE49-F238E27FC236}">
                <a16:creationId xmlns:a16="http://schemas.microsoft.com/office/drawing/2014/main" id="{72110A50-417C-484E-80C3-EEEE59FC1DEC}"/>
              </a:ext>
            </a:extLst>
          </p:cNvPr>
          <p:cNvPicPr>
            <a:picLocks noChangeAspect="1"/>
          </p:cNvPicPr>
          <p:nvPr/>
        </p:nvPicPr>
        <p:blipFill>
          <a:blip r:embed="rId3"/>
          <a:stretch>
            <a:fillRect/>
          </a:stretch>
        </p:blipFill>
        <p:spPr>
          <a:xfrm>
            <a:off x="0" y="0"/>
            <a:ext cx="5069150" cy="675541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2195CA-B952-4CEA-9643-1FB4AC8A1DFC}"/>
              </a:ext>
            </a:extLst>
          </p:cNvPr>
          <p:cNvPicPr>
            <a:picLocks noChangeAspect="1"/>
          </p:cNvPicPr>
          <p:nvPr/>
        </p:nvPicPr>
        <p:blipFill>
          <a:blip r:embed="rId2"/>
          <a:stretch>
            <a:fillRect/>
          </a:stretch>
        </p:blipFill>
        <p:spPr>
          <a:xfrm>
            <a:off x="-25987" y="0"/>
            <a:ext cx="12200135"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A5041F-4137-4552-91DC-C2B93A65B90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51D2C3-847C-4243-A429-0C92387B60AD}"/>
              </a:ext>
            </a:extLst>
          </p:cNvPr>
          <p:cNvPicPr>
            <a:picLocks noChangeAspect="1"/>
          </p:cNvPicPr>
          <p:nvPr/>
        </p:nvPicPr>
        <p:blipFill>
          <a:blip r:embed="rId2"/>
          <a:stretch>
            <a:fillRect/>
          </a:stretch>
        </p:blipFill>
        <p:spPr>
          <a:xfrm>
            <a:off x="915259" y="0"/>
            <a:ext cx="1036146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AE4B99-E4B2-4A0E-931B-A8FFBCA93A6D}"/>
              </a:ext>
            </a:extLst>
          </p:cNvPr>
          <p:cNvPicPr>
            <a:picLocks noChangeAspect="1"/>
          </p:cNvPicPr>
          <p:nvPr/>
        </p:nvPicPr>
        <p:blipFill>
          <a:blip r:embed="rId2"/>
          <a:stretch>
            <a:fillRect/>
          </a:stretch>
        </p:blipFill>
        <p:spPr>
          <a:xfrm>
            <a:off x="995223"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FD52EA-F87D-4E00-9020-0DADD54E7A18}"/>
              </a:ext>
            </a:extLst>
          </p:cNvPr>
          <p:cNvPicPr>
            <a:picLocks noChangeAspect="1"/>
          </p:cNvPicPr>
          <p:nvPr/>
        </p:nvPicPr>
        <p:blipFill>
          <a:blip r:embed="rId2"/>
          <a:stretch>
            <a:fillRect/>
          </a:stretch>
        </p:blipFill>
        <p:spPr>
          <a:xfrm>
            <a:off x="875931" y="0"/>
            <a:ext cx="10367997"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60AB8F-3734-4B15-9ECF-6A562F5250C1}"/>
              </a:ext>
            </a:extLst>
          </p:cNvPr>
          <p:cNvPicPr>
            <a:picLocks noChangeAspect="1"/>
          </p:cNvPicPr>
          <p:nvPr/>
        </p:nvPicPr>
        <p:blipFill>
          <a:blip r:embed="rId2"/>
          <a:stretch>
            <a:fillRect/>
          </a:stretch>
        </p:blipFill>
        <p:spPr>
          <a:xfrm>
            <a:off x="1285920" y="0"/>
            <a:ext cx="968918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912784-005F-43DB-84FA-A8FC5513279A}"/>
              </a:ext>
            </a:extLst>
          </p:cNvPr>
          <p:cNvPicPr>
            <a:picLocks noChangeAspect="1"/>
          </p:cNvPicPr>
          <p:nvPr/>
        </p:nvPicPr>
        <p:blipFill>
          <a:blip r:embed="rId2"/>
          <a:stretch>
            <a:fillRect/>
          </a:stretch>
        </p:blipFill>
        <p:spPr>
          <a:xfrm>
            <a:off x="952503" y="66678"/>
            <a:ext cx="10287000" cy="672465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CCC06C-2050-4174-B1A9-F92D2A888220}"/>
              </a:ext>
            </a:extLst>
          </p:cNvPr>
          <p:cNvPicPr>
            <a:picLocks noChangeAspect="1"/>
          </p:cNvPicPr>
          <p:nvPr/>
        </p:nvPicPr>
        <p:blipFill>
          <a:blip r:embed="rId2"/>
          <a:stretch>
            <a:fillRect/>
          </a:stretch>
        </p:blipFill>
        <p:spPr>
          <a:xfrm>
            <a:off x="1019153" y="2221"/>
            <a:ext cx="10299765" cy="685577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499175-BEEF-4219-966F-BFB374FE50F8}"/>
              </a:ext>
            </a:extLst>
          </p:cNvPr>
          <p:cNvPicPr>
            <a:picLocks noChangeAspect="1"/>
          </p:cNvPicPr>
          <p:nvPr/>
        </p:nvPicPr>
        <p:blipFill>
          <a:blip r:embed="rId2"/>
          <a:stretch>
            <a:fillRect/>
          </a:stretch>
        </p:blipFill>
        <p:spPr>
          <a:xfrm>
            <a:off x="3376568" y="0"/>
            <a:ext cx="515111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4FEFA1-EEFD-4578-B29E-ECFE12D916DC}"/>
              </a:ext>
            </a:extLst>
          </p:cNvPr>
          <p:cNvPicPr>
            <a:picLocks noChangeAspect="1"/>
          </p:cNvPicPr>
          <p:nvPr/>
        </p:nvPicPr>
        <p:blipFill>
          <a:blip r:embed="rId2"/>
          <a:stretch>
            <a:fillRect/>
          </a:stretch>
        </p:blipFill>
        <p:spPr>
          <a:xfrm>
            <a:off x="924760" y="0"/>
            <a:ext cx="10356348"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A0465BC-AEA7-40B1-8FED-CBE5155A6917}"/>
              </a:ext>
            </a:extLst>
          </p:cNvPr>
          <p:cNvPicPr>
            <a:picLocks noChangeAspect="1"/>
          </p:cNvPicPr>
          <p:nvPr/>
        </p:nvPicPr>
        <p:blipFill>
          <a:blip r:embed="rId2"/>
          <a:stretch>
            <a:fillRect/>
          </a:stretch>
        </p:blipFill>
        <p:spPr>
          <a:xfrm>
            <a:off x="-23774" y="0"/>
            <a:ext cx="12188385"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BA0CAD2-2557-4E54-B539-44A4AA31AE99}"/>
              </a:ext>
            </a:extLst>
          </p:cNvPr>
          <p:cNvPicPr>
            <a:picLocks noChangeAspect="1"/>
          </p:cNvPicPr>
          <p:nvPr/>
        </p:nvPicPr>
        <p:blipFill>
          <a:blip r:embed="rId2"/>
          <a:stretch>
            <a:fillRect/>
          </a:stretch>
        </p:blipFill>
        <p:spPr>
          <a:xfrm>
            <a:off x="936811" y="0"/>
            <a:ext cx="10429618" cy="694233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9AC428-62A4-4303-828B-35542AB67189}"/>
              </a:ext>
            </a:extLst>
          </p:cNvPr>
          <p:cNvPicPr>
            <a:picLocks noChangeAspect="1"/>
          </p:cNvPicPr>
          <p:nvPr/>
        </p:nvPicPr>
        <p:blipFill>
          <a:blip r:embed="rId2"/>
          <a:stretch>
            <a:fillRect/>
          </a:stretch>
        </p:blipFill>
        <p:spPr>
          <a:xfrm>
            <a:off x="945681" y="0"/>
            <a:ext cx="1029096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5EB69C-BE33-4A09-86A6-A77E166DDBD8}"/>
              </a:ext>
            </a:extLst>
          </p:cNvPr>
          <p:cNvPicPr>
            <a:picLocks noChangeAspect="1"/>
          </p:cNvPicPr>
          <p:nvPr/>
        </p:nvPicPr>
        <p:blipFill>
          <a:blip r:embed="rId2"/>
          <a:stretch>
            <a:fillRect/>
          </a:stretch>
        </p:blipFill>
        <p:spPr>
          <a:xfrm>
            <a:off x="1126495" y="0"/>
            <a:ext cx="9939015"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3BC643-27D5-4D06-8C15-EBB07D95A036}"/>
              </a:ext>
            </a:extLst>
          </p:cNvPr>
          <p:cNvPicPr>
            <a:picLocks noChangeAspect="1"/>
          </p:cNvPicPr>
          <p:nvPr/>
        </p:nvPicPr>
        <p:blipFill>
          <a:blip r:embed="rId2"/>
          <a:stretch>
            <a:fillRect/>
          </a:stretch>
        </p:blipFill>
        <p:spPr>
          <a:xfrm>
            <a:off x="1561420" y="0"/>
            <a:ext cx="9272994"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C8898B-E4F5-45FD-B1A1-65D59EC0C89D}"/>
              </a:ext>
            </a:extLst>
          </p:cNvPr>
          <p:cNvPicPr>
            <a:picLocks noChangeAspect="1"/>
          </p:cNvPicPr>
          <p:nvPr/>
        </p:nvPicPr>
        <p:blipFill>
          <a:blip r:embed="rId2"/>
          <a:stretch>
            <a:fillRect/>
          </a:stretch>
        </p:blipFill>
        <p:spPr>
          <a:xfrm>
            <a:off x="1034460" y="8878"/>
            <a:ext cx="1030291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00C1EC-B122-4DCA-A37E-F83C77638D18}"/>
              </a:ext>
            </a:extLst>
          </p:cNvPr>
          <p:cNvPicPr>
            <a:picLocks noChangeAspect="1"/>
          </p:cNvPicPr>
          <p:nvPr/>
        </p:nvPicPr>
        <p:blipFill>
          <a:blip r:embed="rId2"/>
          <a:stretch>
            <a:fillRect/>
          </a:stretch>
        </p:blipFill>
        <p:spPr>
          <a:xfrm>
            <a:off x="0" y="168679"/>
            <a:ext cx="12188321" cy="6427436"/>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54EDB3-C3B3-4E24-A1A3-6BF01E9AA444}"/>
              </a:ext>
            </a:extLst>
          </p:cNvPr>
          <p:cNvPicPr>
            <a:picLocks noChangeAspect="1"/>
          </p:cNvPicPr>
          <p:nvPr/>
        </p:nvPicPr>
        <p:blipFill>
          <a:blip r:embed="rId2"/>
          <a:stretch>
            <a:fillRect/>
          </a:stretch>
        </p:blipFill>
        <p:spPr>
          <a:xfrm>
            <a:off x="65105" y="262441"/>
            <a:ext cx="12126900" cy="6395039"/>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876E24-FE91-4C0A-BCAE-598F7630FC31}"/>
              </a:ext>
            </a:extLst>
          </p:cNvPr>
          <p:cNvPicPr>
            <a:picLocks noChangeAspect="1"/>
          </p:cNvPicPr>
          <p:nvPr/>
        </p:nvPicPr>
        <p:blipFill>
          <a:blip r:embed="rId2"/>
          <a:stretch>
            <a:fillRect/>
          </a:stretch>
        </p:blipFill>
        <p:spPr>
          <a:xfrm>
            <a:off x="82853" y="239700"/>
            <a:ext cx="12036804" cy="6347536"/>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CEA53B-BC56-435F-9FA7-2036C2A7E240}"/>
              </a:ext>
            </a:extLst>
          </p:cNvPr>
          <p:cNvPicPr>
            <a:picLocks noChangeAspect="1"/>
          </p:cNvPicPr>
          <p:nvPr/>
        </p:nvPicPr>
        <p:blipFill>
          <a:blip r:embed="rId2"/>
          <a:stretch>
            <a:fillRect/>
          </a:stretch>
        </p:blipFill>
        <p:spPr>
          <a:xfrm>
            <a:off x="0" y="204185"/>
            <a:ext cx="12120975" cy="6391921"/>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835D12-D8E2-42BE-A5A9-FDEDA219EF55}"/>
              </a:ext>
            </a:extLst>
          </p:cNvPr>
          <p:cNvPicPr>
            <a:picLocks noChangeAspect="1"/>
          </p:cNvPicPr>
          <p:nvPr/>
        </p:nvPicPr>
        <p:blipFill>
          <a:blip r:embed="rId2"/>
          <a:stretch>
            <a:fillRect/>
          </a:stretch>
        </p:blipFill>
        <p:spPr>
          <a:xfrm>
            <a:off x="100611" y="204185"/>
            <a:ext cx="12087307" cy="6374163"/>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8B26E3-20FC-4928-975A-A6092E7EF61C}"/>
              </a:ext>
            </a:extLst>
          </p:cNvPr>
          <p:cNvPicPr>
            <a:picLocks noChangeAspect="1"/>
          </p:cNvPicPr>
          <p:nvPr/>
        </p:nvPicPr>
        <p:blipFill>
          <a:blip r:embed="rId2"/>
          <a:stretch>
            <a:fillRect/>
          </a:stretch>
        </p:blipFill>
        <p:spPr>
          <a:xfrm>
            <a:off x="1143000" y="127001"/>
            <a:ext cx="9905996" cy="6603997"/>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707938-1597-403C-8970-4F06016F5D3D}"/>
              </a:ext>
            </a:extLst>
          </p:cNvPr>
          <p:cNvPicPr>
            <a:picLocks noChangeAspect="1"/>
          </p:cNvPicPr>
          <p:nvPr/>
        </p:nvPicPr>
        <p:blipFill>
          <a:blip r:embed="rId2"/>
          <a:stretch>
            <a:fillRect/>
          </a:stretch>
        </p:blipFill>
        <p:spPr>
          <a:xfrm>
            <a:off x="3336645" y="744550"/>
            <a:ext cx="5416228" cy="5221242"/>
          </a:xfrm>
          <a:prstGeom prst="rect">
            <a:avLst/>
          </a:prstGeom>
          <a:noFill/>
          <a:ln w="57150" cap="flat">
            <a:solidFill>
              <a:srgbClr val="C00000"/>
            </a:solidFill>
            <a:prstDash val="solid"/>
            <a:rou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6F3298E-46FF-4CDA-980D-88670E21BDB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497AF88A-F525-4889-940D-D4D3E1EBA60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C02120F-8C08-4FF4-9B45-5E2F3F2A480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697C750-9E11-43F2-9CDE-EE018DB089E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06312BA-BED5-471A-8927-D081C8660BF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F33680F-8E27-421B-8460-C5759C69B7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F8D1D15-1AAA-498A-B914-6A29A26D9AC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1C61C10-8B77-4C01-8874-8254043508A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50F2DD1-5887-4FF7-9D9A-865EB6BE0C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E5C994B-DB4F-4DB8-BB08-42A241C6F7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386DB8B-5844-45F6-A80D-A56A5915EE0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12F749F-77FA-45A6-9824-70F3A4A6B9E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0D58EEB-12FA-47ED-8A88-05DD8CC01B4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0893663-10E2-4211-917B-CBBF1B6B9EF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45738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370</Words>
  <Application>Microsoft Office PowerPoint</Application>
  <PresentationFormat>Panorámica</PresentationFormat>
  <Paragraphs>15</Paragraphs>
  <Slides>48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48</vt:i4>
      </vt:variant>
    </vt:vector>
  </HeadingPairs>
  <TitlesOfParts>
    <vt:vector size="5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2020-09-30T13:57:31Z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