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wav" ContentType="audio/x-wav"/>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slideLayouts/slideLayout13.xml" ContentType="application/vnd.openxmlformats-officedocument.presentationml.slideLayout+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 id="2147483662" r:id="rId3"/>
  </p:sldMasterIdLst>
  <p:notesMasterIdLst>
    <p:notesMasterId r:id="rId34"/>
  </p:notesMasterIdLst>
  <p:sldIdLst>
    <p:sldId id="256" r:id="rId4"/>
    <p:sldId id="257" r:id="rId5"/>
    <p:sldId id="260" r:id="rId6"/>
    <p:sldId id="259" r:id="rId7"/>
    <p:sldId id="258" r:id="rId8"/>
    <p:sldId id="261" r:id="rId9"/>
    <p:sldId id="262" r:id="rId10"/>
    <p:sldId id="263" r:id="rId11"/>
    <p:sldId id="264" r:id="rId12"/>
    <p:sldId id="265" r:id="rId13"/>
    <p:sldId id="266" r:id="rId14"/>
    <p:sldId id="267" r:id="rId15"/>
    <p:sldId id="268" r:id="rId16"/>
    <p:sldId id="269" r:id="rId17"/>
    <p:sldId id="270" r:id="rId18"/>
    <p:sldId id="271" r:id="rId19"/>
    <p:sldId id="272" r:id="rId20"/>
    <p:sldId id="273" r:id="rId21"/>
    <p:sldId id="274" r:id="rId22"/>
    <p:sldId id="275" r:id="rId23"/>
    <p:sldId id="276" r:id="rId24"/>
    <p:sldId id="277" r:id="rId25"/>
    <p:sldId id="278" r:id="rId26"/>
    <p:sldId id="279" r:id="rId27"/>
    <p:sldId id="280" r:id="rId28"/>
    <p:sldId id="281" r:id="rId29"/>
    <p:sldId id="282" r:id="rId30"/>
    <p:sldId id="283" r:id="rId31"/>
    <p:sldId id="328" r:id="rId32"/>
    <p:sldId id="329" r:id="rId33"/>
  </p:sldIdLst>
  <p:sldSz cx="12192000" cy="6858000"/>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varScale="1">
        <p:scale>
          <a:sx n="67" d="100"/>
          <a:sy n="67" d="100"/>
        </p:scale>
        <p:origin x="620" y="4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5.xml"/><Relationship Id="rId13" Type="http://schemas.openxmlformats.org/officeDocument/2006/relationships/slide" Target="slides/slide10.xml"/><Relationship Id="rId18" Type="http://schemas.openxmlformats.org/officeDocument/2006/relationships/slide" Target="slides/slide15.xml"/><Relationship Id="rId26" Type="http://schemas.openxmlformats.org/officeDocument/2006/relationships/slide" Target="slides/slide23.xml"/><Relationship Id="rId3" Type="http://schemas.openxmlformats.org/officeDocument/2006/relationships/slideMaster" Target="slideMasters/slideMaster3.xml"/><Relationship Id="rId21" Type="http://schemas.openxmlformats.org/officeDocument/2006/relationships/slide" Target="slides/slide18.xml"/><Relationship Id="rId34" Type="http://schemas.openxmlformats.org/officeDocument/2006/relationships/notesMaster" Target="notesMasters/notesMaster1.xml"/><Relationship Id="rId7" Type="http://schemas.openxmlformats.org/officeDocument/2006/relationships/slide" Target="slides/slide4.xml"/><Relationship Id="rId12" Type="http://schemas.openxmlformats.org/officeDocument/2006/relationships/slide" Target="slides/slide9.xml"/><Relationship Id="rId17" Type="http://schemas.openxmlformats.org/officeDocument/2006/relationships/slide" Target="slides/slide14.xml"/><Relationship Id="rId25" Type="http://schemas.openxmlformats.org/officeDocument/2006/relationships/slide" Target="slides/slide22.xml"/><Relationship Id="rId33" Type="http://schemas.openxmlformats.org/officeDocument/2006/relationships/slide" Target="slides/slide30.xml"/><Relationship Id="rId38" Type="http://schemas.openxmlformats.org/officeDocument/2006/relationships/tableStyles" Target="tableStyles.xml"/><Relationship Id="rId2" Type="http://schemas.openxmlformats.org/officeDocument/2006/relationships/slideMaster" Target="slideMasters/slideMaster2.xml"/><Relationship Id="rId16" Type="http://schemas.openxmlformats.org/officeDocument/2006/relationships/slide" Target="slides/slide13.xml"/><Relationship Id="rId20" Type="http://schemas.openxmlformats.org/officeDocument/2006/relationships/slide" Target="slides/slide17.xml"/><Relationship Id="rId29" Type="http://schemas.openxmlformats.org/officeDocument/2006/relationships/slide" Target="slides/slide26.xml"/><Relationship Id="rId1" Type="http://schemas.openxmlformats.org/officeDocument/2006/relationships/slideMaster" Target="slideMasters/slideMaster1.xml"/><Relationship Id="rId6" Type="http://schemas.openxmlformats.org/officeDocument/2006/relationships/slide" Target="slides/slide3.xml"/><Relationship Id="rId11" Type="http://schemas.openxmlformats.org/officeDocument/2006/relationships/slide" Target="slides/slide8.xml"/><Relationship Id="rId24" Type="http://schemas.openxmlformats.org/officeDocument/2006/relationships/slide" Target="slides/slide21.xml"/><Relationship Id="rId32" Type="http://schemas.openxmlformats.org/officeDocument/2006/relationships/slide" Target="slides/slide29.xml"/><Relationship Id="rId37" Type="http://schemas.openxmlformats.org/officeDocument/2006/relationships/theme" Target="theme/theme1.xml"/><Relationship Id="rId5" Type="http://schemas.openxmlformats.org/officeDocument/2006/relationships/slide" Target="slides/slide2.xml"/><Relationship Id="rId15" Type="http://schemas.openxmlformats.org/officeDocument/2006/relationships/slide" Target="slides/slide12.xml"/><Relationship Id="rId23" Type="http://schemas.openxmlformats.org/officeDocument/2006/relationships/slide" Target="slides/slide20.xml"/><Relationship Id="rId28" Type="http://schemas.openxmlformats.org/officeDocument/2006/relationships/slide" Target="slides/slide25.xml"/><Relationship Id="rId36" Type="http://schemas.openxmlformats.org/officeDocument/2006/relationships/viewProps" Target="viewProps.xml"/><Relationship Id="rId10" Type="http://schemas.openxmlformats.org/officeDocument/2006/relationships/slide" Target="slides/slide7.xml"/><Relationship Id="rId19" Type="http://schemas.openxmlformats.org/officeDocument/2006/relationships/slide" Target="slides/slide16.xml"/><Relationship Id="rId31" Type="http://schemas.openxmlformats.org/officeDocument/2006/relationships/slide" Target="slides/slide28.xml"/><Relationship Id="rId4" Type="http://schemas.openxmlformats.org/officeDocument/2006/relationships/slide" Target="slides/slide1.xml"/><Relationship Id="rId9" Type="http://schemas.openxmlformats.org/officeDocument/2006/relationships/slide" Target="slides/slide6.xml"/><Relationship Id="rId14" Type="http://schemas.openxmlformats.org/officeDocument/2006/relationships/slide" Target="slides/slide11.xml"/><Relationship Id="rId22" Type="http://schemas.openxmlformats.org/officeDocument/2006/relationships/slide" Target="slides/slide19.xml"/><Relationship Id="rId27" Type="http://schemas.openxmlformats.org/officeDocument/2006/relationships/slide" Target="slides/slide24.xml"/><Relationship Id="rId30" Type="http://schemas.openxmlformats.org/officeDocument/2006/relationships/slide" Target="slides/slide27.xml"/><Relationship Id="rId35"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Marcador de encabezado 1">
            <a:extLst>
              <a:ext uri="{FF2B5EF4-FFF2-40B4-BE49-F238E27FC236}">
                <a16:creationId xmlns:a16="http://schemas.microsoft.com/office/drawing/2014/main" id="{D8B8F2E1-FA08-4452-9EB4-51E03D7EB14C}"/>
              </a:ext>
            </a:extLst>
          </p:cNvPr>
          <p:cNvSpPr txBox="1">
            <a:spLocks noGrp="1"/>
          </p:cNvSpPr>
          <p:nvPr>
            <p:ph type="hdr" sz="quarter"/>
          </p:nvPr>
        </p:nvSpPr>
        <p:spPr>
          <a:xfrm>
            <a:off x="0" y="0"/>
            <a:ext cx="2971800" cy="458791"/>
          </a:xfrm>
          <a:prstGeom prst="rect">
            <a:avLst/>
          </a:prstGeom>
          <a:noFill/>
          <a:ln>
            <a:noFill/>
          </a:ln>
        </p:spPr>
        <p:txBody>
          <a:bodyPr vert="horz" wrap="square" lIns="91440" tIns="45720" rIns="91440" bIns="45720" anchor="t" anchorCtr="0" compatLnSpc="1">
            <a:noAutofit/>
          </a:bodyPr>
          <a:lstStyle>
            <a:lvl1pPr marL="0" marR="0" lvl="0"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stStyle>
          <a:p>
            <a:pPr lvl="0"/>
            <a:endParaRPr lang="es-ES"/>
          </a:p>
        </p:txBody>
      </p:sp>
      <p:sp>
        <p:nvSpPr>
          <p:cNvPr id="3" name="Marcador de fecha 2">
            <a:extLst>
              <a:ext uri="{FF2B5EF4-FFF2-40B4-BE49-F238E27FC236}">
                <a16:creationId xmlns:a16="http://schemas.microsoft.com/office/drawing/2014/main" id="{36BF5407-6501-41A7-BD1C-C2A3BCAE9C00}"/>
              </a:ext>
            </a:extLst>
          </p:cNvPr>
          <p:cNvSpPr txBox="1">
            <a:spLocks noGrp="1"/>
          </p:cNvSpPr>
          <p:nvPr>
            <p:ph type="dt" idx="1"/>
          </p:nvPr>
        </p:nvSpPr>
        <p:spPr>
          <a:xfrm>
            <a:off x="3884608" y="0"/>
            <a:ext cx="2971800" cy="458791"/>
          </a:xfrm>
          <a:prstGeom prst="rect">
            <a:avLst/>
          </a:prstGeom>
          <a:noFill/>
          <a:ln>
            <a:noFill/>
          </a:ln>
        </p:spPr>
        <p:txBody>
          <a:bodyPr vert="horz" wrap="square" lIns="91440" tIns="45720" rIns="91440" bIns="45720" anchor="t" anchorCtr="0" compatLnSpc="1">
            <a:noAutofit/>
          </a:bodyPr>
          <a:lstStyle>
            <a:lvl1pPr marL="0" marR="0" lvl="0" indent="0" algn="r"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stStyle>
          <a:p>
            <a:pPr lvl="0"/>
            <a:fld id="{0A7200BA-8C78-447E-BC43-D410E782D804}" type="datetime1">
              <a:rPr lang="es-ES"/>
              <a:pPr lvl="0"/>
              <a:t>04/10/2020</a:t>
            </a:fld>
            <a:endParaRPr lang="es-ES"/>
          </a:p>
        </p:txBody>
      </p:sp>
      <p:sp>
        <p:nvSpPr>
          <p:cNvPr id="4" name="Marcador de imagen de diapositiva 3">
            <a:extLst>
              <a:ext uri="{FF2B5EF4-FFF2-40B4-BE49-F238E27FC236}">
                <a16:creationId xmlns:a16="http://schemas.microsoft.com/office/drawing/2014/main" id="{5328A3A9-F17D-4F0B-8DA8-BFDE1C5D089B}"/>
              </a:ext>
            </a:extLst>
          </p:cNvPr>
          <p:cNvSpPr>
            <a:spLocks noGrp="1" noRot="1" noChangeAspect="1"/>
          </p:cNvSpPr>
          <p:nvPr>
            <p:ph type="sldImg" idx="2"/>
          </p:nvPr>
        </p:nvSpPr>
        <p:spPr>
          <a:xfrm>
            <a:off x="685800" y="1143000"/>
            <a:ext cx="5486400" cy="3086099"/>
          </a:xfrm>
          <a:prstGeom prst="rect">
            <a:avLst/>
          </a:prstGeom>
          <a:noFill/>
          <a:ln w="12701">
            <a:solidFill>
              <a:srgbClr val="000000"/>
            </a:solidFill>
            <a:prstDash val="solid"/>
          </a:ln>
        </p:spPr>
      </p:sp>
      <p:sp>
        <p:nvSpPr>
          <p:cNvPr id="5" name="Marcador de notas 4">
            <a:extLst>
              <a:ext uri="{FF2B5EF4-FFF2-40B4-BE49-F238E27FC236}">
                <a16:creationId xmlns:a16="http://schemas.microsoft.com/office/drawing/2014/main" id="{8CA8E14E-F2C9-4240-8A7D-C81BDCE99F31}"/>
              </a:ext>
            </a:extLst>
          </p:cNvPr>
          <p:cNvSpPr txBox="1">
            <a:spLocks noGrp="1"/>
          </p:cNvSpPr>
          <p:nvPr>
            <p:ph type="body" sz="quarter" idx="3"/>
          </p:nvPr>
        </p:nvSpPr>
        <p:spPr>
          <a:xfrm>
            <a:off x="685800" y="4400549"/>
            <a:ext cx="5486400" cy="3600450"/>
          </a:xfrm>
          <a:prstGeom prst="rect">
            <a:avLst/>
          </a:prstGeom>
          <a:noFill/>
          <a:ln>
            <a:noFill/>
          </a:ln>
        </p:spPr>
        <p:txBody>
          <a:bodyPr vert="horz" wrap="square" lIns="91440" tIns="45720" rIns="91440" bIns="45720" anchor="t" anchorCtr="0" compatLnSpc="1">
            <a:noAutofit/>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6" name="Marcador de pie de página 5">
            <a:extLst>
              <a:ext uri="{FF2B5EF4-FFF2-40B4-BE49-F238E27FC236}">
                <a16:creationId xmlns:a16="http://schemas.microsoft.com/office/drawing/2014/main" id="{9EFFAF4A-4E68-4967-93D0-6E93B1B12ED2}"/>
              </a:ext>
            </a:extLst>
          </p:cNvPr>
          <p:cNvSpPr txBox="1">
            <a:spLocks noGrp="1"/>
          </p:cNvSpPr>
          <p:nvPr>
            <p:ph type="ftr" sz="quarter" idx="4"/>
          </p:nvPr>
        </p:nvSpPr>
        <p:spPr>
          <a:xfrm>
            <a:off x="0" y="8685208"/>
            <a:ext cx="2971800" cy="458791"/>
          </a:xfrm>
          <a:prstGeom prst="rect">
            <a:avLst/>
          </a:prstGeom>
          <a:noFill/>
          <a:ln>
            <a:noFill/>
          </a:ln>
        </p:spPr>
        <p:txBody>
          <a:bodyPr vert="horz" wrap="square" lIns="91440" tIns="45720" rIns="91440" bIns="45720" anchor="b" anchorCtr="0" compatLnSpc="1">
            <a:noAutofit/>
          </a:bodyPr>
          <a:lstStyle>
            <a:lvl1pPr marL="0" marR="0" lvl="0"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stStyle>
          <a:p>
            <a:pPr lvl="0"/>
            <a:endParaRPr lang="es-ES"/>
          </a:p>
        </p:txBody>
      </p:sp>
      <p:sp>
        <p:nvSpPr>
          <p:cNvPr id="7" name="Marcador de número de diapositiva 6">
            <a:extLst>
              <a:ext uri="{FF2B5EF4-FFF2-40B4-BE49-F238E27FC236}">
                <a16:creationId xmlns:a16="http://schemas.microsoft.com/office/drawing/2014/main" id="{029EC09A-AB18-4AEB-B133-37AC02BA8242}"/>
              </a:ext>
            </a:extLst>
          </p:cNvPr>
          <p:cNvSpPr txBox="1">
            <a:spLocks noGrp="1"/>
          </p:cNvSpPr>
          <p:nvPr>
            <p:ph type="sldNum" sz="quarter" idx="5"/>
          </p:nvPr>
        </p:nvSpPr>
        <p:spPr>
          <a:xfrm>
            <a:off x="3884608" y="8685208"/>
            <a:ext cx="2971800" cy="458791"/>
          </a:xfrm>
          <a:prstGeom prst="rect">
            <a:avLst/>
          </a:prstGeom>
          <a:noFill/>
          <a:ln>
            <a:noFill/>
          </a:ln>
        </p:spPr>
        <p:txBody>
          <a:bodyPr vert="horz" wrap="square" lIns="91440" tIns="45720" rIns="91440" bIns="45720" anchor="b" anchorCtr="0" compatLnSpc="1">
            <a:noAutofit/>
          </a:bodyPr>
          <a:lstStyle>
            <a:lvl1pPr marL="0" marR="0" lvl="0" indent="0" algn="r"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stStyle>
          <a:p>
            <a:pPr lvl="0"/>
            <a:fld id="{8FDF82E4-845C-4940-A5E0-30A8465757E2}" type="slidenum">
              <a:t>‹Nº›</a:t>
            </a:fld>
            <a:endParaRPr lang="es-ES"/>
          </a:p>
        </p:txBody>
      </p:sp>
    </p:spTree>
    <p:extLst>
      <p:ext uri="{BB962C8B-B14F-4D97-AF65-F5344CB8AC3E}">
        <p14:creationId xmlns:p14="http://schemas.microsoft.com/office/powerpoint/2010/main" val="1130014857"/>
      </p:ext>
    </p:extLst>
  </p:cSld>
  <p:clrMap bg1="lt1" tx1="dk1" bg2="lt2" tx2="dk2" accent1="accent1" accent2="accent2" accent3="accent3" accent4="accent4" accent5="accent5" accent6="accent6" hlink="hlink" folHlink="folHlink"/>
  <p:notesStyle>
    <a:lvl1pPr marL="0" marR="0" lvl="0"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vl2pPr marL="457200" marR="0" lvl="1"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2pPr>
    <a:lvl3pPr marL="914400" marR="0" lvl="2"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3pPr>
    <a:lvl4pPr marL="1371600" marR="0" lvl="3"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4pPr>
    <a:lvl5pPr marL="1828800" marR="0" lvl="4"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a:extLst>
              <a:ext uri="{FF2B5EF4-FFF2-40B4-BE49-F238E27FC236}">
                <a16:creationId xmlns:a16="http://schemas.microsoft.com/office/drawing/2014/main" id="{0D7AE9FB-0677-4546-8F7C-9692FE345FC2}"/>
              </a:ext>
            </a:extLst>
          </p:cNvPr>
          <p:cNvSpPr>
            <a:spLocks noGrp="1" noRot="1" noChangeAspect="1"/>
          </p:cNvSpPr>
          <p:nvPr>
            <p:ph type="sldImg"/>
          </p:nvPr>
        </p:nvSpPr>
        <p:spPr/>
      </p:sp>
      <p:sp>
        <p:nvSpPr>
          <p:cNvPr id="3" name="Marcador de notas 2">
            <a:extLst>
              <a:ext uri="{FF2B5EF4-FFF2-40B4-BE49-F238E27FC236}">
                <a16:creationId xmlns:a16="http://schemas.microsoft.com/office/drawing/2014/main" id="{2BF8AA9C-5081-4C9E-8750-CFBA4DD3577C}"/>
              </a:ext>
            </a:extLst>
          </p:cNvPr>
          <p:cNvSpPr txBox="1">
            <a:spLocks noGrp="1"/>
          </p:cNvSpPr>
          <p:nvPr>
            <p:ph type="body" sz="quarter" idx="1"/>
          </p:nvPr>
        </p:nvSpPr>
        <p:spPr/>
        <p:txBody>
          <a:bodyPr/>
          <a:lstStyle/>
          <a:p>
            <a:endParaRPr lang="es-ES"/>
          </a:p>
        </p:txBody>
      </p:sp>
      <p:sp>
        <p:nvSpPr>
          <p:cNvPr id="4" name="Marcador de número de diapositiva 3">
            <a:extLst>
              <a:ext uri="{FF2B5EF4-FFF2-40B4-BE49-F238E27FC236}">
                <a16:creationId xmlns:a16="http://schemas.microsoft.com/office/drawing/2014/main" id="{BE34D2B2-53CE-46AF-B549-1421DA5DE6CD}"/>
              </a:ext>
            </a:extLst>
          </p:cNvPr>
          <p:cNvSpPr txBox="1"/>
          <p:nvPr/>
        </p:nvSpPr>
        <p:spPr>
          <a:xfrm>
            <a:off x="3884608" y="8685208"/>
            <a:ext cx="2971800" cy="458791"/>
          </a:xfrm>
          <a:prstGeom prst="rect">
            <a:avLst/>
          </a:prstGeom>
          <a:noFill/>
          <a:ln cap="flat">
            <a:noFill/>
          </a:ln>
        </p:spPr>
        <p:txBody>
          <a:bodyPr vert="horz" wrap="square" lIns="91440" tIns="45720" rIns="91440" bIns="45720" anchor="b" anchorCtr="0" compatLnSpc="1">
            <a:noAutofit/>
          </a:bodyPr>
          <a:lstStyle/>
          <a:p>
            <a:pPr marL="0" marR="0" lvl="0" indent="0" algn="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fld id="{4879DEB4-E479-40A0-BA17-7571FEE87CCF}" type="slidenum">
              <a:t>2</a:t>
            </a:fld>
            <a:endParaRPr lang="es-ES" sz="1200" b="0" i="0" u="none" strike="noStrike" kern="1200" cap="none" spc="0" baseline="0">
              <a:solidFill>
                <a:srgbClr val="000000"/>
              </a:solidFill>
              <a:uFillTx/>
              <a:latin typeface="Calibri"/>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a:extLst>
              <a:ext uri="{FF2B5EF4-FFF2-40B4-BE49-F238E27FC236}">
                <a16:creationId xmlns:a16="http://schemas.microsoft.com/office/drawing/2014/main" id="{390EC9A6-4543-4D9C-98AF-079C8552490E}"/>
              </a:ext>
            </a:extLst>
          </p:cNvPr>
          <p:cNvSpPr>
            <a:spLocks noGrp="1" noRot="1" noChangeAspect="1"/>
          </p:cNvSpPr>
          <p:nvPr>
            <p:ph type="sldImg"/>
          </p:nvPr>
        </p:nvSpPr>
        <p:spPr/>
      </p:sp>
      <p:sp>
        <p:nvSpPr>
          <p:cNvPr id="3" name="Marcador de notas 2">
            <a:extLst>
              <a:ext uri="{FF2B5EF4-FFF2-40B4-BE49-F238E27FC236}">
                <a16:creationId xmlns:a16="http://schemas.microsoft.com/office/drawing/2014/main" id="{0BD947E7-C5FE-4F1F-94A3-96056D73367A}"/>
              </a:ext>
            </a:extLst>
          </p:cNvPr>
          <p:cNvSpPr txBox="1">
            <a:spLocks noGrp="1"/>
          </p:cNvSpPr>
          <p:nvPr>
            <p:ph type="body" sz="quarter" idx="1"/>
          </p:nvPr>
        </p:nvSpPr>
        <p:spPr/>
        <p:txBody>
          <a:bodyPr/>
          <a:lstStyle/>
          <a:p>
            <a:endParaRPr lang="es-ES"/>
          </a:p>
        </p:txBody>
      </p:sp>
      <p:sp>
        <p:nvSpPr>
          <p:cNvPr id="4" name="Marcador de número de diapositiva 3">
            <a:extLst>
              <a:ext uri="{FF2B5EF4-FFF2-40B4-BE49-F238E27FC236}">
                <a16:creationId xmlns:a16="http://schemas.microsoft.com/office/drawing/2014/main" id="{90A0AAB5-5391-46ED-9A89-0A0C0A0C2B63}"/>
              </a:ext>
            </a:extLst>
          </p:cNvPr>
          <p:cNvSpPr txBox="1"/>
          <p:nvPr/>
        </p:nvSpPr>
        <p:spPr>
          <a:xfrm>
            <a:off x="3884608" y="8685208"/>
            <a:ext cx="2971800" cy="458791"/>
          </a:xfrm>
          <a:prstGeom prst="rect">
            <a:avLst/>
          </a:prstGeom>
          <a:noFill/>
          <a:ln cap="flat">
            <a:noFill/>
          </a:ln>
        </p:spPr>
        <p:txBody>
          <a:bodyPr vert="horz" wrap="square" lIns="91440" tIns="45720" rIns="91440" bIns="45720" anchor="b" anchorCtr="0" compatLnSpc="1">
            <a:noAutofit/>
          </a:bodyPr>
          <a:lstStyle/>
          <a:p>
            <a:pPr marL="0" marR="0" lvl="0" indent="0" algn="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fld id="{D77BA912-5A25-4274-8570-6D851E4957C9}" type="slidenum">
              <a:t>4</a:t>
            </a:fld>
            <a:endParaRPr lang="es-ES" sz="1200" b="0" i="0" u="none" strike="noStrike" kern="1200" cap="none" spc="0" baseline="0">
              <a:solidFill>
                <a:srgbClr val="000000"/>
              </a:solidFill>
              <a:uFillTx/>
              <a:latin typeface="Calibri"/>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0D507849-BE4A-4D9A-90F0-D091D9E6BD72}"/>
              </a:ext>
            </a:extLst>
          </p:cNvPr>
          <p:cNvSpPr txBox="1">
            <a:spLocks noGrp="1"/>
          </p:cNvSpPr>
          <p:nvPr>
            <p:ph type="ctrTitle"/>
          </p:nvPr>
        </p:nvSpPr>
        <p:spPr>
          <a:xfrm>
            <a:off x="1524003" y="1122361"/>
            <a:ext cx="9144000" cy="2387598"/>
          </a:xfrm>
        </p:spPr>
        <p:txBody>
          <a:bodyPr anchor="b" anchorCtr="1"/>
          <a:lstStyle>
            <a:lvl1pPr algn="ctr">
              <a:defRPr sz="6000"/>
            </a:lvl1pPr>
          </a:lstStyle>
          <a:p>
            <a:pPr lvl="0"/>
            <a:r>
              <a:rPr lang="es-ES"/>
              <a:t>Haga clic para modificar el estilo de título del patrón</a:t>
            </a:r>
          </a:p>
        </p:txBody>
      </p:sp>
      <p:sp>
        <p:nvSpPr>
          <p:cNvPr id="3" name="Subtítulo 2">
            <a:extLst>
              <a:ext uri="{FF2B5EF4-FFF2-40B4-BE49-F238E27FC236}">
                <a16:creationId xmlns:a16="http://schemas.microsoft.com/office/drawing/2014/main" id="{5262A917-7E85-4B11-A189-0E37DA8E44C9}"/>
              </a:ext>
            </a:extLst>
          </p:cNvPr>
          <p:cNvSpPr txBox="1">
            <a:spLocks noGrp="1"/>
          </p:cNvSpPr>
          <p:nvPr>
            <p:ph type="subTitle" idx="1"/>
          </p:nvPr>
        </p:nvSpPr>
        <p:spPr>
          <a:xfrm>
            <a:off x="1524003" y="3602041"/>
            <a:ext cx="9144000" cy="1655758"/>
          </a:xfrm>
        </p:spPr>
        <p:txBody>
          <a:bodyPr anchorCtr="1"/>
          <a:lstStyle>
            <a:lvl1pPr marL="0" indent="0" algn="ctr">
              <a:buNone/>
              <a:defRPr sz="2400"/>
            </a:lvl1pPr>
          </a:lstStyle>
          <a:p>
            <a:pPr lvl="0"/>
            <a:r>
              <a:rPr lang="es-ES"/>
              <a:t>Haga clic para modificar el estilo de subtítulo del patrón</a:t>
            </a:r>
          </a:p>
        </p:txBody>
      </p:sp>
      <p:sp>
        <p:nvSpPr>
          <p:cNvPr id="4" name="Marcador de fecha 3">
            <a:extLst>
              <a:ext uri="{FF2B5EF4-FFF2-40B4-BE49-F238E27FC236}">
                <a16:creationId xmlns:a16="http://schemas.microsoft.com/office/drawing/2014/main" id="{C054717B-33D0-46AE-B675-09B85C304981}"/>
              </a:ext>
            </a:extLst>
          </p:cNvPr>
          <p:cNvSpPr txBox="1">
            <a:spLocks noGrp="1"/>
          </p:cNvSpPr>
          <p:nvPr>
            <p:ph type="dt" sz="half" idx="7"/>
          </p:nvPr>
        </p:nvSpPr>
        <p:spPr/>
        <p:txBody>
          <a:bodyPr/>
          <a:lstStyle>
            <a:lvl1pPr>
              <a:defRPr/>
            </a:lvl1pPr>
          </a:lstStyle>
          <a:p>
            <a:pPr lvl="0"/>
            <a:fld id="{CC0EC1F9-BD1C-4C9F-A3FF-BBECA666A8C4}" type="datetime1">
              <a:rPr lang="es-ES"/>
              <a:pPr lvl="0"/>
              <a:t>04/10/2020</a:t>
            </a:fld>
            <a:endParaRPr lang="es-ES"/>
          </a:p>
        </p:txBody>
      </p:sp>
      <p:sp>
        <p:nvSpPr>
          <p:cNvPr id="5" name="Marcador de pie de página 4">
            <a:extLst>
              <a:ext uri="{FF2B5EF4-FFF2-40B4-BE49-F238E27FC236}">
                <a16:creationId xmlns:a16="http://schemas.microsoft.com/office/drawing/2014/main" id="{978EC636-2EF7-4F0B-9851-7B4A85B27CB7}"/>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0A3A8BDB-98F7-405C-A320-E9FD40D0C7FF}"/>
              </a:ext>
            </a:extLst>
          </p:cNvPr>
          <p:cNvSpPr txBox="1">
            <a:spLocks noGrp="1"/>
          </p:cNvSpPr>
          <p:nvPr>
            <p:ph type="sldNum" sz="quarter" idx="8"/>
          </p:nvPr>
        </p:nvSpPr>
        <p:spPr/>
        <p:txBody>
          <a:bodyPr/>
          <a:lstStyle>
            <a:lvl1pPr>
              <a:defRPr/>
            </a:lvl1pPr>
          </a:lstStyle>
          <a:p>
            <a:pPr lvl="0"/>
            <a:fld id="{6B27E404-C6F3-4074-8572-F39731A0DB57}" type="slidenum">
              <a:t>‹Nº›</a:t>
            </a:fld>
            <a:endParaRPr lang="es-ES"/>
          </a:p>
        </p:txBody>
      </p:sp>
    </p:spTree>
    <p:extLst>
      <p:ext uri="{BB962C8B-B14F-4D97-AF65-F5344CB8AC3E}">
        <p14:creationId xmlns:p14="http://schemas.microsoft.com/office/powerpoint/2010/main" val="2434389518"/>
      </p:ext>
    </p:extLst>
  </p:cSld>
  <p:clrMapOvr>
    <a:masterClrMapping/>
  </p:clrMapOvr>
  <p:hf sldNum="0" hdr="0" ftr="0" dt="0"/>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82DBFAD0-B6FE-4BD8-8BD1-5065D294F841}"/>
              </a:ext>
            </a:extLst>
          </p:cNvPr>
          <p:cNvSpPr txBox="1">
            <a:spLocks noGrp="1"/>
          </p:cNvSpPr>
          <p:nvPr>
            <p:ph type="title"/>
          </p:nvPr>
        </p:nvSpPr>
        <p:spPr/>
        <p:txBody>
          <a:bodyPr/>
          <a:lstStyle>
            <a:lvl1pPr>
              <a:defRPr/>
            </a:lvl1pPr>
          </a:lstStyle>
          <a:p>
            <a:pPr lvl="0"/>
            <a:r>
              <a:rPr lang="es-ES"/>
              <a:t>Haga clic para modificar el estilo de título del patrón</a:t>
            </a:r>
          </a:p>
        </p:txBody>
      </p:sp>
      <p:sp>
        <p:nvSpPr>
          <p:cNvPr id="3" name="Marcador de contenido 2">
            <a:extLst>
              <a:ext uri="{FF2B5EF4-FFF2-40B4-BE49-F238E27FC236}">
                <a16:creationId xmlns:a16="http://schemas.microsoft.com/office/drawing/2014/main" id="{34F5B4AF-1F90-4B2B-A4D7-3C0056A82E3E}"/>
              </a:ext>
            </a:extLst>
          </p:cNvPr>
          <p:cNvSpPr txBox="1">
            <a:spLocks noGrp="1"/>
          </p:cNvSpPr>
          <p:nvPr>
            <p:ph idx="1"/>
          </p:nvPr>
        </p:nvSpPr>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EF29F040-85CF-45BC-B3A5-1169DDEB825C}"/>
              </a:ext>
            </a:extLst>
          </p:cNvPr>
          <p:cNvSpPr txBox="1">
            <a:spLocks noGrp="1"/>
          </p:cNvSpPr>
          <p:nvPr>
            <p:ph type="dt" sz="half" idx="7"/>
          </p:nvPr>
        </p:nvSpPr>
        <p:spPr/>
        <p:txBody>
          <a:bodyPr/>
          <a:lstStyle>
            <a:lvl1pPr>
              <a:defRPr/>
            </a:lvl1pPr>
          </a:lstStyle>
          <a:p>
            <a:pPr lvl="0"/>
            <a:fld id="{9BD13A94-11FC-454C-92D6-A2AD719B91F9}" type="datetime1">
              <a:rPr lang="es-ES"/>
              <a:pPr lvl="0"/>
              <a:t>04/10/2020</a:t>
            </a:fld>
            <a:endParaRPr lang="es-ES"/>
          </a:p>
        </p:txBody>
      </p:sp>
      <p:sp>
        <p:nvSpPr>
          <p:cNvPr id="5" name="Marcador de pie de página 4">
            <a:extLst>
              <a:ext uri="{FF2B5EF4-FFF2-40B4-BE49-F238E27FC236}">
                <a16:creationId xmlns:a16="http://schemas.microsoft.com/office/drawing/2014/main" id="{6C1F24EF-258A-452F-AEB6-CA8364BBF84A}"/>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A01ED0F0-CF9D-46CD-80B7-38D93ACD1B7C}"/>
              </a:ext>
            </a:extLst>
          </p:cNvPr>
          <p:cNvSpPr txBox="1">
            <a:spLocks noGrp="1"/>
          </p:cNvSpPr>
          <p:nvPr>
            <p:ph type="sldNum" sz="quarter" idx="8"/>
          </p:nvPr>
        </p:nvSpPr>
        <p:spPr/>
        <p:txBody>
          <a:bodyPr/>
          <a:lstStyle>
            <a:lvl1pPr>
              <a:defRPr/>
            </a:lvl1pPr>
          </a:lstStyle>
          <a:p>
            <a:pPr lvl="0"/>
            <a:fld id="{8EA865C5-C43E-4660-94BA-D934E957FA13}" type="slidenum">
              <a:t>‹Nº›</a:t>
            </a:fld>
            <a:endParaRPr lang="es-ES"/>
          </a:p>
        </p:txBody>
      </p:sp>
    </p:spTree>
    <p:extLst>
      <p:ext uri="{BB962C8B-B14F-4D97-AF65-F5344CB8AC3E}">
        <p14:creationId xmlns:p14="http://schemas.microsoft.com/office/powerpoint/2010/main" val="366409980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B4ACC560-2B59-4604-8D0A-B16586B0D6B8}"/>
              </a:ext>
            </a:extLst>
          </p:cNvPr>
          <p:cNvSpPr txBox="1">
            <a:spLocks noGrp="1"/>
          </p:cNvSpPr>
          <p:nvPr>
            <p:ph type="title"/>
          </p:nvPr>
        </p:nvSpPr>
        <p:spPr>
          <a:xfrm>
            <a:off x="831847" y="1709735"/>
            <a:ext cx="10515600" cy="2852735"/>
          </a:xfrm>
        </p:spPr>
        <p:txBody>
          <a:bodyPr anchor="b"/>
          <a:lstStyle>
            <a:lvl1pPr>
              <a:defRPr sz="6000"/>
            </a:lvl1pPr>
          </a:lstStyle>
          <a:p>
            <a:pPr lvl="0"/>
            <a:r>
              <a:rPr lang="es-ES"/>
              <a:t>Haga clic para modificar el estilo de título del patrón</a:t>
            </a:r>
          </a:p>
        </p:txBody>
      </p:sp>
      <p:sp>
        <p:nvSpPr>
          <p:cNvPr id="3" name="Marcador de texto 2">
            <a:extLst>
              <a:ext uri="{FF2B5EF4-FFF2-40B4-BE49-F238E27FC236}">
                <a16:creationId xmlns:a16="http://schemas.microsoft.com/office/drawing/2014/main" id="{845D508C-A89F-40A6-B0FF-159FE927C769}"/>
              </a:ext>
            </a:extLst>
          </p:cNvPr>
          <p:cNvSpPr txBox="1">
            <a:spLocks noGrp="1"/>
          </p:cNvSpPr>
          <p:nvPr>
            <p:ph type="body" idx="1"/>
          </p:nvPr>
        </p:nvSpPr>
        <p:spPr>
          <a:xfrm>
            <a:off x="831847" y="4589465"/>
            <a:ext cx="10515600" cy="1500182"/>
          </a:xfrm>
        </p:spPr>
        <p:txBody>
          <a:bodyPr/>
          <a:lstStyle>
            <a:lvl1pPr marL="0" indent="0">
              <a:buNone/>
              <a:defRPr sz="2400">
                <a:solidFill>
                  <a:srgbClr val="898989"/>
                </a:solidFill>
              </a:defRPr>
            </a:lvl1pPr>
          </a:lstStyle>
          <a:p>
            <a:pPr lvl="0"/>
            <a:r>
              <a:rPr lang="es-ES"/>
              <a:t>Haga clic para modificar los estilos de texto del patrón</a:t>
            </a:r>
          </a:p>
        </p:txBody>
      </p:sp>
      <p:sp>
        <p:nvSpPr>
          <p:cNvPr id="4" name="Marcador de fecha 3">
            <a:extLst>
              <a:ext uri="{FF2B5EF4-FFF2-40B4-BE49-F238E27FC236}">
                <a16:creationId xmlns:a16="http://schemas.microsoft.com/office/drawing/2014/main" id="{B5A9B9A0-7D19-49AB-A13D-EEC631A07A59}"/>
              </a:ext>
            </a:extLst>
          </p:cNvPr>
          <p:cNvSpPr txBox="1">
            <a:spLocks noGrp="1"/>
          </p:cNvSpPr>
          <p:nvPr>
            <p:ph type="dt" sz="half" idx="7"/>
          </p:nvPr>
        </p:nvSpPr>
        <p:spPr/>
        <p:txBody>
          <a:bodyPr/>
          <a:lstStyle>
            <a:lvl1pPr>
              <a:defRPr/>
            </a:lvl1pPr>
          </a:lstStyle>
          <a:p>
            <a:pPr lvl="0"/>
            <a:fld id="{83BC4E28-32D2-43E6-AA02-9F12F895F651}" type="datetime1">
              <a:rPr lang="es-ES"/>
              <a:pPr lvl="0"/>
              <a:t>04/10/2020</a:t>
            </a:fld>
            <a:endParaRPr lang="es-ES"/>
          </a:p>
        </p:txBody>
      </p:sp>
      <p:sp>
        <p:nvSpPr>
          <p:cNvPr id="5" name="Marcador de pie de página 4">
            <a:extLst>
              <a:ext uri="{FF2B5EF4-FFF2-40B4-BE49-F238E27FC236}">
                <a16:creationId xmlns:a16="http://schemas.microsoft.com/office/drawing/2014/main" id="{AE28EB65-7B4D-4A09-80A1-965178998276}"/>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931598E0-FB57-4804-8B87-4CD90DE04D52}"/>
              </a:ext>
            </a:extLst>
          </p:cNvPr>
          <p:cNvSpPr txBox="1">
            <a:spLocks noGrp="1"/>
          </p:cNvSpPr>
          <p:nvPr>
            <p:ph type="sldNum" sz="quarter" idx="8"/>
          </p:nvPr>
        </p:nvSpPr>
        <p:spPr/>
        <p:txBody>
          <a:bodyPr/>
          <a:lstStyle>
            <a:lvl1pPr>
              <a:defRPr/>
            </a:lvl1pPr>
          </a:lstStyle>
          <a:p>
            <a:pPr lvl="0"/>
            <a:fld id="{713BF7AA-29BD-42D3-AFC9-6C6BCBE98765}" type="slidenum">
              <a:t>‹Nº›</a:t>
            </a:fld>
            <a:endParaRPr lang="es-ES"/>
          </a:p>
        </p:txBody>
      </p:sp>
    </p:spTree>
    <p:extLst>
      <p:ext uri="{BB962C8B-B14F-4D97-AF65-F5344CB8AC3E}">
        <p14:creationId xmlns:p14="http://schemas.microsoft.com/office/powerpoint/2010/main" val="195538157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3FA4346C-056A-4200-B905-3C5AFEF21D2E}"/>
              </a:ext>
            </a:extLst>
          </p:cNvPr>
          <p:cNvSpPr txBox="1">
            <a:spLocks noGrp="1"/>
          </p:cNvSpPr>
          <p:nvPr>
            <p:ph type="title"/>
          </p:nvPr>
        </p:nvSpPr>
        <p:spPr/>
        <p:txBody>
          <a:bodyPr/>
          <a:lstStyle>
            <a:lvl1pPr>
              <a:defRPr/>
            </a:lvl1pPr>
          </a:lstStyle>
          <a:p>
            <a:pPr lvl="0"/>
            <a:r>
              <a:rPr lang="es-ES"/>
              <a:t>Haga clic para modificar el estilo de título del patrón</a:t>
            </a:r>
          </a:p>
        </p:txBody>
      </p:sp>
      <p:sp>
        <p:nvSpPr>
          <p:cNvPr id="3" name="Marcador de contenido 2">
            <a:extLst>
              <a:ext uri="{FF2B5EF4-FFF2-40B4-BE49-F238E27FC236}">
                <a16:creationId xmlns:a16="http://schemas.microsoft.com/office/drawing/2014/main" id="{94F00337-73D9-4D6D-858E-E0767A40A3FA}"/>
              </a:ext>
            </a:extLst>
          </p:cNvPr>
          <p:cNvSpPr txBox="1">
            <a:spLocks noGrp="1"/>
          </p:cNvSpPr>
          <p:nvPr>
            <p:ph idx="1"/>
          </p:nvPr>
        </p:nvSpPr>
        <p:spPr>
          <a:xfrm>
            <a:off x="838203" y="1825627"/>
            <a:ext cx="5181603" cy="4351336"/>
          </a:xfrm>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contenido 3">
            <a:extLst>
              <a:ext uri="{FF2B5EF4-FFF2-40B4-BE49-F238E27FC236}">
                <a16:creationId xmlns:a16="http://schemas.microsoft.com/office/drawing/2014/main" id="{D78752A6-BF03-46DA-95D1-A0061996870C}"/>
              </a:ext>
            </a:extLst>
          </p:cNvPr>
          <p:cNvSpPr txBox="1">
            <a:spLocks noGrp="1"/>
          </p:cNvSpPr>
          <p:nvPr>
            <p:ph idx="2"/>
          </p:nvPr>
        </p:nvSpPr>
        <p:spPr>
          <a:xfrm>
            <a:off x="6172200" y="1825627"/>
            <a:ext cx="5181603" cy="4351336"/>
          </a:xfrm>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5" name="Marcador de fecha 4">
            <a:extLst>
              <a:ext uri="{FF2B5EF4-FFF2-40B4-BE49-F238E27FC236}">
                <a16:creationId xmlns:a16="http://schemas.microsoft.com/office/drawing/2014/main" id="{9AB0DB8C-4754-40C6-A64D-A26AFEB3A5BD}"/>
              </a:ext>
            </a:extLst>
          </p:cNvPr>
          <p:cNvSpPr txBox="1">
            <a:spLocks noGrp="1"/>
          </p:cNvSpPr>
          <p:nvPr>
            <p:ph type="dt" sz="half" idx="7"/>
          </p:nvPr>
        </p:nvSpPr>
        <p:spPr/>
        <p:txBody>
          <a:bodyPr/>
          <a:lstStyle>
            <a:lvl1pPr>
              <a:defRPr/>
            </a:lvl1pPr>
          </a:lstStyle>
          <a:p>
            <a:pPr lvl="0"/>
            <a:fld id="{A709FDFC-65E7-4DB8-9634-90C548FB16E0}" type="datetime1">
              <a:rPr lang="es-ES"/>
              <a:pPr lvl="0"/>
              <a:t>04/10/2020</a:t>
            </a:fld>
            <a:endParaRPr lang="es-ES"/>
          </a:p>
        </p:txBody>
      </p:sp>
      <p:sp>
        <p:nvSpPr>
          <p:cNvPr id="6" name="Marcador de pie de página 5">
            <a:extLst>
              <a:ext uri="{FF2B5EF4-FFF2-40B4-BE49-F238E27FC236}">
                <a16:creationId xmlns:a16="http://schemas.microsoft.com/office/drawing/2014/main" id="{7724CF80-701F-4DA6-A377-6630A5BB32BD}"/>
              </a:ext>
            </a:extLst>
          </p:cNvPr>
          <p:cNvSpPr txBox="1">
            <a:spLocks noGrp="1"/>
          </p:cNvSpPr>
          <p:nvPr>
            <p:ph type="ftr" sz="quarter" idx="9"/>
          </p:nvPr>
        </p:nvSpPr>
        <p:spPr/>
        <p:txBody>
          <a:bodyPr/>
          <a:lstStyle>
            <a:lvl1pPr>
              <a:defRPr/>
            </a:lvl1pPr>
          </a:lstStyle>
          <a:p>
            <a:pPr lvl="0"/>
            <a:endParaRPr lang="es-ES"/>
          </a:p>
        </p:txBody>
      </p:sp>
      <p:sp>
        <p:nvSpPr>
          <p:cNvPr id="7" name="Marcador de número de diapositiva 6">
            <a:extLst>
              <a:ext uri="{FF2B5EF4-FFF2-40B4-BE49-F238E27FC236}">
                <a16:creationId xmlns:a16="http://schemas.microsoft.com/office/drawing/2014/main" id="{9A228D7F-1852-41B9-AE83-D9344965A902}"/>
              </a:ext>
            </a:extLst>
          </p:cNvPr>
          <p:cNvSpPr txBox="1">
            <a:spLocks noGrp="1"/>
          </p:cNvSpPr>
          <p:nvPr>
            <p:ph type="sldNum" sz="quarter" idx="8"/>
          </p:nvPr>
        </p:nvSpPr>
        <p:spPr/>
        <p:txBody>
          <a:bodyPr/>
          <a:lstStyle>
            <a:lvl1pPr>
              <a:defRPr/>
            </a:lvl1pPr>
          </a:lstStyle>
          <a:p>
            <a:pPr lvl="0"/>
            <a:fld id="{7D9CDEAF-429A-4AB2-8A00-9A74FAAA9FE5}" type="slidenum">
              <a:t>‹Nº›</a:t>
            </a:fld>
            <a:endParaRPr lang="es-ES"/>
          </a:p>
        </p:txBody>
      </p:sp>
    </p:spTree>
    <p:extLst>
      <p:ext uri="{BB962C8B-B14F-4D97-AF65-F5344CB8AC3E}">
        <p14:creationId xmlns:p14="http://schemas.microsoft.com/office/powerpoint/2010/main" val="26713659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BD6B011B-C062-43BF-BACD-58CD933C7D01}"/>
              </a:ext>
            </a:extLst>
          </p:cNvPr>
          <p:cNvSpPr txBox="1">
            <a:spLocks noGrp="1"/>
          </p:cNvSpPr>
          <p:nvPr>
            <p:ph type="title"/>
          </p:nvPr>
        </p:nvSpPr>
        <p:spPr>
          <a:xfrm>
            <a:off x="839784" y="365129"/>
            <a:ext cx="10515600" cy="1325559"/>
          </a:xfrm>
        </p:spPr>
        <p:txBody>
          <a:bodyPr/>
          <a:lstStyle>
            <a:lvl1pPr>
              <a:defRPr/>
            </a:lvl1pPr>
          </a:lstStyle>
          <a:p>
            <a:pPr lvl="0"/>
            <a:r>
              <a:rPr lang="es-ES"/>
              <a:t>Haga clic para modificar el estilo de título del patrón</a:t>
            </a:r>
          </a:p>
        </p:txBody>
      </p:sp>
      <p:sp>
        <p:nvSpPr>
          <p:cNvPr id="3" name="Marcador de texto 2">
            <a:extLst>
              <a:ext uri="{FF2B5EF4-FFF2-40B4-BE49-F238E27FC236}">
                <a16:creationId xmlns:a16="http://schemas.microsoft.com/office/drawing/2014/main" id="{0405A63C-B348-481C-B7C2-CA9979865DDA}"/>
              </a:ext>
            </a:extLst>
          </p:cNvPr>
          <p:cNvSpPr txBox="1">
            <a:spLocks noGrp="1"/>
          </p:cNvSpPr>
          <p:nvPr>
            <p:ph type="body" idx="1"/>
          </p:nvPr>
        </p:nvSpPr>
        <p:spPr>
          <a:xfrm>
            <a:off x="839784" y="1681160"/>
            <a:ext cx="5157782" cy="823910"/>
          </a:xfrm>
        </p:spPr>
        <p:txBody>
          <a:bodyPr anchor="b"/>
          <a:lstStyle>
            <a:lvl1pPr marL="0" indent="0">
              <a:buNone/>
              <a:defRPr sz="2400" b="1"/>
            </a:lvl1pPr>
          </a:lstStyle>
          <a:p>
            <a:pPr lvl="0"/>
            <a:r>
              <a:rPr lang="es-ES"/>
              <a:t>Haga clic para modificar los estilos de texto del patrón</a:t>
            </a:r>
          </a:p>
        </p:txBody>
      </p:sp>
      <p:sp>
        <p:nvSpPr>
          <p:cNvPr id="4" name="Marcador de contenido 3">
            <a:extLst>
              <a:ext uri="{FF2B5EF4-FFF2-40B4-BE49-F238E27FC236}">
                <a16:creationId xmlns:a16="http://schemas.microsoft.com/office/drawing/2014/main" id="{20DB1A63-F5EB-4402-8913-103C4F5BFA13}"/>
              </a:ext>
            </a:extLst>
          </p:cNvPr>
          <p:cNvSpPr txBox="1">
            <a:spLocks noGrp="1"/>
          </p:cNvSpPr>
          <p:nvPr>
            <p:ph idx="2"/>
          </p:nvPr>
        </p:nvSpPr>
        <p:spPr>
          <a:xfrm>
            <a:off x="839784" y="2505071"/>
            <a:ext cx="5157782" cy="3684583"/>
          </a:xfrm>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5" name="Marcador de texto 4">
            <a:extLst>
              <a:ext uri="{FF2B5EF4-FFF2-40B4-BE49-F238E27FC236}">
                <a16:creationId xmlns:a16="http://schemas.microsoft.com/office/drawing/2014/main" id="{A76597E5-EA20-4B60-BBA0-09C4ACF87FAB}"/>
              </a:ext>
            </a:extLst>
          </p:cNvPr>
          <p:cNvSpPr txBox="1">
            <a:spLocks noGrp="1"/>
          </p:cNvSpPr>
          <p:nvPr>
            <p:ph type="body" idx="3"/>
          </p:nvPr>
        </p:nvSpPr>
        <p:spPr>
          <a:xfrm>
            <a:off x="6172200" y="1681160"/>
            <a:ext cx="5183184" cy="823910"/>
          </a:xfrm>
        </p:spPr>
        <p:txBody>
          <a:bodyPr anchor="b"/>
          <a:lstStyle>
            <a:lvl1pPr marL="0" indent="0">
              <a:buNone/>
              <a:defRPr sz="2400" b="1"/>
            </a:lvl1pPr>
          </a:lstStyle>
          <a:p>
            <a:pPr lvl="0"/>
            <a:r>
              <a:rPr lang="es-ES"/>
              <a:t>Haga clic para modificar los estilos de texto del patrón</a:t>
            </a:r>
          </a:p>
        </p:txBody>
      </p:sp>
      <p:sp>
        <p:nvSpPr>
          <p:cNvPr id="6" name="Marcador de contenido 5">
            <a:extLst>
              <a:ext uri="{FF2B5EF4-FFF2-40B4-BE49-F238E27FC236}">
                <a16:creationId xmlns:a16="http://schemas.microsoft.com/office/drawing/2014/main" id="{907D55FF-E970-4A89-A971-0DCAA6BEB7C0}"/>
              </a:ext>
            </a:extLst>
          </p:cNvPr>
          <p:cNvSpPr txBox="1">
            <a:spLocks noGrp="1"/>
          </p:cNvSpPr>
          <p:nvPr>
            <p:ph idx="4"/>
          </p:nvPr>
        </p:nvSpPr>
        <p:spPr>
          <a:xfrm>
            <a:off x="6172200" y="2505071"/>
            <a:ext cx="5183184" cy="3684583"/>
          </a:xfrm>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7" name="Marcador de fecha 6">
            <a:extLst>
              <a:ext uri="{FF2B5EF4-FFF2-40B4-BE49-F238E27FC236}">
                <a16:creationId xmlns:a16="http://schemas.microsoft.com/office/drawing/2014/main" id="{3DC600F3-95CF-497E-9B5F-A41723684B7F}"/>
              </a:ext>
            </a:extLst>
          </p:cNvPr>
          <p:cNvSpPr txBox="1">
            <a:spLocks noGrp="1"/>
          </p:cNvSpPr>
          <p:nvPr>
            <p:ph type="dt" sz="half" idx="7"/>
          </p:nvPr>
        </p:nvSpPr>
        <p:spPr/>
        <p:txBody>
          <a:bodyPr/>
          <a:lstStyle>
            <a:lvl1pPr>
              <a:defRPr/>
            </a:lvl1pPr>
          </a:lstStyle>
          <a:p>
            <a:pPr lvl="0"/>
            <a:fld id="{8BD6F7AF-1A6E-4BB2-86C7-1C8B29B97D47}" type="datetime1">
              <a:rPr lang="es-ES"/>
              <a:pPr lvl="0"/>
              <a:t>04/10/2020</a:t>
            </a:fld>
            <a:endParaRPr lang="es-ES"/>
          </a:p>
        </p:txBody>
      </p:sp>
      <p:sp>
        <p:nvSpPr>
          <p:cNvPr id="8" name="Marcador de pie de página 7">
            <a:extLst>
              <a:ext uri="{FF2B5EF4-FFF2-40B4-BE49-F238E27FC236}">
                <a16:creationId xmlns:a16="http://schemas.microsoft.com/office/drawing/2014/main" id="{F2E23F1C-264C-41DE-9AC5-96856CB916F9}"/>
              </a:ext>
            </a:extLst>
          </p:cNvPr>
          <p:cNvSpPr txBox="1">
            <a:spLocks noGrp="1"/>
          </p:cNvSpPr>
          <p:nvPr>
            <p:ph type="ftr" sz="quarter" idx="9"/>
          </p:nvPr>
        </p:nvSpPr>
        <p:spPr/>
        <p:txBody>
          <a:bodyPr/>
          <a:lstStyle>
            <a:lvl1pPr>
              <a:defRPr/>
            </a:lvl1pPr>
          </a:lstStyle>
          <a:p>
            <a:pPr lvl="0"/>
            <a:endParaRPr lang="es-ES"/>
          </a:p>
        </p:txBody>
      </p:sp>
      <p:sp>
        <p:nvSpPr>
          <p:cNvPr id="9" name="Marcador de número de diapositiva 8">
            <a:extLst>
              <a:ext uri="{FF2B5EF4-FFF2-40B4-BE49-F238E27FC236}">
                <a16:creationId xmlns:a16="http://schemas.microsoft.com/office/drawing/2014/main" id="{6039F1AB-2184-42ED-8A56-1C2F311916AC}"/>
              </a:ext>
            </a:extLst>
          </p:cNvPr>
          <p:cNvSpPr txBox="1">
            <a:spLocks noGrp="1"/>
          </p:cNvSpPr>
          <p:nvPr>
            <p:ph type="sldNum" sz="quarter" idx="8"/>
          </p:nvPr>
        </p:nvSpPr>
        <p:spPr/>
        <p:txBody>
          <a:bodyPr/>
          <a:lstStyle>
            <a:lvl1pPr>
              <a:defRPr/>
            </a:lvl1pPr>
          </a:lstStyle>
          <a:p>
            <a:pPr lvl="0"/>
            <a:fld id="{0DFBD84A-A35B-4114-ACF0-3BB26733E813}" type="slidenum">
              <a:t>‹Nº›</a:t>
            </a:fld>
            <a:endParaRPr lang="es-ES"/>
          </a:p>
        </p:txBody>
      </p:sp>
    </p:spTree>
    <p:extLst>
      <p:ext uri="{BB962C8B-B14F-4D97-AF65-F5344CB8AC3E}">
        <p14:creationId xmlns:p14="http://schemas.microsoft.com/office/powerpoint/2010/main" val="317013483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D64C5B0C-3DE1-45CF-ABF9-3F2400C3A2AE}"/>
              </a:ext>
            </a:extLst>
          </p:cNvPr>
          <p:cNvSpPr txBox="1">
            <a:spLocks noGrp="1"/>
          </p:cNvSpPr>
          <p:nvPr>
            <p:ph type="title"/>
          </p:nvPr>
        </p:nvSpPr>
        <p:spPr/>
        <p:txBody>
          <a:bodyPr/>
          <a:lstStyle>
            <a:lvl1pPr>
              <a:defRPr/>
            </a:lvl1pPr>
          </a:lstStyle>
          <a:p>
            <a:pPr lvl="0"/>
            <a:r>
              <a:rPr lang="es-ES"/>
              <a:t>Haga clic para modificar el estilo de título del patrón</a:t>
            </a:r>
          </a:p>
        </p:txBody>
      </p:sp>
      <p:sp>
        <p:nvSpPr>
          <p:cNvPr id="3" name="Marcador de fecha 2">
            <a:extLst>
              <a:ext uri="{FF2B5EF4-FFF2-40B4-BE49-F238E27FC236}">
                <a16:creationId xmlns:a16="http://schemas.microsoft.com/office/drawing/2014/main" id="{85A94B1D-A09E-4528-BE4D-E0CBEA0D817C}"/>
              </a:ext>
            </a:extLst>
          </p:cNvPr>
          <p:cNvSpPr txBox="1">
            <a:spLocks noGrp="1"/>
          </p:cNvSpPr>
          <p:nvPr>
            <p:ph type="dt" sz="half" idx="7"/>
          </p:nvPr>
        </p:nvSpPr>
        <p:spPr/>
        <p:txBody>
          <a:bodyPr/>
          <a:lstStyle>
            <a:lvl1pPr>
              <a:defRPr/>
            </a:lvl1pPr>
          </a:lstStyle>
          <a:p>
            <a:pPr lvl="0"/>
            <a:fld id="{2CB210A8-C2FA-4BF9-A9D7-31B86AA63C0D}" type="datetime1">
              <a:rPr lang="es-ES"/>
              <a:pPr lvl="0"/>
              <a:t>04/10/2020</a:t>
            </a:fld>
            <a:endParaRPr lang="es-ES"/>
          </a:p>
        </p:txBody>
      </p:sp>
      <p:sp>
        <p:nvSpPr>
          <p:cNvPr id="4" name="Marcador de pie de página 3">
            <a:extLst>
              <a:ext uri="{FF2B5EF4-FFF2-40B4-BE49-F238E27FC236}">
                <a16:creationId xmlns:a16="http://schemas.microsoft.com/office/drawing/2014/main" id="{B7F5F4A9-FA25-47C5-9B94-35B08D97F402}"/>
              </a:ext>
            </a:extLst>
          </p:cNvPr>
          <p:cNvSpPr txBox="1">
            <a:spLocks noGrp="1"/>
          </p:cNvSpPr>
          <p:nvPr>
            <p:ph type="ftr" sz="quarter" idx="9"/>
          </p:nvPr>
        </p:nvSpPr>
        <p:spPr/>
        <p:txBody>
          <a:bodyPr/>
          <a:lstStyle>
            <a:lvl1pPr>
              <a:defRPr/>
            </a:lvl1pPr>
          </a:lstStyle>
          <a:p>
            <a:pPr lvl="0"/>
            <a:endParaRPr lang="es-ES"/>
          </a:p>
        </p:txBody>
      </p:sp>
      <p:sp>
        <p:nvSpPr>
          <p:cNvPr id="5" name="Marcador de número de diapositiva 4">
            <a:extLst>
              <a:ext uri="{FF2B5EF4-FFF2-40B4-BE49-F238E27FC236}">
                <a16:creationId xmlns:a16="http://schemas.microsoft.com/office/drawing/2014/main" id="{1C2D7BC5-FB22-4046-8670-CB4C7CCCF0BC}"/>
              </a:ext>
            </a:extLst>
          </p:cNvPr>
          <p:cNvSpPr txBox="1">
            <a:spLocks noGrp="1"/>
          </p:cNvSpPr>
          <p:nvPr>
            <p:ph type="sldNum" sz="quarter" idx="8"/>
          </p:nvPr>
        </p:nvSpPr>
        <p:spPr/>
        <p:txBody>
          <a:bodyPr/>
          <a:lstStyle>
            <a:lvl1pPr>
              <a:defRPr/>
            </a:lvl1pPr>
          </a:lstStyle>
          <a:p>
            <a:pPr lvl="0"/>
            <a:fld id="{F7C3B5A1-A94D-43D6-B71F-A7D4C5359C98}" type="slidenum">
              <a:t>‹Nº›</a:t>
            </a:fld>
            <a:endParaRPr lang="es-ES"/>
          </a:p>
        </p:txBody>
      </p:sp>
    </p:spTree>
    <p:extLst>
      <p:ext uri="{BB962C8B-B14F-4D97-AF65-F5344CB8AC3E}">
        <p14:creationId xmlns:p14="http://schemas.microsoft.com/office/powerpoint/2010/main" val="157743529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Marcador de fecha 1">
            <a:extLst>
              <a:ext uri="{FF2B5EF4-FFF2-40B4-BE49-F238E27FC236}">
                <a16:creationId xmlns:a16="http://schemas.microsoft.com/office/drawing/2014/main" id="{7F9FAACF-2E20-4A4A-A6D0-9BD285E9EF2B}"/>
              </a:ext>
            </a:extLst>
          </p:cNvPr>
          <p:cNvSpPr txBox="1">
            <a:spLocks noGrp="1"/>
          </p:cNvSpPr>
          <p:nvPr>
            <p:ph type="dt" sz="half" idx="7"/>
          </p:nvPr>
        </p:nvSpPr>
        <p:spPr/>
        <p:txBody>
          <a:bodyPr/>
          <a:lstStyle>
            <a:lvl1pPr>
              <a:defRPr/>
            </a:lvl1pPr>
          </a:lstStyle>
          <a:p>
            <a:pPr lvl="0"/>
            <a:fld id="{F98BC654-BD93-4C30-A5C6-F50F439A2057}" type="datetime1">
              <a:rPr lang="es-ES"/>
              <a:pPr lvl="0"/>
              <a:t>04/10/2020</a:t>
            </a:fld>
            <a:endParaRPr lang="es-ES"/>
          </a:p>
        </p:txBody>
      </p:sp>
      <p:sp>
        <p:nvSpPr>
          <p:cNvPr id="3" name="Marcador de pie de página 2">
            <a:extLst>
              <a:ext uri="{FF2B5EF4-FFF2-40B4-BE49-F238E27FC236}">
                <a16:creationId xmlns:a16="http://schemas.microsoft.com/office/drawing/2014/main" id="{168CC457-B25C-48BE-A7A6-496867A9E345}"/>
              </a:ext>
            </a:extLst>
          </p:cNvPr>
          <p:cNvSpPr txBox="1">
            <a:spLocks noGrp="1"/>
          </p:cNvSpPr>
          <p:nvPr>
            <p:ph type="ftr" sz="quarter" idx="9"/>
          </p:nvPr>
        </p:nvSpPr>
        <p:spPr/>
        <p:txBody>
          <a:bodyPr/>
          <a:lstStyle>
            <a:lvl1pPr>
              <a:defRPr/>
            </a:lvl1pPr>
          </a:lstStyle>
          <a:p>
            <a:pPr lvl="0"/>
            <a:endParaRPr lang="es-ES"/>
          </a:p>
        </p:txBody>
      </p:sp>
      <p:sp>
        <p:nvSpPr>
          <p:cNvPr id="4" name="Marcador de número de diapositiva 3">
            <a:extLst>
              <a:ext uri="{FF2B5EF4-FFF2-40B4-BE49-F238E27FC236}">
                <a16:creationId xmlns:a16="http://schemas.microsoft.com/office/drawing/2014/main" id="{5CD20B74-0B79-4CC4-A789-90581A59FDF6}"/>
              </a:ext>
            </a:extLst>
          </p:cNvPr>
          <p:cNvSpPr txBox="1">
            <a:spLocks noGrp="1"/>
          </p:cNvSpPr>
          <p:nvPr>
            <p:ph type="sldNum" sz="quarter" idx="8"/>
          </p:nvPr>
        </p:nvSpPr>
        <p:spPr/>
        <p:txBody>
          <a:bodyPr/>
          <a:lstStyle>
            <a:lvl1pPr>
              <a:defRPr/>
            </a:lvl1pPr>
          </a:lstStyle>
          <a:p>
            <a:pPr lvl="0"/>
            <a:fld id="{ED672326-7793-43BA-9E1E-C0D448E0D6FC}" type="slidenum">
              <a:t>‹Nº›</a:t>
            </a:fld>
            <a:endParaRPr lang="es-ES"/>
          </a:p>
        </p:txBody>
      </p:sp>
    </p:spTree>
    <p:extLst>
      <p:ext uri="{BB962C8B-B14F-4D97-AF65-F5344CB8AC3E}">
        <p14:creationId xmlns:p14="http://schemas.microsoft.com/office/powerpoint/2010/main" val="1260668595"/>
      </p:ext>
    </p:extLst>
  </p:cSld>
  <p:clrMapOvr>
    <a:masterClrMapping/>
  </p:clrMapOvr>
  <p:hf sldNum="0" hdr="0" ftr="0" dt="0"/>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B71EECA0-D8ED-4BA8-9AF6-BA9A191B5224}"/>
              </a:ext>
            </a:extLst>
          </p:cNvPr>
          <p:cNvSpPr txBox="1">
            <a:spLocks noGrp="1"/>
          </p:cNvSpPr>
          <p:nvPr>
            <p:ph type="title"/>
          </p:nvPr>
        </p:nvSpPr>
        <p:spPr>
          <a:xfrm>
            <a:off x="839784" y="457200"/>
            <a:ext cx="3932240" cy="1600200"/>
          </a:xfrm>
        </p:spPr>
        <p:txBody>
          <a:bodyPr anchor="b"/>
          <a:lstStyle>
            <a:lvl1pPr>
              <a:defRPr sz="3200"/>
            </a:lvl1pPr>
          </a:lstStyle>
          <a:p>
            <a:pPr lvl="0"/>
            <a:r>
              <a:rPr lang="es-ES"/>
              <a:t>Haga clic para modificar el estilo de título del patrón</a:t>
            </a:r>
          </a:p>
        </p:txBody>
      </p:sp>
      <p:sp>
        <p:nvSpPr>
          <p:cNvPr id="3" name="Marcador de contenido 2">
            <a:extLst>
              <a:ext uri="{FF2B5EF4-FFF2-40B4-BE49-F238E27FC236}">
                <a16:creationId xmlns:a16="http://schemas.microsoft.com/office/drawing/2014/main" id="{31FC0917-99E1-45D2-93D2-858317D9C3E2}"/>
              </a:ext>
            </a:extLst>
          </p:cNvPr>
          <p:cNvSpPr txBox="1">
            <a:spLocks noGrp="1"/>
          </p:cNvSpPr>
          <p:nvPr>
            <p:ph idx="1"/>
          </p:nvPr>
        </p:nvSpPr>
        <p:spPr>
          <a:xfrm>
            <a:off x="5183184" y="987423"/>
            <a:ext cx="6172200" cy="4873623"/>
          </a:xfrm>
        </p:spPr>
        <p:txBody>
          <a:bodyPr/>
          <a:lstStyle>
            <a:lvl1pPr>
              <a:defRPr sz="3200"/>
            </a:lvl1pPr>
            <a:lvl2pPr>
              <a:defRPr sz="2800"/>
            </a:lvl2pPr>
            <a:lvl3pPr>
              <a:defRPr sz="2400"/>
            </a:lvl3pPr>
            <a:lvl4pPr>
              <a:defRPr sz="2000"/>
            </a:lvl4pPr>
            <a:lvl5pPr>
              <a:defRPr sz="2000"/>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texto 3">
            <a:extLst>
              <a:ext uri="{FF2B5EF4-FFF2-40B4-BE49-F238E27FC236}">
                <a16:creationId xmlns:a16="http://schemas.microsoft.com/office/drawing/2014/main" id="{E58E9029-C61D-431A-9A90-CDBA48E46876}"/>
              </a:ext>
            </a:extLst>
          </p:cNvPr>
          <p:cNvSpPr txBox="1">
            <a:spLocks noGrp="1"/>
          </p:cNvSpPr>
          <p:nvPr>
            <p:ph type="body" idx="2"/>
          </p:nvPr>
        </p:nvSpPr>
        <p:spPr>
          <a:xfrm>
            <a:off x="839784" y="2057400"/>
            <a:ext cx="3932240" cy="3811584"/>
          </a:xfrm>
        </p:spPr>
        <p:txBody>
          <a:bodyPr/>
          <a:lstStyle>
            <a:lvl1pPr marL="0" indent="0">
              <a:buNone/>
              <a:defRPr sz="1600"/>
            </a:lvl1pPr>
          </a:lstStyle>
          <a:p>
            <a:pPr lvl="0"/>
            <a:r>
              <a:rPr lang="es-ES"/>
              <a:t>Haga clic para modificar los estilos de texto del patrón</a:t>
            </a:r>
          </a:p>
        </p:txBody>
      </p:sp>
      <p:sp>
        <p:nvSpPr>
          <p:cNvPr id="5" name="Marcador de fecha 4">
            <a:extLst>
              <a:ext uri="{FF2B5EF4-FFF2-40B4-BE49-F238E27FC236}">
                <a16:creationId xmlns:a16="http://schemas.microsoft.com/office/drawing/2014/main" id="{3FE74B55-840C-4FAB-ACA2-72C38EF11C51}"/>
              </a:ext>
            </a:extLst>
          </p:cNvPr>
          <p:cNvSpPr txBox="1">
            <a:spLocks noGrp="1"/>
          </p:cNvSpPr>
          <p:nvPr>
            <p:ph type="dt" sz="half" idx="7"/>
          </p:nvPr>
        </p:nvSpPr>
        <p:spPr/>
        <p:txBody>
          <a:bodyPr/>
          <a:lstStyle>
            <a:lvl1pPr>
              <a:defRPr/>
            </a:lvl1pPr>
          </a:lstStyle>
          <a:p>
            <a:pPr lvl="0"/>
            <a:fld id="{3C2EB275-C3AB-4385-B9AB-91C667F42B68}" type="datetime1">
              <a:rPr lang="es-ES"/>
              <a:pPr lvl="0"/>
              <a:t>04/10/2020</a:t>
            </a:fld>
            <a:endParaRPr lang="es-ES"/>
          </a:p>
        </p:txBody>
      </p:sp>
      <p:sp>
        <p:nvSpPr>
          <p:cNvPr id="6" name="Marcador de pie de página 5">
            <a:extLst>
              <a:ext uri="{FF2B5EF4-FFF2-40B4-BE49-F238E27FC236}">
                <a16:creationId xmlns:a16="http://schemas.microsoft.com/office/drawing/2014/main" id="{58D795C1-12B4-4EEA-AF32-D2AD38DF363A}"/>
              </a:ext>
            </a:extLst>
          </p:cNvPr>
          <p:cNvSpPr txBox="1">
            <a:spLocks noGrp="1"/>
          </p:cNvSpPr>
          <p:nvPr>
            <p:ph type="ftr" sz="quarter" idx="9"/>
          </p:nvPr>
        </p:nvSpPr>
        <p:spPr/>
        <p:txBody>
          <a:bodyPr/>
          <a:lstStyle>
            <a:lvl1pPr>
              <a:defRPr/>
            </a:lvl1pPr>
          </a:lstStyle>
          <a:p>
            <a:pPr lvl="0"/>
            <a:endParaRPr lang="es-ES"/>
          </a:p>
        </p:txBody>
      </p:sp>
      <p:sp>
        <p:nvSpPr>
          <p:cNvPr id="7" name="Marcador de número de diapositiva 6">
            <a:extLst>
              <a:ext uri="{FF2B5EF4-FFF2-40B4-BE49-F238E27FC236}">
                <a16:creationId xmlns:a16="http://schemas.microsoft.com/office/drawing/2014/main" id="{12A774BF-3687-4BE9-A2B4-89E5063F6562}"/>
              </a:ext>
            </a:extLst>
          </p:cNvPr>
          <p:cNvSpPr txBox="1">
            <a:spLocks noGrp="1"/>
          </p:cNvSpPr>
          <p:nvPr>
            <p:ph type="sldNum" sz="quarter" idx="8"/>
          </p:nvPr>
        </p:nvSpPr>
        <p:spPr/>
        <p:txBody>
          <a:bodyPr/>
          <a:lstStyle>
            <a:lvl1pPr>
              <a:defRPr/>
            </a:lvl1pPr>
          </a:lstStyle>
          <a:p>
            <a:pPr lvl="0"/>
            <a:fld id="{553E9FB2-4D0A-444D-9066-BB25EB6F1855}" type="slidenum">
              <a:t>‹Nº›</a:t>
            </a:fld>
            <a:endParaRPr lang="es-ES"/>
          </a:p>
        </p:txBody>
      </p:sp>
    </p:spTree>
    <p:extLst>
      <p:ext uri="{BB962C8B-B14F-4D97-AF65-F5344CB8AC3E}">
        <p14:creationId xmlns:p14="http://schemas.microsoft.com/office/powerpoint/2010/main" val="419226214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92CD8E87-DEC4-483E-8FB2-E1D7C85EE4C4}"/>
              </a:ext>
            </a:extLst>
          </p:cNvPr>
          <p:cNvSpPr txBox="1">
            <a:spLocks noGrp="1"/>
          </p:cNvSpPr>
          <p:nvPr>
            <p:ph type="title"/>
          </p:nvPr>
        </p:nvSpPr>
        <p:spPr>
          <a:xfrm>
            <a:off x="839784" y="457200"/>
            <a:ext cx="3932240" cy="1600200"/>
          </a:xfrm>
        </p:spPr>
        <p:txBody>
          <a:bodyPr anchor="b"/>
          <a:lstStyle>
            <a:lvl1pPr>
              <a:defRPr sz="3200"/>
            </a:lvl1pPr>
          </a:lstStyle>
          <a:p>
            <a:pPr lvl="0"/>
            <a:r>
              <a:rPr lang="es-ES"/>
              <a:t>Haga clic para modificar el estilo de título del patrón</a:t>
            </a:r>
          </a:p>
        </p:txBody>
      </p:sp>
      <p:sp>
        <p:nvSpPr>
          <p:cNvPr id="3" name="Marcador de posición de imagen 2">
            <a:extLst>
              <a:ext uri="{FF2B5EF4-FFF2-40B4-BE49-F238E27FC236}">
                <a16:creationId xmlns:a16="http://schemas.microsoft.com/office/drawing/2014/main" id="{B37DC81D-781E-41FB-A470-9EF04CB8AAD7}"/>
              </a:ext>
            </a:extLst>
          </p:cNvPr>
          <p:cNvSpPr txBox="1">
            <a:spLocks noGrp="1"/>
          </p:cNvSpPr>
          <p:nvPr>
            <p:ph type="pic" idx="1"/>
          </p:nvPr>
        </p:nvSpPr>
        <p:spPr>
          <a:xfrm>
            <a:off x="5183184" y="987423"/>
            <a:ext cx="6172200" cy="4873623"/>
          </a:xfrm>
        </p:spPr>
        <p:txBody>
          <a:bodyPr/>
          <a:lstStyle>
            <a:lvl1pPr marL="0" indent="0">
              <a:buNone/>
              <a:defRPr sz="3200"/>
            </a:lvl1pPr>
          </a:lstStyle>
          <a:p>
            <a:pPr lvl="0"/>
            <a:endParaRPr lang="es-ES"/>
          </a:p>
        </p:txBody>
      </p:sp>
      <p:sp>
        <p:nvSpPr>
          <p:cNvPr id="4" name="Marcador de texto 3">
            <a:extLst>
              <a:ext uri="{FF2B5EF4-FFF2-40B4-BE49-F238E27FC236}">
                <a16:creationId xmlns:a16="http://schemas.microsoft.com/office/drawing/2014/main" id="{3D347BE1-738F-4292-AA20-B5BF762AD85B}"/>
              </a:ext>
            </a:extLst>
          </p:cNvPr>
          <p:cNvSpPr txBox="1">
            <a:spLocks noGrp="1"/>
          </p:cNvSpPr>
          <p:nvPr>
            <p:ph type="body" idx="2"/>
          </p:nvPr>
        </p:nvSpPr>
        <p:spPr>
          <a:xfrm>
            <a:off x="839784" y="2057400"/>
            <a:ext cx="3932240" cy="3811584"/>
          </a:xfrm>
        </p:spPr>
        <p:txBody>
          <a:bodyPr/>
          <a:lstStyle>
            <a:lvl1pPr marL="0" indent="0">
              <a:buNone/>
              <a:defRPr sz="1600"/>
            </a:lvl1pPr>
          </a:lstStyle>
          <a:p>
            <a:pPr lvl="0"/>
            <a:r>
              <a:rPr lang="es-ES"/>
              <a:t>Haga clic para modificar los estilos de texto del patrón</a:t>
            </a:r>
          </a:p>
        </p:txBody>
      </p:sp>
      <p:sp>
        <p:nvSpPr>
          <p:cNvPr id="5" name="Marcador de fecha 4">
            <a:extLst>
              <a:ext uri="{FF2B5EF4-FFF2-40B4-BE49-F238E27FC236}">
                <a16:creationId xmlns:a16="http://schemas.microsoft.com/office/drawing/2014/main" id="{4416A67E-6811-4E27-9ED2-9DFD388D6E54}"/>
              </a:ext>
            </a:extLst>
          </p:cNvPr>
          <p:cNvSpPr txBox="1">
            <a:spLocks noGrp="1"/>
          </p:cNvSpPr>
          <p:nvPr>
            <p:ph type="dt" sz="half" idx="7"/>
          </p:nvPr>
        </p:nvSpPr>
        <p:spPr/>
        <p:txBody>
          <a:bodyPr/>
          <a:lstStyle>
            <a:lvl1pPr>
              <a:defRPr/>
            </a:lvl1pPr>
          </a:lstStyle>
          <a:p>
            <a:pPr lvl="0"/>
            <a:fld id="{38D00FDD-F1FF-4362-964F-073459398883}" type="datetime1">
              <a:rPr lang="es-ES"/>
              <a:pPr lvl="0"/>
              <a:t>04/10/2020</a:t>
            </a:fld>
            <a:endParaRPr lang="es-ES"/>
          </a:p>
        </p:txBody>
      </p:sp>
      <p:sp>
        <p:nvSpPr>
          <p:cNvPr id="6" name="Marcador de pie de página 5">
            <a:extLst>
              <a:ext uri="{FF2B5EF4-FFF2-40B4-BE49-F238E27FC236}">
                <a16:creationId xmlns:a16="http://schemas.microsoft.com/office/drawing/2014/main" id="{FEF058FA-A0C0-4EF4-BF6A-E0C04D2C2E6E}"/>
              </a:ext>
            </a:extLst>
          </p:cNvPr>
          <p:cNvSpPr txBox="1">
            <a:spLocks noGrp="1"/>
          </p:cNvSpPr>
          <p:nvPr>
            <p:ph type="ftr" sz="quarter" idx="9"/>
          </p:nvPr>
        </p:nvSpPr>
        <p:spPr/>
        <p:txBody>
          <a:bodyPr/>
          <a:lstStyle>
            <a:lvl1pPr>
              <a:defRPr/>
            </a:lvl1pPr>
          </a:lstStyle>
          <a:p>
            <a:pPr lvl="0"/>
            <a:endParaRPr lang="es-ES"/>
          </a:p>
        </p:txBody>
      </p:sp>
      <p:sp>
        <p:nvSpPr>
          <p:cNvPr id="7" name="Marcador de número de diapositiva 6">
            <a:extLst>
              <a:ext uri="{FF2B5EF4-FFF2-40B4-BE49-F238E27FC236}">
                <a16:creationId xmlns:a16="http://schemas.microsoft.com/office/drawing/2014/main" id="{8547B78A-A419-4EB8-ACD4-0D66A71CCA51}"/>
              </a:ext>
            </a:extLst>
          </p:cNvPr>
          <p:cNvSpPr txBox="1">
            <a:spLocks noGrp="1"/>
          </p:cNvSpPr>
          <p:nvPr>
            <p:ph type="sldNum" sz="quarter" idx="8"/>
          </p:nvPr>
        </p:nvSpPr>
        <p:spPr/>
        <p:txBody>
          <a:bodyPr/>
          <a:lstStyle>
            <a:lvl1pPr>
              <a:defRPr/>
            </a:lvl1pPr>
          </a:lstStyle>
          <a:p>
            <a:pPr lvl="0"/>
            <a:fld id="{C79CAED8-F321-49FF-9899-53536516DB98}" type="slidenum">
              <a:t>‹Nº›</a:t>
            </a:fld>
            <a:endParaRPr lang="es-ES"/>
          </a:p>
        </p:txBody>
      </p:sp>
    </p:spTree>
    <p:extLst>
      <p:ext uri="{BB962C8B-B14F-4D97-AF65-F5344CB8AC3E}">
        <p14:creationId xmlns:p14="http://schemas.microsoft.com/office/powerpoint/2010/main" val="117664180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E5327B81-10BF-4173-BFF0-566B15F6EF1E}"/>
              </a:ext>
            </a:extLst>
          </p:cNvPr>
          <p:cNvSpPr txBox="1">
            <a:spLocks noGrp="1"/>
          </p:cNvSpPr>
          <p:nvPr>
            <p:ph type="title"/>
          </p:nvPr>
        </p:nvSpPr>
        <p:spPr/>
        <p:txBody>
          <a:bodyPr/>
          <a:lstStyle>
            <a:lvl1pPr>
              <a:defRPr/>
            </a:lvl1pPr>
          </a:lstStyle>
          <a:p>
            <a:pPr lvl="0"/>
            <a:r>
              <a:rPr lang="es-ES"/>
              <a:t>Haga clic para modificar el estilo de título del patrón</a:t>
            </a:r>
          </a:p>
        </p:txBody>
      </p:sp>
      <p:sp>
        <p:nvSpPr>
          <p:cNvPr id="3" name="Marcador de texto vertical 2">
            <a:extLst>
              <a:ext uri="{FF2B5EF4-FFF2-40B4-BE49-F238E27FC236}">
                <a16:creationId xmlns:a16="http://schemas.microsoft.com/office/drawing/2014/main" id="{8F7615BF-977E-45E5-88DE-E30AB13219B1}"/>
              </a:ext>
            </a:extLst>
          </p:cNvPr>
          <p:cNvSpPr txBox="1">
            <a:spLocks noGrp="1"/>
          </p:cNvSpPr>
          <p:nvPr>
            <p:ph type="body" orient="vert" idx="1"/>
          </p:nvPr>
        </p:nvSpPr>
        <p:spPr/>
        <p:txBody>
          <a:bodyPr vert="eaVert"/>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B4081ECE-E617-4317-9E07-F136A0CC5B14}"/>
              </a:ext>
            </a:extLst>
          </p:cNvPr>
          <p:cNvSpPr txBox="1">
            <a:spLocks noGrp="1"/>
          </p:cNvSpPr>
          <p:nvPr>
            <p:ph type="dt" sz="half" idx="7"/>
          </p:nvPr>
        </p:nvSpPr>
        <p:spPr/>
        <p:txBody>
          <a:bodyPr/>
          <a:lstStyle>
            <a:lvl1pPr>
              <a:defRPr/>
            </a:lvl1pPr>
          </a:lstStyle>
          <a:p>
            <a:pPr lvl="0"/>
            <a:fld id="{327178CA-08FD-4ADE-A588-38A3ED51E5E8}" type="datetime1">
              <a:rPr lang="es-ES"/>
              <a:pPr lvl="0"/>
              <a:t>04/10/2020</a:t>
            </a:fld>
            <a:endParaRPr lang="es-ES"/>
          </a:p>
        </p:txBody>
      </p:sp>
      <p:sp>
        <p:nvSpPr>
          <p:cNvPr id="5" name="Marcador de pie de página 4">
            <a:extLst>
              <a:ext uri="{FF2B5EF4-FFF2-40B4-BE49-F238E27FC236}">
                <a16:creationId xmlns:a16="http://schemas.microsoft.com/office/drawing/2014/main" id="{84B4A4E7-C2E0-45F6-AAF5-C43F3981C083}"/>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84F4B557-CB2C-474F-9CC2-13C8CA544EBC}"/>
              </a:ext>
            </a:extLst>
          </p:cNvPr>
          <p:cNvSpPr txBox="1">
            <a:spLocks noGrp="1"/>
          </p:cNvSpPr>
          <p:nvPr>
            <p:ph type="sldNum" sz="quarter" idx="8"/>
          </p:nvPr>
        </p:nvSpPr>
        <p:spPr/>
        <p:txBody>
          <a:bodyPr/>
          <a:lstStyle>
            <a:lvl1pPr>
              <a:defRPr/>
            </a:lvl1pPr>
          </a:lstStyle>
          <a:p>
            <a:pPr lvl="0"/>
            <a:fld id="{1008DE3A-632B-4460-A7BD-63E1147E62B9}" type="slidenum">
              <a:t>‹Nº›</a:t>
            </a:fld>
            <a:endParaRPr lang="es-ES"/>
          </a:p>
        </p:txBody>
      </p:sp>
    </p:spTree>
    <p:extLst>
      <p:ext uri="{BB962C8B-B14F-4D97-AF65-F5344CB8AC3E}">
        <p14:creationId xmlns:p14="http://schemas.microsoft.com/office/powerpoint/2010/main" val="35883448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Título vertical 1">
            <a:extLst>
              <a:ext uri="{FF2B5EF4-FFF2-40B4-BE49-F238E27FC236}">
                <a16:creationId xmlns:a16="http://schemas.microsoft.com/office/drawing/2014/main" id="{3744BEDA-D853-4F85-8B98-72CF9E45CB0B}"/>
              </a:ext>
            </a:extLst>
          </p:cNvPr>
          <p:cNvSpPr txBox="1">
            <a:spLocks noGrp="1"/>
          </p:cNvSpPr>
          <p:nvPr>
            <p:ph type="title" orient="vert"/>
          </p:nvPr>
        </p:nvSpPr>
        <p:spPr>
          <a:xfrm>
            <a:off x="8724903" y="365129"/>
            <a:ext cx="2628899" cy="5811834"/>
          </a:xfrm>
        </p:spPr>
        <p:txBody>
          <a:bodyPr vert="eaVert"/>
          <a:lstStyle>
            <a:lvl1pPr>
              <a:defRPr/>
            </a:lvl1pPr>
          </a:lstStyle>
          <a:p>
            <a:pPr lvl="0"/>
            <a:r>
              <a:rPr lang="es-ES"/>
              <a:t>Haga clic para modificar el estilo de título del patrón</a:t>
            </a:r>
          </a:p>
        </p:txBody>
      </p:sp>
      <p:sp>
        <p:nvSpPr>
          <p:cNvPr id="3" name="Marcador de texto vertical 2">
            <a:extLst>
              <a:ext uri="{FF2B5EF4-FFF2-40B4-BE49-F238E27FC236}">
                <a16:creationId xmlns:a16="http://schemas.microsoft.com/office/drawing/2014/main" id="{82F42D28-6F9C-481C-9167-6D2BA8E1E4E9}"/>
              </a:ext>
            </a:extLst>
          </p:cNvPr>
          <p:cNvSpPr txBox="1">
            <a:spLocks noGrp="1"/>
          </p:cNvSpPr>
          <p:nvPr>
            <p:ph type="body" orient="vert" idx="1"/>
          </p:nvPr>
        </p:nvSpPr>
        <p:spPr>
          <a:xfrm>
            <a:off x="838203" y="365129"/>
            <a:ext cx="7734296" cy="5811834"/>
          </a:xfrm>
        </p:spPr>
        <p:txBody>
          <a:bodyPr vert="eaVert"/>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6BE88DAF-B9E4-403F-991A-33BB61FE654A}"/>
              </a:ext>
            </a:extLst>
          </p:cNvPr>
          <p:cNvSpPr txBox="1">
            <a:spLocks noGrp="1"/>
          </p:cNvSpPr>
          <p:nvPr>
            <p:ph type="dt" sz="half" idx="7"/>
          </p:nvPr>
        </p:nvSpPr>
        <p:spPr/>
        <p:txBody>
          <a:bodyPr/>
          <a:lstStyle>
            <a:lvl1pPr>
              <a:defRPr/>
            </a:lvl1pPr>
          </a:lstStyle>
          <a:p>
            <a:pPr lvl="0"/>
            <a:fld id="{438C58D2-2B02-400A-B362-6692CFBC06E9}" type="datetime1">
              <a:rPr lang="es-ES"/>
              <a:pPr lvl="0"/>
              <a:t>04/10/2020</a:t>
            </a:fld>
            <a:endParaRPr lang="es-ES"/>
          </a:p>
        </p:txBody>
      </p:sp>
      <p:sp>
        <p:nvSpPr>
          <p:cNvPr id="5" name="Marcador de pie de página 4">
            <a:extLst>
              <a:ext uri="{FF2B5EF4-FFF2-40B4-BE49-F238E27FC236}">
                <a16:creationId xmlns:a16="http://schemas.microsoft.com/office/drawing/2014/main" id="{F0FCDBE5-BAF6-4CC5-A99C-145D0319F1F6}"/>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08AC92A2-0C90-4E34-BE9D-594CC3DB3C66}"/>
              </a:ext>
            </a:extLst>
          </p:cNvPr>
          <p:cNvSpPr txBox="1">
            <a:spLocks noGrp="1"/>
          </p:cNvSpPr>
          <p:nvPr>
            <p:ph type="sldNum" sz="quarter" idx="8"/>
          </p:nvPr>
        </p:nvSpPr>
        <p:spPr/>
        <p:txBody>
          <a:bodyPr/>
          <a:lstStyle>
            <a:lvl1pPr>
              <a:defRPr/>
            </a:lvl1pPr>
          </a:lstStyle>
          <a:p>
            <a:pPr lvl="0"/>
            <a:fld id="{A2671A06-7737-4B25-B81F-49A0C5690D01}" type="slidenum">
              <a:t>‹Nº›</a:t>
            </a:fld>
            <a:endParaRPr lang="es-ES"/>
          </a:p>
        </p:txBody>
      </p:sp>
    </p:spTree>
    <p:extLst>
      <p:ext uri="{BB962C8B-B14F-4D97-AF65-F5344CB8AC3E}">
        <p14:creationId xmlns:p14="http://schemas.microsoft.com/office/powerpoint/2010/main" val="3404674415"/>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2DC7312B-7A98-4C9B-A77C-0E8D275485B7}"/>
              </a:ext>
            </a:extLst>
          </p:cNvPr>
          <p:cNvSpPr txBox="1">
            <a:spLocks noGrp="1"/>
          </p:cNvSpPr>
          <p:nvPr>
            <p:ph type="ctrTitle"/>
          </p:nvPr>
        </p:nvSpPr>
        <p:spPr>
          <a:xfrm>
            <a:off x="1524003" y="1122361"/>
            <a:ext cx="9144000" cy="2387598"/>
          </a:xfrm>
        </p:spPr>
        <p:txBody>
          <a:bodyPr anchor="b"/>
          <a:lstStyle>
            <a:lvl1pPr>
              <a:defRPr sz="6000"/>
            </a:lvl1pPr>
          </a:lstStyle>
          <a:p>
            <a:pPr lvl="0"/>
            <a:r>
              <a:rPr lang="es-ES"/>
              <a:t>Haga clic para modificar el estilo de título del patrón</a:t>
            </a:r>
          </a:p>
        </p:txBody>
      </p:sp>
      <p:sp>
        <p:nvSpPr>
          <p:cNvPr id="3" name="Subtítulo 2">
            <a:extLst>
              <a:ext uri="{FF2B5EF4-FFF2-40B4-BE49-F238E27FC236}">
                <a16:creationId xmlns:a16="http://schemas.microsoft.com/office/drawing/2014/main" id="{94CFFB30-6015-43BA-A280-D93194D10104}"/>
              </a:ext>
            </a:extLst>
          </p:cNvPr>
          <p:cNvSpPr txBox="1">
            <a:spLocks noGrp="1"/>
          </p:cNvSpPr>
          <p:nvPr>
            <p:ph type="subTitle" idx="1"/>
          </p:nvPr>
        </p:nvSpPr>
        <p:spPr>
          <a:xfrm>
            <a:off x="1524003" y="3602041"/>
            <a:ext cx="9144000" cy="1655758"/>
          </a:xfrm>
        </p:spPr>
        <p:txBody>
          <a:bodyPr anchorCtr="1"/>
          <a:lstStyle>
            <a:lvl1pPr marL="0" indent="0" algn="ctr">
              <a:spcBef>
                <a:spcPts val="600"/>
              </a:spcBef>
              <a:buNone/>
              <a:defRPr sz="2400"/>
            </a:lvl1pPr>
          </a:lstStyle>
          <a:p>
            <a:pPr lvl="0"/>
            <a:r>
              <a:rPr lang="es-ES"/>
              <a:t>Haga clic para modificar el estilo de subtítulo del patrón</a:t>
            </a:r>
          </a:p>
        </p:txBody>
      </p:sp>
      <p:sp>
        <p:nvSpPr>
          <p:cNvPr id="4" name="Rectangle 4">
            <a:extLst>
              <a:ext uri="{FF2B5EF4-FFF2-40B4-BE49-F238E27FC236}">
                <a16:creationId xmlns:a16="http://schemas.microsoft.com/office/drawing/2014/main" id="{ECE96001-7111-4062-801D-7F6D0F4A76C8}"/>
              </a:ext>
            </a:extLst>
          </p:cNvPr>
          <p:cNvSpPr txBox="1">
            <a:spLocks noGrp="1"/>
          </p:cNvSpPr>
          <p:nvPr>
            <p:ph type="dt" sz="half" idx="7"/>
          </p:nvPr>
        </p:nvSpPr>
        <p:spPr/>
        <p:txBody>
          <a:bodyPr/>
          <a:lstStyle>
            <a:lvl1pPr>
              <a:defRPr sz="1400"/>
            </a:lvl1pPr>
          </a:lstStyle>
          <a:p>
            <a:pPr lvl="0"/>
            <a:endParaRPr lang="es-ES"/>
          </a:p>
        </p:txBody>
      </p:sp>
      <p:sp>
        <p:nvSpPr>
          <p:cNvPr id="5" name="Rectangle 5">
            <a:extLst>
              <a:ext uri="{FF2B5EF4-FFF2-40B4-BE49-F238E27FC236}">
                <a16:creationId xmlns:a16="http://schemas.microsoft.com/office/drawing/2014/main" id="{9889A802-B089-4C6E-ADCF-EF45829FDFC7}"/>
              </a:ext>
            </a:extLst>
          </p:cNvPr>
          <p:cNvSpPr txBox="1">
            <a:spLocks noGrp="1"/>
          </p:cNvSpPr>
          <p:nvPr>
            <p:ph type="ftr" sz="quarter" idx="9"/>
          </p:nvPr>
        </p:nvSpPr>
        <p:spPr/>
        <p:txBody>
          <a:bodyPr/>
          <a:lstStyle>
            <a:lvl1pPr>
              <a:defRPr sz="1400"/>
            </a:lvl1pPr>
          </a:lstStyle>
          <a:p>
            <a:pPr lvl="0"/>
            <a:endParaRPr lang="es-ES"/>
          </a:p>
        </p:txBody>
      </p:sp>
      <p:sp>
        <p:nvSpPr>
          <p:cNvPr id="6" name="Rectangle 6">
            <a:extLst>
              <a:ext uri="{FF2B5EF4-FFF2-40B4-BE49-F238E27FC236}">
                <a16:creationId xmlns:a16="http://schemas.microsoft.com/office/drawing/2014/main" id="{0F23A656-BF5B-41CA-9FED-02FE0CFBC9A7}"/>
              </a:ext>
            </a:extLst>
          </p:cNvPr>
          <p:cNvSpPr txBox="1">
            <a:spLocks noGrp="1"/>
          </p:cNvSpPr>
          <p:nvPr>
            <p:ph type="sldNum" sz="quarter" idx="8"/>
          </p:nvPr>
        </p:nvSpPr>
        <p:spPr/>
        <p:txBody>
          <a:bodyPr/>
          <a:lstStyle>
            <a:lvl1pPr>
              <a:defRPr sz="1400"/>
            </a:lvl1pPr>
          </a:lstStyle>
          <a:p>
            <a:pPr lvl="0"/>
            <a:fld id="{317AE910-DB7C-4213-B6DC-32CF62303469}" type="slidenum">
              <a:t>‹Nº›</a:t>
            </a:fld>
            <a:endParaRPr lang="es-ES"/>
          </a:p>
        </p:txBody>
      </p:sp>
    </p:spTree>
    <p:extLst>
      <p:ext uri="{BB962C8B-B14F-4D97-AF65-F5344CB8AC3E}">
        <p14:creationId xmlns:p14="http://schemas.microsoft.com/office/powerpoint/2010/main" val="665844410"/>
      </p:ext>
    </p:extLst>
  </p:cSld>
  <p:clrMapOvr>
    <a:masterClrMapping/>
  </p:clrMapOvr>
  <p:hf sldNum="0" hdr="0" ftr="0" dt="0"/>
</p:sldLayout>
</file>

<file path=ppt/slideLayouts/slideLayout13.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2F725118-BBB9-4CBF-BB30-98E94712EE4B}"/>
              </a:ext>
            </a:extLst>
          </p:cNvPr>
          <p:cNvSpPr>
            <a:spLocks noGrp="1"/>
          </p:cNvSpPr>
          <p:nvPr>
            <p:ph type="ctrTitle"/>
          </p:nvPr>
        </p:nvSpPr>
        <p:spPr>
          <a:xfrm>
            <a:off x="1524000" y="1122363"/>
            <a:ext cx="9144000" cy="2387600"/>
          </a:xfrm>
          <a:prstGeom prst="rect">
            <a:avLst/>
          </a:prstGeom>
        </p:spPr>
        <p:txBody>
          <a:bodyPr anchor="b"/>
          <a:lstStyle>
            <a:lvl1pPr algn="ctr">
              <a:defRPr sz="6000"/>
            </a:lvl1pPr>
          </a:lstStyle>
          <a:p>
            <a:r>
              <a:rPr lang="es-ES"/>
              <a:t>Haga clic para modificar el estilo de título del patrón</a:t>
            </a:r>
          </a:p>
        </p:txBody>
      </p:sp>
      <p:sp>
        <p:nvSpPr>
          <p:cNvPr id="3" name="Subtítulo 2">
            <a:extLst>
              <a:ext uri="{FF2B5EF4-FFF2-40B4-BE49-F238E27FC236}">
                <a16:creationId xmlns:a16="http://schemas.microsoft.com/office/drawing/2014/main" id="{556ED22E-794E-4C77-A7B8-544842086C0E}"/>
              </a:ext>
            </a:extLst>
          </p:cNvPr>
          <p:cNvSpPr>
            <a:spLocks noGrp="1"/>
          </p:cNvSpPr>
          <p:nvPr>
            <p:ph type="subTitle" idx="1"/>
          </p:nvPr>
        </p:nvSpPr>
        <p:spPr>
          <a:xfrm>
            <a:off x="1524000" y="3602038"/>
            <a:ext cx="9144000" cy="1655762"/>
          </a:xfrm>
          <a:prstGeom prst="rect">
            <a:avLst/>
          </a:prstGeo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a:t>Haga clic para modificar el estilo de subtítulo del patrón</a:t>
            </a:r>
          </a:p>
        </p:txBody>
      </p:sp>
      <p:sp>
        <p:nvSpPr>
          <p:cNvPr id="4" name="Marcador de fecha 3">
            <a:extLst>
              <a:ext uri="{FF2B5EF4-FFF2-40B4-BE49-F238E27FC236}">
                <a16:creationId xmlns:a16="http://schemas.microsoft.com/office/drawing/2014/main" id="{71E0F065-D4A3-481F-AB92-CECDEAE85D9C}"/>
              </a:ext>
            </a:extLst>
          </p:cNvPr>
          <p:cNvSpPr>
            <a:spLocks noGrp="1"/>
          </p:cNvSpPr>
          <p:nvPr>
            <p:ph type="dt" sz="half" idx="10"/>
          </p:nvPr>
        </p:nvSpPr>
        <p:spPr/>
        <p:txBody>
          <a:bodyPr/>
          <a:lstStyle>
            <a:lvl1pPr>
              <a:defRPr/>
            </a:lvl1pPr>
          </a:lstStyle>
          <a:p>
            <a:pPr fontAlgn="base">
              <a:spcBef>
                <a:spcPct val="0"/>
              </a:spcBef>
              <a:spcAft>
                <a:spcPct val="0"/>
              </a:spcAft>
            </a:pPr>
            <a:endParaRPr lang="es-ES" altLang="es-ES">
              <a:solidFill>
                <a:srgbClr val="000000"/>
              </a:solidFill>
            </a:endParaRPr>
          </a:p>
        </p:txBody>
      </p:sp>
    </p:spTree>
    <p:extLst>
      <p:ext uri="{BB962C8B-B14F-4D97-AF65-F5344CB8AC3E}">
        <p14:creationId xmlns:p14="http://schemas.microsoft.com/office/powerpoint/2010/main" val="278495916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_rels/slideMaster3.xml.rels><?xml version="1.0" encoding="UTF-8" standalone="yes"?>
<Relationships xmlns="http://schemas.openxmlformats.org/package/2006/relationships"><Relationship Id="rId2" Type="http://schemas.openxmlformats.org/officeDocument/2006/relationships/theme" Target="../theme/theme3.xml"/><Relationship Id="rId1" Type="http://schemas.openxmlformats.org/officeDocument/2006/relationships/slideLayout" Target="../slideLayouts/slideLayout13.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Marcador de título 1">
            <a:extLst>
              <a:ext uri="{FF2B5EF4-FFF2-40B4-BE49-F238E27FC236}">
                <a16:creationId xmlns:a16="http://schemas.microsoft.com/office/drawing/2014/main" id="{61C01E14-ABBD-49F6-9382-32CAFEF0DAC1}"/>
              </a:ext>
            </a:extLst>
          </p:cNvPr>
          <p:cNvSpPr txBox="1">
            <a:spLocks noGrp="1"/>
          </p:cNvSpPr>
          <p:nvPr>
            <p:ph type="title"/>
          </p:nvPr>
        </p:nvSpPr>
        <p:spPr>
          <a:xfrm>
            <a:off x="838203" y="365129"/>
            <a:ext cx="10515600" cy="1325559"/>
          </a:xfrm>
          <a:prstGeom prst="rect">
            <a:avLst/>
          </a:prstGeom>
          <a:noFill/>
          <a:ln>
            <a:noFill/>
          </a:ln>
        </p:spPr>
        <p:txBody>
          <a:bodyPr vert="horz" wrap="square" lIns="91440" tIns="45720" rIns="91440" bIns="45720" anchor="ctr" anchorCtr="0" compatLnSpc="1">
            <a:normAutofit/>
          </a:bodyPr>
          <a:lstStyle/>
          <a:p>
            <a:pPr lvl="0"/>
            <a:r>
              <a:rPr lang="es-ES"/>
              <a:t>Haga clic para modificar el estilo de título del patrón</a:t>
            </a:r>
          </a:p>
        </p:txBody>
      </p:sp>
      <p:sp>
        <p:nvSpPr>
          <p:cNvPr id="3" name="Marcador de texto 2">
            <a:extLst>
              <a:ext uri="{FF2B5EF4-FFF2-40B4-BE49-F238E27FC236}">
                <a16:creationId xmlns:a16="http://schemas.microsoft.com/office/drawing/2014/main" id="{6A8F448D-3930-48C7-BE4A-8476706A2952}"/>
              </a:ext>
            </a:extLst>
          </p:cNvPr>
          <p:cNvSpPr txBox="1">
            <a:spLocks noGrp="1"/>
          </p:cNvSpPr>
          <p:nvPr>
            <p:ph type="body" idx="1"/>
          </p:nvPr>
        </p:nvSpPr>
        <p:spPr>
          <a:xfrm>
            <a:off x="838203" y="1825627"/>
            <a:ext cx="10515600" cy="4351336"/>
          </a:xfrm>
          <a:prstGeom prst="rect">
            <a:avLst/>
          </a:prstGeom>
          <a:noFill/>
          <a:ln>
            <a:noFill/>
          </a:ln>
        </p:spPr>
        <p:txBody>
          <a:bodyPr vert="horz" wrap="square" lIns="91440" tIns="45720" rIns="91440" bIns="45720" anchor="t" anchorCtr="0" compatLnSpc="1">
            <a:normAutofit/>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B506094E-1C6E-49DB-8953-EC284284A4D4}"/>
              </a:ext>
            </a:extLst>
          </p:cNvPr>
          <p:cNvSpPr txBox="1">
            <a:spLocks noGrp="1"/>
          </p:cNvSpPr>
          <p:nvPr>
            <p:ph type="dt" sz="half" idx="2"/>
          </p:nvPr>
        </p:nvSpPr>
        <p:spPr>
          <a:xfrm>
            <a:off x="838203" y="6356351"/>
            <a:ext cx="2743200" cy="365129"/>
          </a:xfrm>
          <a:prstGeom prst="rect">
            <a:avLst/>
          </a:prstGeom>
          <a:noFill/>
          <a:ln>
            <a:noFill/>
          </a:ln>
        </p:spPr>
        <p:txBody>
          <a:bodyPr vert="horz" wrap="square" lIns="91440" tIns="45720" rIns="91440" bIns="45720" anchor="ctr" anchorCtr="0" compatLnSpc="1">
            <a:noAutofit/>
          </a:bodyPr>
          <a:lstStyle>
            <a:lvl1pPr marL="0" marR="0" lvl="0" indent="0" algn="l" defTabSz="914400" rtl="0" fontAlgn="auto" hangingPunct="1">
              <a:lnSpc>
                <a:spcPct val="100000"/>
              </a:lnSpc>
              <a:spcBef>
                <a:spcPts val="0"/>
              </a:spcBef>
              <a:spcAft>
                <a:spcPts val="0"/>
              </a:spcAft>
              <a:buNone/>
              <a:tabLst/>
              <a:defRPr lang="es-ES" sz="1200" b="0" i="0" u="none" strike="noStrike" kern="1200" cap="none" spc="0" baseline="0">
                <a:solidFill>
                  <a:srgbClr val="898989"/>
                </a:solidFill>
                <a:uFillTx/>
                <a:latin typeface="Calibri"/>
              </a:defRPr>
            </a:lvl1pPr>
          </a:lstStyle>
          <a:p>
            <a:pPr lvl="0"/>
            <a:fld id="{9F89630D-92BE-4A2E-8E68-20CBE0244750}" type="datetime1">
              <a:rPr lang="es-ES"/>
              <a:pPr lvl="0"/>
              <a:t>04/10/2020</a:t>
            </a:fld>
            <a:endParaRPr lang="es-ES"/>
          </a:p>
        </p:txBody>
      </p:sp>
      <p:sp>
        <p:nvSpPr>
          <p:cNvPr id="5" name="Marcador de pie de página 4">
            <a:extLst>
              <a:ext uri="{FF2B5EF4-FFF2-40B4-BE49-F238E27FC236}">
                <a16:creationId xmlns:a16="http://schemas.microsoft.com/office/drawing/2014/main" id="{42E0F1BE-F3D9-41E6-BF35-2592C238CBAA}"/>
              </a:ext>
            </a:extLst>
          </p:cNvPr>
          <p:cNvSpPr txBox="1">
            <a:spLocks noGrp="1"/>
          </p:cNvSpPr>
          <p:nvPr>
            <p:ph type="ftr" sz="quarter" idx="3"/>
          </p:nvPr>
        </p:nvSpPr>
        <p:spPr>
          <a:xfrm>
            <a:off x="4038603" y="6356351"/>
            <a:ext cx="4114800" cy="365129"/>
          </a:xfrm>
          <a:prstGeom prst="rect">
            <a:avLst/>
          </a:prstGeom>
          <a:noFill/>
          <a:ln>
            <a:noFill/>
          </a:ln>
        </p:spPr>
        <p:txBody>
          <a:bodyPr vert="horz" wrap="square" lIns="91440" tIns="45720" rIns="91440" bIns="45720" anchor="ctr" anchorCtr="1" compatLnSpc="1">
            <a:noAutofit/>
          </a:bodyPr>
          <a:lstStyle>
            <a:lvl1pPr marL="0" marR="0" lvl="0" indent="0" algn="ctr" defTabSz="914400" rtl="0" fontAlgn="auto" hangingPunct="1">
              <a:lnSpc>
                <a:spcPct val="100000"/>
              </a:lnSpc>
              <a:spcBef>
                <a:spcPts val="0"/>
              </a:spcBef>
              <a:spcAft>
                <a:spcPts val="0"/>
              </a:spcAft>
              <a:buNone/>
              <a:tabLst/>
              <a:defRPr lang="es-ES" sz="1200" b="0" i="0" u="none" strike="noStrike" kern="1200" cap="none" spc="0" baseline="0">
                <a:solidFill>
                  <a:srgbClr val="898989"/>
                </a:solidFill>
                <a:uFillTx/>
                <a:latin typeface="Calibri"/>
              </a:defRPr>
            </a:lvl1pPr>
          </a:lstStyle>
          <a:p>
            <a:pPr lvl="0"/>
            <a:endParaRPr lang="es-ES"/>
          </a:p>
        </p:txBody>
      </p:sp>
      <p:sp>
        <p:nvSpPr>
          <p:cNvPr id="6" name="Marcador de número de diapositiva 5">
            <a:extLst>
              <a:ext uri="{FF2B5EF4-FFF2-40B4-BE49-F238E27FC236}">
                <a16:creationId xmlns:a16="http://schemas.microsoft.com/office/drawing/2014/main" id="{1718FD77-164D-4DC9-BE5C-7113D92C34DB}"/>
              </a:ext>
            </a:extLst>
          </p:cNvPr>
          <p:cNvSpPr txBox="1">
            <a:spLocks noGrp="1"/>
          </p:cNvSpPr>
          <p:nvPr>
            <p:ph type="sldNum" sz="quarter" idx="4"/>
          </p:nvPr>
        </p:nvSpPr>
        <p:spPr>
          <a:xfrm>
            <a:off x="8610603" y="6356351"/>
            <a:ext cx="2743200" cy="365129"/>
          </a:xfrm>
          <a:prstGeom prst="rect">
            <a:avLst/>
          </a:prstGeom>
          <a:noFill/>
          <a:ln>
            <a:noFill/>
          </a:ln>
        </p:spPr>
        <p:txBody>
          <a:bodyPr vert="horz" wrap="square" lIns="91440" tIns="45720" rIns="91440" bIns="45720" anchor="ctr" anchorCtr="0" compatLnSpc="1">
            <a:noAutofit/>
          </a:bodyPr>
          <a:lstStyle>
            <a:lvl1pPr marL="0" marR="0" lvl="0" indent="0" algn="r" defTabSz="914400" rtl="0" fontAlgn="auto" hangingPunct="1">
              <a:lnSpc>
                <a:spcPct val="100000"/>
              </a:lnSpc>
              <a:spcBef>
                <a:spcPts val="0"/>
              </a:spcBef>
              <a:spcAft>
                <a:spcPts val="0"/>
              </a:spcAft>
              <a:buNone/>
              <a:tabLst/>
              <a:defRPr lang="es-ES" sz="1200" b="0" i="0" u="none" strike="noStrike" kern="1200" cap="none" spc="0" baseline="0">
                <a:solidFill>
                  <a:srgbClr val="898989"/>
                </a:solidFill>
                <a:uFillTx/>
                <a:latin typeface="Calibri"/>
              </a:defRPr>
            </a:lvl1pPr>
          </a:lstStyle>
          <a:p>
            <a:pPr lvl="0"/>
            <a:fld id="{858437EF-807A-4909-ACE4-30F91C9DBBE9}" type="slidenum">
              <a:t>‹Nº›</a:t>
            </a:fld>
            <a:endParaRPr lang="es-E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marL="0" marR="0" lvl="0" indent="0" algn="l" defTabSz="914400" rtl="0" fontAlgn="auto" hangingPunct="1">
        <a:lnSpc>
          <a:spcPct val="90000"/>
        </a:lnSpc>
        <a:spcBef>
          <a:spcPts val="0"/>
        </a:spcBef>
        <a:spcAft>
          <a:spcPts val="0"/>
        </a:spcAft>
        <a:buNone/>
        <a:tabLst/>
        <a:defRPr lang="es-ES" sz="4400" b="0" i="0" u="none" strike="noStrike" kern="1200" cap="none" spc="0" baseline="0">
          <a:solidFill>
            <a:srgbClr val="000000"/>
          </a:solidFill>
          <a:uFillTx/>
          <a:latin typeface="Calibri Light"/>
        </a:defRPr>
      </a:lvl1pPr>
    </p:titleStyle>
    <p:bodyStyle>
      <a:lvl1pPr marL="228600" marR="0" lvl="0" indent="-228600" algn="l" defTabSz="914400" rtl="0" fontAlgn="auto" hangingPunct="1">
        <a:lnSpc>
          <a:spcPct val="90000"/>
        </a:lnSpc>
        <a:spcBef>
          <a:spcPts val="1000"/>
        </a:spcBef>
        <a:spcAft>
          <a:spcPts val="0"/>
        </a:spcAft>
        <a:buSzPct val="100000"/>
        <a:buFont typeface="Arial" pitchFamily="34"/>
        <a:buChar char="•"/>
        <a:tabLst/>
        <a:defRPr lang="es-ES" sz="2800" b="0" i="0" u="none" strike="noStrike" kern="1200" cap="none" spc="0" baseline="0">
          <a:solidFill>
            <a:srgbClr val="000000"/>
          </a:solidFill>
          <a:uFillTx/>
          <a:latin typeface="Calibri"/>
        </a:defRPr>
      </a:lvl1pPr>
      <a:lvl2pPr marL="685800" marR="0" lvl="1" indent="-228600" algn="l" defTabSz="914400" rtl="0" fontAlgn="auto" hangingPunct="1">
        <a:lnSpc>
          <a:spcPct val="90000"/>
        </a:lnSpc>
        <a:spcBef>
          <a:spcPts val="500"/>
        </a:spcBef>
        <a:spcAft>
          <a:spcPts val="0"/>
        </a:spcAft>
        <a:buSzPct val="100000"/>
        <a:buFont typeface="Arial" pitchFamily="34"/>
        <a:buChar char="•"/>
        <a:tabLst/>
        <a:defRPr lang="es-ES" sz="2400" b="0" i="0" u="none" strike="noStrike" kern="1200" cap="none" spc="0" baseline="0">
          <a:solidFill>
            <a:srgbClr val="000000"/>
          </a:solidFill>
          <a:uFillTx/>
          <a:latin typeface="Calibri"/>
        </a:defRPr>
      </a:lvl2pPr>
      <a:lvl3pPr marL="1143000" marR="0" lvl="2" indent="-228600" algn="l" defTabSz="914400" rtl="0" fontAlgn="auto" hangingPunct="1">
        <a:lnSpc>
          <a:spcPct val="90000"/>
        </a:lnSpc>
        <a:spcBef>
          <a:spcPts val="500"/>
        </a:spcBef>
        <a:spcAft>
          <a:spcPts val="0"/>
        </a:spcAft>
        <a:buSzPct val="100000"/>
        <a:buFont typeface="Arial" pitchFamily="34"/>
        <a:buChar char="•"/>
        <a:tabLst/>
        <a:defRPr lang="es-ES" sz="2000" b="0" i="0" u="none" strike="noStrike" kern="1200" cap="none" spc="0" baseline="0">
          <a:solidFill>
            <a:srgbClr val="000000"/>
          </a:solidFill>
          <a:uFillTx/>
          <a:latin typeface="Calibri"/>
        </a:defRPr>
      </a:lvl3pPr>
      <a:lvl4pPr marL="1600200" marR="0" lvl="3" indent="-228600" algn="l" defTabSz="914400" rtl="0" fontAlgn="auto" hangingPunct="1">
        <a:lnSpc>
          <a:spcPct val="90000"/>
        </a:lnSpc>
        <a:spcBef>
          <a:spcPts val="500"/>
        </a:spcBef>
        <a:spcAft>
          <a:spcPts val="0"/>
        </a:spcAft>
        <a:buSzPct val="100000"/>
        <a:buFont typeface="Arial" pitchFamily="34"/>
        <a:buChar char="•"/>
        <a:tabLst/>
        <a:defRPr lang="es-ES" sz="1800" b="0" i="0" u="none" strike="noStrike" kern="1200" cap="none" spc="0" baseline="0">
          <a:solidFill>
            <a:srgbClr val="000000"/>
          </a:solidFill>
          <a:uFillTx/>
          <a:latin typeface="Calibri"/>
        </a:defRPr>
      </a:lvl4pPr>
      <a:lvl5pPr marL="2057400" marR="0" lvl="4" indent="-228600" algn="l" defTabSz="914400" rtl="0" fontAlgn="auto" hangingPunct="1">
        <a:lnSpc>
          <a:spcPct val="90000"/>
        </a:lnSpc>
        <a:spcBef>
          <a:spcPts val="500"/>
        </a:spcBef>
        <a:spcAft>
          <a:spcPts val="0"/>
        </a:spcAft>
        <a:buSzPct val="100000"/>
        <a:buFont typeface="Arial" pitchFamily="34"/>
        <a:buChar char="•"/>
        <a:tabLst/>
        <a:defRPr lang="es-ES" sz="1800" b="0" i="0" u="none" strike="noStrike" kern="1200" cap="none" spc="0" baseline="0">
          <a:solidFill>
            <a:srgbClr val="000000"/>
          </a:solidFill>
          <a:uFillTx/>
          <a:latin typeface="Calibri"/>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rgbClr val="000000"/>
        </a:solidFill>
        <a:effectLst/>
      </p:bgPr>
    </p:bg>
    <p:spTree>
      <p:nvGrpSpPr>
        <p:cNvPr id="1" name=""/>
        <p:cNvGrpSpPr/>
        <p:nvPr/>
      </p:nvGrpSpPr>
      <p:grpSpPr>
        <a:xfrm>
          <a:off x="0" y="0"/>
          <a:ext cx="0" cy="0"/>
          <a:chOff x="0" y="0"/>
          <a:chExt cx="0" cy="0"/>
        </a:xfrm>
      </p:grpSpPr>
      <p:sp>
        <p:nvSpPr>
          <p:cNvPr id="2" name="Rectangle 2">
            <a:extLst>
              <a:ext uri="{FF2B5EF4-FFF2-40B4-BE49-F238E27FC236}">
                <a16:creationId xmlns:a16="http://schemas.microsoft.com/office/drawing/2014/main" id="{41662223-46DE-4E39-8FF4-0FED199D434B}"/>
              </a:ext>
            </a:extLst>
          </p:cNvPr>
          <p:cNvSpPr txBox="1">
            <a:spLocks noGrp="1"/>
          </p:cNvSpPr>
          <p:nvPr>
            <p:ph type="title"/>
          </p:nvPr>
        </p:nvSpPr>
        <p:spPr>
          <a:xfrm>
            <a:off x="914400" y="609603"/>
            <a:ext cx="10363196" cy="1143000"/>
          </a:xfrm>
          <a:prstGeom prst="rect">
            <a:avLst/>
          </a:prstGeom>
          <a:noFill/>
          <a:ln>
            <a:noFill/>
          </a:ln>
        </p:spPr>
        <p:txBody>
          <a:bodyPr vert="horz" wrap="square" lIns="91440" tIns="45720" rIns="91440" bIns="45720" anchor="ctr" anchorCtr="1" compatLnSpc="1">
            <a:noAutofit/>
          </a:bodyPr>
          <a:lstStyle/>
          <a:p>
            <a:pPr lvl="0"/>
            <a:r>
              <a:rPr lang="es-ES"/>
              <a:t>Haga clic para cambiar el estilo de título	</a:t>
            </a:r>
          </a:p>
        </p:txBody>
      </p:sp>
      <p:sp>
        <p:nvSpPr>
          <p:cNvPr id="3" name="Rectangle 3">
            <a:extLst>
              <a:ext uri="{FF2B5EF4-FFF2-40B4-BE49-F238E27FC236}">
                <a16:creationId xmlns:a16="http://schemas.microsoft.com/office/drawing/2014/main" id="{61BD8F57-E27E-4045-B6DB-CDAAC48DBD2E}"/>
              </a:ext>
            </a:extLst>
          </p:cNvPr>
          <p:cNvSpPr txBox="1">
            <a:spLocks noGrp="1"/>
          </p:cNvSpPr>
          <p:nvPr>
            <p:ph type="body" idx="1"/>
          </p:nvPr>
        </p:nvSpPr>
        <p:spPr>
          <a:xfrm>
            <a:off x="914400" y="1981203"/>
            <a:ext cx="10363196" cy="4114800"/>
          </a:xfrm>
          <a:prstGeom prst="rect">
            <a:avLst/>
          </a:prstGeom>
          <a:noFill/>
          <a:ln>
            <a:noFill/>
          </a:ln>
        </p:spPr>
        <p:txBody>
          <a:bodyPr vert="horz" wrap="square" lIns="91440" tIns="45720" rIns="91440" bIns="45720" anchor="t" anchorCtr="0" compatLnSpc="1">
            <a:noAutofit/>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Rectangle 4">
            <a:extLst>
              <a:ext uri="{FF2B5EF4-FFF2-40B4-BE49-F238E27FC236}">
                <a16:creationId xmlns:a16="http://schemas.microsoft.com/office/drawing/2014/main" id="{3FDA6F85-34BF-49B0-962D-3242090F5BB4}"/>
              </a:ext>
            </a:extLst>
          </p:cNvPr>
          <p:cNvSpPr txBox="1">
            <a:spLocks noGrp="1"/>
          </p:cNvSpPr>
          <p:nvPr>
            <p:ph type="dt" sz="half" idx="2"/>
          </p:nvPr>
        </p:nvSpPr>
        <p:spPr>
          <a:xfrm>
            <a:off x="914400" y="6248396"/>
            <a:ext cx="2540002" cy="457200"/>
          </a:xfrm>
          <a:prstGeom prst="rect">
            <a:avLst/>
          </a:prstGeom>
          <a:noFill/>
          <a:ln>
            <a:noFill/>
          </a:ln>
        </p:spPr>
        <p:txBody>
          <a:bodyPr vert="horz" wrap="square" lIns="91440" tIns="45720" rIns="91440" bIns="45720" anchor="t" anchorCtr="0" compatLnSpc="1">
            <a:noAutofit/>
          </a:bodyPr>
          <a:lstStyle>
            <a:lvl1pPr marL="0" marR="0" lvl="0" indent="0" algn="l" defTabSz="914400" rtl="0" fontAlgn="auto" hangingPunct="1">
              <a:lnSpc>
                <a:spcPct val="100000"/>
              </a:lnSpc>
              <a:spcBef>
                <a:spcPts val="0"/>
              </a:spcBef>
              <a:spcAft>
                <a:spcPts val="0"/>
              </a:spcAft>
              <a:buNone/>
              <a:tabLst/>
              <a:defRPr lang="es-ES" sz="1800" b="0" i="0" u="none" strike="noStrike" kern="1200" cap="none" spc="0" baseline="0">
                <a:solidFill>
                  <a:srgbClr val="000000"/>
                </a:solidFill>
                <a:uFillTx/>
                <a:latin typeface="Times New Roman"/>
              </a:defRPr>
            </a:lvl1pPr>
          </a:lstStyle>
          <a:p>
            <a:pPr lvl="0"/>
            <a:endParaRPr lang="es-ES"/>
          </a:p>
        </p:txBody>
      </p:sp>
      <p:sp>
        <p:nvSpPr>
          <p:cNvPr id="5" name="Rectangle 5">
            <a:extLst>
              <a:ext uri="{FF2B5EF4-FFF2-40B4-BE49-F238E27FC236}">
                <a16:creationId xmlns:a16="http://schemas.microsoft.com/office/drawing/2014/main" id="{45483980-5B27-4C61-B256-075E881C7172}"/>
              </a:ext>
            </a:extLst>
          </p:cNvPr>
          <p:cNvSpPr txBox="1">
            <a:spLocks noGrp="1"/>
          </p:cNvSpPr>
          <p:nvPr>
            <p:ph type="ftr" sz="quarter" idx="3"/>
          </p:nvPr>
        </p:nvSpPr>
        <p:spPr>
          <a:xfrm>
            <a:off x="4165604" y="6248396"/>
            <a:ext cx="3860797" cy="457200"/>
          </a:xfrm>
          <a:prstGeom prst="rect">
            <a:avLst/>
          </a:prstGeom>
          <a:noFill/>
          <a:ln>
            <a:noFill/>
          </a:ln>
        </p:spPr>
        <p:txBody>
          <a:bodyPr vert="horz" wrap="square" lIns="91440" tIns="45720" rIns="91440" bIns="45720" anchor="t" anchorCtr="1" compatLnSpc="1">
            <a:noAutofit/>
          </a:bodyPr>
          <a:lstStyle>
            <a:lvl1pPr marL="0" marR="0" lvl="0" indent="0" algn="ctr" defTabSz="914400" rtl="0" fontAlgn="auto" hangingPunct="1">
              <a:lnSpc>
                <a:spcPct val="100000"/>
              </a:lnSpc>
              <a:spcBef>
                <a:spcPts val="0"/>
              </a:spcBef>
              <a:spcAft>
                <a:spcPts val="0"/>
              </a:spcAft>
              <a:buNone/>
              <a:tabLst/>
              <a:defRPr lang="es-ES" sz="1800" b="0" i="0" u="none" strike="noStrike" kern="1200" cap="none" spc="0" baseline="0">
                <a:solidFill>
                  <a:srgbClr val="000000"/>
                </a:solidFill>
                <a:uFillTx/>
                <a:latin typeface="Times New Roman"/>
              </a:defRPr>
            </a:lvl1pPr>
          </a:lstStyle>
          <a:p>
            <a:pPr lvl="0"/>
            <a:endParaRPr lang="es-ES"/>
          </a:p>
        </p:txBody>
      </p:sp>
      <p:sp>
        <p:nvSpPr>
          <p:cNvPr id="6" name="Rectangle 6">
            <a:extLst>
              <a:ext uri="{FF2B5EF4-FFF2-40B4-BE49-F238E27FC236}">
                <a16:creationId xmlns:a16="http://schemas.microsoft.com/office/drawing/2014/main" id="{6B5437E4-FBC9-49E9-8C75-BBC0BEE5E662}"/>
              </a:ext>
            </a:extLst>
          </p:cNvPr>
          <p:cNvSpPr txBox="1">
            <a:spLocks noGrp="1"/>
          </p:cNvSpPr>
          <p:nvPr>
            <p:ph type="sldNum" sz="quarter" idx="4"/>
          </p:nvPr>
        </p:nvSpPr>
        <p:spPr>
          <a:xfrm>
            <a:off x="8737604" y="6248396"/>
            <a:ext cx="2540002" cy="457200"/>
          </a:xfrm>
          <a:prstGeom prst="rect">
            <a:avLst/>
          </a:prstGeom>
          <a:noFill/>
          <a:ln>
            <a:noFill/>
          </a:ln>
        </p:spPr>
        <p:txBody>
          <a:bodyPr vert="horz" wrap="square" lIns="91440" tIns="45720" rIns="91440" bIns="45720" anchor="t" anchorCtr="0" compatLnSpc="1">
            <a:noAutofit/>
          </a:bodyPr>
          <a:lstStyle>
            <a:lvl1pPr marL="0" marR="0" lvl="0" indent="0" algn="r" defTabSz="914400" rtl="0" fontAlgn="auto" hangingPunct="1">
              <a:lnSpc>
                <a:spcPct val="100000"/>
              </a:lnSpc>
              <a:spcBef>
                <a:spcPts val="0"/>
              </a:spcBef>
              <a:spcAft>
                <a:spcPts val="0"/>
              </a:spcAft>
              <a:buNone/>
              <a:tabLst/>
              <a:defRPr lang="es-ES" sz="1800" b="0" i="0" u="none" strike="noStrike" kern="1200" cap="none" spc="0" baseline="0">
                <a:solidFill>
                  <a:srgbClr val="000000"/>
                </a:solidFill>
                <a:uFillTx/>
                <a:latin typeface="Times New Roman"/>
              </a:defRPr>
            </a:lvl1pPr>
          </a:lstStyle>
          <a:p>
            <a:pPr lvl="0"/>
            <a:fld id="{22DEF8E2-3309-4F37-BD6C-D8D85CE5B7FA}" type="slidenum">
              <a:t>‹Nº›</a:t>
            </a:fld>
            <a:endParaRPr lang="es-ES"/>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marL="0" marR="0" lvl="0" indent="0" algn="ctr" defTabSz="914400" rtl="0" fontAlgn="auto" hangingPunct="0">
        <a:lnSpc>
          <a:spcPct val="100000"/>
        </a:lnSpc>
        <a:spcBef>
          <a:spcPts val="0"/>
        </a:spcBef>
        <a:spcAft>
          <a:spcPts val="0"/>
        </a:spcAft>
        <a:buNone/>
        <a:tabLst/>
        <a:defRPr lang="es-ES" sz="4400" b="0" i="0" u="none" strike="noStrike" kern="1200" cap="none" spc="0" baseline="0">
          <a:solidFill>
            <a:srgbClr val="000000"/>
          </a:solidFill>
          <a:uFillTx/>
          <a:latin typeface="Times New Roman"/>
        </a:defRPr>
      </a:lvl1pPr>
    </p:titleStyle>
    <p:bodyStyle>
      <a:lvl1pPr marL="342900" marR="0" lvl="0" indent="-342900" algn="l" defTabSz="914400" rtl="0" fontAlgn="auto" hangingPunct="0">
        <a:lnSpc>
          <a:spcPct val="100000"/>
        </a:lnSpc>
        <a:spcBef>
          <a:spcPts val="800"/>
        </a:spcBef>
        <a:spcAft>
          <a:spcPts val="0"/>
        </a:spcAft>
        <a:buSzPct val="100000"/>
        <a:buChar char="•"/>
        <a:tabLst/>
        <a:defRPr lang="es-ES" sz="3200" b="0" i="0" u="none" strike="noStrike" kern="1200" cap="none" spc="0" baseline="0">
          <a:solidFill>
            <a:srgbClr val="000000"/>
          </a:solidFill>
          <a:uFillTx/>
          <a:latin typeface="Times New Roman"/>
        </a:defRPr>
      </a:lvl1pPr>
      <a:lvl2pPr marL="742950" marR="0" lvl="1" indent="-285750" algn="l" defTabSz="914400" rtl="0" fontAlgn="auto" hangingPunct="0">
        <a:lnSpc>
          <a:spcPct val="100000"/>
        </a:lnSpc>
        <a:spcBef>
          <a:spcPts val="700"/>
        </a:spcBef>
        <a:spcAft>
          <a:spcPts val="0"/>
        </a:spcAft>
        <a:buSzPct val="100000"/>
        <a:buChar char="–"/>
        <a:tabLst/>
        <a:defRPr lang="es-ES" sz="2800" b="0" i="0" u="none" strike="noStrike" kern="1200" cap="none" spc="0" baseline="0">
          <a:solidFill>
            <a:srgbClr val="000000"/>
          </a:solidFill>
          <a:uFillTx/>
          <a:latin typeface="Times New Roman"/>
        </a:defRPr>
      </a:lvl2pPr>
      <a:lvl3pPr marL="1143000" marR="0" lvl="2" indent="-228600" algn="l" defTabSz="914400" rtl="0" fontAlgn="auto" hangingPunct="0">
        <a:lnSpc>
          <a:spcPct val="100000"/>
        </a:lnSpc>
        <a:spcBef>
          <a:spcPts val="600"/>
        </a:spcBef>
        <a:spcAft>
          <a:spcPts val="0"/>
        </a:spcAft>
        <a:buSzPct val="100000"/>
        <a:buChar char="•"/>
        <a:tabLst/>
        <a:defRPr lang="es-ES" sz="2400" b="0" i="0" u="none" strike="noStrike" kern="1200" cap="none" spc="0" baseline="0">
          <a:solidFill>
            <a:srgbClr val="000000"/>
          </a:solidFill>
          <a:uFillTx/>
          <a:latin typeface="Times New Roman"/>
        </a:defRPr>
      </a:lvl3pPr>
      <a:lvl4pPr marL="1600200" marR="0" lvl="3" indent="-228600" algn="l" defTabSz="914400" rtl="0" fontAlgn="auto" hangingPunct="0">
        <a:lnSpc>
          <a:spcPct val="100000"/>
        </a:lnSpc>
        <a:spcBef>
          <a:spcPts val="500"/>
        </a:spcBef>
        <a:spcAft>
          <a:spcPts val="0"/>
        </a:spcAft>
        <a:buSzPct val="100000"/>
        <a:buChar char="–"/>
        <a:tabLst/>
        <a:defRPr lang="es-ES" sz="2000" b="0" i="0" u="none" strike="noStrike" kern="1200" cap="none" spc="0" baseline="0">
          <a:solidFill>
            <a:srgbClr val="000000"/>
          </a:solidFill>
          <a:uFillTx/>
          <a:latin typeface="Times New Roman"/>
        </a:defRPr>
      </a:lvl4pPr>
      <a:lvl5pPr marL="2057400" marR="0" lvl="4" indent="-228600" algn="l" defTabSz="914400" rtl="0" fontAlgn="auto" hangingPunct="0">
        <a:lnSpc>
          <a:spcPct val="100000"/>
        </a:lnSpc>
        <a:spcBef>
          <a:spcPts val="500"/>
        </a:spcBef>
        <a:spcAft>
          <a:spcPts val="0"/>
        </a:spcAft>
        <a:buSzPct val="100000"/>
        <a:buChar char="»"/>
        <a:tabLst/>
        <a:defRPr lang="es-ES" sz="2000" b="0" i="0" u="none" strike="noStrike" kern="1200" cap="none" spc="0" baseline="0">
          <a:solidFill>
            <a:srgbClr val="000000"/>
          </a:solidFill>
          <a:uFillTx/>
          <a:latin typeface="Times New Roman"/>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a:extLst>
              <a:ext uri="{FF2B5EF4-FFF2-40B4-BE49-F238E27FC236}">
                <a16:creationId xmlns:a16="http://schemas.microsoft.com/office/drawing/2014/main" id="{3FF62059-24B8-4D34-895B-C75FAF1F46E4}"/>
              </a:ext>
            </a:extLst>
          </p:cNvPr>
          <p:cNvSpPr>
            <a:spLocks noGrp="1" noChangeArrowheads="1"/>
          </p:cNvSpPr>
          <p:nvPr>
            <p:ph type="dt" sz="half" idx="2"/>
          </p:nvPr>
        </p:nvSpPr>
        <p:spPr bwMode="auto">
          <a:xfrm>
            <a:off x="609600" y="6245225"/>
            <a:ext cx="28448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400"/>
            </a:lvl1pPr>
          </a:lstStyle>
          <a:p>
            <a:endParaRPr lang="es-ES" altLang="es-ES"/>
          </a:p>
        </p:txBody>
      </p:sp>
    </p:spTree>
    <p:extLst>
      <p:ext uri="{BB962C8B-B14F-4D97-AF65-F5344CB8AC3E}">
        <p14:creationId xmlns:p14="http://schemas.microsoft.com/office/powerpoint/2010/main" val="4068106155"/>
      </p:ext>
    </p:extLst>
  </p:cSld>
  <p:clrMap bg1="lt1" tx1="dk1" bg2="lt2" tx2="dk2" accent1="accent1" accent2="accent2" accent3="accent3" accent4="accent4" accent5="accent5" accent6="accent6" hlink="hlink" folHlink="folHlink"/>
  <p:sldLayoutIdLst>
    <p:sldLayoutId id="2147483663" r:id="rId1"/>
  </p:sldLayoutIdLst>
  <p:txStyles>
    <p:titleStyle>
      <a:lvl1pPr algn="ctr" rtl="0" fontAlgn="base">
        <a:spcBef>
          <a:spcPct val="0"/>
        </a:spcBef>
        <a:spcAft>
          <a:spcPct val="0"/>
        </a:spcAft>
        <a:defRPr sz="4400" kern="12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2pPr>
      <a:lvl3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3pPr>
      <a:lvl4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4pPr>
      <a:lvl5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5pPr>
      <a:lvl6pPr marL="4572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6pPr>
      <a:lvl7pPr marL="9144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7pPr>
      <a:lvl8pPr marL="13716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8pPr>
      <a:lvl9pPr marL="18288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9pPr>
    </p:titleStyle>
    <p:bodyStyle>
      <a:lvl1pPr marL="342900" indent="-342900" algn="l" rtl="0" fontAlgn="base">
        <a:spcBef>
          <a:spcPct val="20000"/>
        </a:spcBef>
        <a:spcAft>
          <a:spcPct val="0"/>
        </a:spcAft>
        <a:buChar char="•"/>
        <a:defRPr sz="3200" kern="1200">
          <a:solidFill>
            <a:schemeClr val="tx1"/>
          </a:solidFill>
          <a:latin typeface="+mn-lt"/>
          <a:ea typeface="+mn-ea"/>
          <a:cs typeface="+mn-cs"/>
        </a:defRPr>
      </a:lvl1pPr>
      <a:lvl2pPr marL="742950" indent="-285750" algn="l" rtl="0" fontAlgn="base">
        <a:spcBef>
          <a:spcPct val="20000"/>
        </a:spcBef>
        <a:spcAft>
          <a:spcPct val="0"/>
        </a:spcAft>
        <a:buChar char="–"/>
        <a:defRPr sz="2800" kern="1200">
          <a:solidFill>
            <a:schemeClr val="tx1"/>
          </a:solidFill>
          <a:latin typeface="+mn-lt"/>
          <a:ea typeface="+mn-ea"/>
          <a:cs typeface="+mn-cs"/>
        </a:defRPr>
      </a:lvl2pPr>
      <a:lvl3pPr marL="1143000" indent="-228600" algn="l" rtl="0" fontAlgn="base">
        <a:spcBef>
          <a:spcPct val="20000"/>
        </a:spcBef>
        <a:spcAft>
          <a:spcPct val="0"/>
        </a:spcAft>
        <a:buChar char="•"/>
        <a:defRPr sz="2400" kern="1200">
          <a:solidFill>
            <a:schemeClr val="tx1"/>
          </a:solidFill>
          <a:latin typeface="+mn-lt"/>
          <a:ea typeface="+mn-ea"/>
          <a:cs typeface="+mn-cs"/>
        </a:defRPr>
      </a:lvl3pPr>
      <a:lvl4pPr marL="1600200" indent="-228600" algn="l" rtl="0" fontAlgn="base">
        <a:spcBef>
          <a:spcPct val="20000"/>
        </a:spcBef>
        <a:spcAft>
          <a:spcPct val="0"/>
        </a:spcAft>
        <a:buChar char="–"/>
        <a:defRPr sz="2000" kern="1200">
          <a:solidFill>
            <a:schemeClr val="tx1"/>
          </a:solidFill>
          <a:latin typeface="+mn-lt"/>
          <a:ea typeface="+mn-ea"/>
          <a:cs typeface="+mn-cs"/>
        </a:defRPr>
      </a:lvl4pPr>
      <a:lvl5pPr marL="2057400" indent="-228600" algn="l" rtl="0" fontAlgn="base">
        <a:spcBef>
          <a:spcPct val="20000"/>
        </a:spcBef>
        <a:spcAft>
          <a:spcPct val="0"/>
        </a:spcAft>
        <a:buChar char="»"/>
        <a:defRPr sz="20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audio" Target="../media/media1.wav"/><Relationship Id="rId1" Type="http://schemas.microsoft.com/office/2007/relationships/media" Target="../media/media1.wav"/><Relationship Id="rId4" Type="http://schemas.openxmlformats.org/officeDocument/2006/relationships/image" Target="../media/image1.png"/></Relationships>
</file>

<file path=ppt/slides/_rels/slide2.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8.jp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9.jp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0.jp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1.jp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2.jp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3.jp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4.jp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15.jp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16.jp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17.jp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18.jp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19.jp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20.jp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21.jp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22.jp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23.jp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24.jp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25.jp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26.jp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27.jp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12.xml"/></Relationships>
</file>

<file path=ppt/slides/_rels/slide30.xml.rels><?xml version="1.0" encoding="UTF-8" standalone="yes"?>
<Relationships xmlns="http://schemas.openxmlformats.org/package/2006/relationships"><Relationship Id="rId8" Type="http://schemas.openxmlformats.org/officeDocument/2006/relationships/image" Target="../media/image32.png"/><Relationship Id="rId13" Type="http://schemas.openxmlformats.org/officeDocument/2006/relationships/hyperlink" Target="https://vk.com/mispps" TargetMode="External"/><Relationship Id="rId3" Type="http://schemas.openxmlformats.org/officeDocument/2006/relationships/image" Target="../media/image29.png"/><Relationship Id="rId7" Type="http://schemas.openxmlformats.org/officeDocument/2006/relationships/hyperlink" Target="https://www.facebook.com/mispps" TargetMode="External"/><Relationship Id="rId12" Type="http://schemas.openxmlformats.org/officeDocument/2006/relationships/image" Target="../media/image34.png"/><Relationship Id="rId2" Type="http://schemas.openxmlformats.org/officeDocument/2006/relationships/hyperlink" Target="http://www.mispps.com/" TargetMode="External"/><Relationship Id="rId1" Type="http://schemas.openxmlformats.org/officeDocument/2006/relationships/slideLayout" Target="../slideLayouts/slideLayout13.xml"/><Relationship Id="rId6" Type="http://schemas.openxmlformats.org/officeDocument/2006/relationships/image" Target="../media/image31.png"/><Relationship Id="rId11" Type="http://schemas.openxmlformats.org/officeDocument/2006/relationships/hyperlink" Target="https://plus.google.com/+Mispps/" TargetMode="External"/><Relationship Id="rId5" Type="http://schemas.openxmlformats.org/officeDocument/2006/relationships/image" Target="../media/image30.png"/><Relationship Id="rId10" Type="http://schemas.openxmlformats.org/officeDocument/2006/relationships/image" Target="../media/image33.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35.png"/></Relationships>
</file>

<file path=ppt/slides/slide1.xml><?xml version="1.0" encoding="utf-8"?>
<p:sld xmlns:a="http://schemas.openxmlformats.org/drawingml/2006/main" xmlns:r="http://schemas.openxmlformats.org/officeDocument/2006/relationships" xmlns:p="http://schemas.openxmlformats.org/presentationml/2006/main" showMasterSp="0">
  <p:cSld name="Slide1">
    <p:bg>
      <p:bgPr>
        <a:solidFill>
          <a:srgbClr val="000000"/>
        </a:solidFill>
        <a:effectLst/>
      </p:bgPr>
    </p:bg>
    <p:spTree>
      <p:nvGrpSpPr>
        <p:cNvPr id="1" name=""/>
        <p:cNvGrpSpPr/>
        <p:nvPr/>
      </p:nvGrpSpPr>
      <p:grpSpPr>
        <a:xfrm>
          <a:off x="0" y="0"/>
          <a:ext cx="0" cy="0"/>
          <a:chOff x="0" y="0"/>
          <a:chExt cx="0" cy="0"/>
        </a:xfrm>
      </p:grpSpPr>
      <p:sp>
        <p:nvSpPr>
          <p:cNvPr id="2" name="CuadroTexto 1">
            <a:extLst>
              <a:ext uri="{FF2B5EF4-FFF2-40B4-BE49-F238E27FC236}">
                <a16:creationId xmlns:a16="http://schemas.microsoft.com/office/drawing/2014/main" id="{60CF4AD2-AB90-4516-AF53-C75B0304410E}"/>
              </a:ext>
            </a:extLst>
          </p:cNvPr>
          <p:cNvSpPr txBox="1"/>
          <p:nvPr/>
        </p:nvSpPr>
        <p:spPr>
          <a:xfrm>
            <a:off x="88779" y="2681057"/>
            <a:ext cx="12011485" cy="1354217"/>
          </a:xfrm>
          <a:prstGeom prst="rect">
            <a:avLst/>
          </a:prstGeom>
          <a:noFill/>
          <a:ln cap="flat">
            <a:noFill/>
          </a:ln>
        </p:spPr>
        <p:txBody>
          <a:bodyPr vert="horz" wrap="square" lIns="91440" tIns="45720" rIns="91440" bIns="45720" anchor="t" anchorCtr="1"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4000" b="0" i="0" u="none" strike="noStrike" kern="1200" cap="none" spc="0" baseline="0">
                <a:solidFill>
                  <a:srgbClr val="FFFFFF"/>
                </a:solidFill>
                <a:uFillTx/>
                <a:latin typeface="Calibri" pitchFamily="34"/>
                <a:ea typeface="Times New Roman" pitchFamily="18"/>
                <a:cs typeface="Times New Roman" pitchFamily="18"/>
              </a:rPr>
              <a:t>TEATRO EASTMAN</a:t>
            </a:r>
          </a:p>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s-ES" sz="1400" b="0" i="0" u="none" strike="noStrike" kern="1200" cap="none" spc="0" baseline="0">
              <a:solidFill>
                <a:srgbClr val="FFFFFF"/>
              </a:solidFill>
              <a:uFillTx/>
              <a:latin typeface="Calibri" pitchFamily="34"/>
              <a:ea typeface="Times New Roman" pitchFamily="18"/>
              <a:cs typeface="Times New Roman" pitchFamily="18"/>
            </a:endParaRPr>
          </a:p>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2800" b="0" i="0" u="none" strike="noStrike" kern="1200" cap="none" spc="0" baseline="0">
                <a:solidFill>
                  <a:srgbClr val="FFFFFF"/>
                </a:solidFill>
                <a:uFillTx/>
                <a:latin typeface="Calibri" pitchFamily="34"/>
                <a:ea typeface="Times New Roman" pitchFamily="18"/>
                <a:cs typeface="Times New Roman" pitchFamily="18"/>
              </a:rPr>
              <a:t>ROCHESTER · NUEVA YORK · EEUU</a:t>
            </a:r>
          </a:p>
        </p:txBody>
      </p:sp>
      <p:pic>
        <p:nvPicPr>
          <p:cNvPr id="3" name="La Cenerentola - Obertura (Rossini)">
            <a:extLst>
              <a:ext uri="{FF2B5EF4-FFF2-40B4-BE49-F238E27FC236}">
                <a16:creationId xmlns:a16="http://schemas.microsoft.com/office/drawing/2014/main" id="{8BBF4F44-3E05-4FB7-940E-47D73C54500D}"/>
              </a:ext>
            </a:extLst>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939061" y="5622773"/>
            <a:ext cx="406395" cy="406395"/>
          </a:xfrm>
          <a:prstGeom prst="rect">
            <a:avLst/>
          </a:prstGeom>
          <a:noFill/>
          <a:ln cap="flat">
            <a:noFill/>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numSld="999" showWhenStopped="0">
                <p:cTn id="7" repeatCount="indefinite" fill="remove">
                  <p:stCondLst>
                    <p:cond delay="indefinite"/>
                  </p:stCondLst>
                  <p:endCondLst>
                    <p:cond evt="onPrev" delay="0">
                      <p:tgtEl>
                        <p:sldTgt/>
                      </p:tgtEl>
                    </p:cond>
                  </p:endCondLst>
                </p:cTn>
                <p:tgtEl>
                  <p:spTgt spid="3"/>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name="Slide2">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BA07CC81-7EBF-470B-8664-89A960FF16C8}"/>
              </a:ext>
            </a:extLst>
          </p:cNvPr>
          <p:cNvPicPr>
            <a:picLocks noChangeAspect="1"/>
          </p:cNvPicPr>
          <p:nvPr/>
        </p:nvPicPr>
        <p:blipFill>
          <a:blip r:embed="rId3"/>
          <a:stretch>
            <a:fillRect/>
          </a:stretch>
        </p:blipFill>
        <p:spPr>
          <a:xfrm>
            <a:off x="1599687" y="0"/>
            <a:ext cx="9136437" cy="6858000"/>
          </a:xfrm>
          <a:prstGeom prst="rect">
            <a:avLst/>
          </a:prstGeom>
          <a:noFill/>
          <a:ln cap="flat">
            <a:noFill/>
          </a:ln>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name="Slide5">
    <p:bg>
      <p:bgPr>
        <a:solidFill>
          <a:srgbClr val="000000"/>
        </a:solidFill>
        <a:effectLst/>
      </p:bgPr>
    </p:bg>
    <p:spTree>
      <p:nvGrpSpPr>
        <p:cNvPr id="1" name=""/>
        <p:cNvGrpSpPr/>
        <p:nvPr/>
      </p:nvGrpSpPr>
      <p:grpSpPr>
        <a:xfrm>
          <a:off x="0" y="0"/>
          <a:ext cx="0" cy="0"/>
          <a:chOff x="0" y="0"/>
          <a:chExt cx="0" cy="0"/>
        </a:xfrm>
      </p:grpSpPr>
      <p:sp>
        <p:nvSpPr>
          <p:cNvPr id="2" name="CuadroTexto 1">
            <a:extLst>
              <a:ext uri="{FF2B5EF4-FFF2-40B4-BE49-F238E27FC236}">
                <a16:creationId xmlns:a16="http://schemas.microsoft.com/office/drawing/2014/main" id="{54FDE4C3-AEF8-4CA9-B753-36FAB0790DE9}"/>
              </a:ext>
            </a:extLst>
          </p:cNvPr>
          <p:cNvSpPr txBox="1"/>
          <p:nvPr/>
        </p:nvSpPr>
        <p:spPr>
          <a:xfrm>
            <a:off x="1136343" y="1562471"/>
            <a:ext cx="9889720" cy="3693316"/>
          </a:xfrm>
          <a:prstGeom prst="rect">
            <a:avLst/>
          </a:prstGeom>
          <a:noFill/>
          <a:ln cap="flat">
            <a:noFill/>
          </a:ln>
        </p:spPr>
        <p:txBody>
          <a:bodyPr vert="horz" wrap="square" lIns="91440" tIns="45720" rIns="91440" bIns="45720" anchor="t" anchorCtr="0" compatLnSpc="1">
            <a:spAutoFit/>
          </a:bodyPr>
          <a:lstStyle/>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800" b="0" i="0" u="none" strike="noStrike" kern="1200" cap="none" spc="0" baseline="0">
                <a:solidFill>
                  <a:srgbClr val="FFFFFF"/>
                </a:solidFill>
                <a:uFillTx/>
                <a:latin typeface="Calibri" pitchFamily="34"/>
                <a:ea typeface="Times New Roman" pitchFamily="18"/>
                <a:cs typeface="Times New Roman" pitchFamily="18"/>
              </a:rPr>
              <a:t>El teatro fue establecido por el industrial George Eastman y se inauguró el 4 de septiembre de 1922 como un centro de música, danza y cine mudo, con acompañamiento orquestal y de órgano. El teatro es la sala principal para los conjuntos más grandes de Eastman School, incluidas sus orquestas, conjuntos de viento, conjuntos de jazz y coral. Originalmente tenía 3.352 asientos, pero se revisó sustancialmente en 2009 para convertirse en una sala de conciertos de 2.260 asientos con acústica de última generación optimizada para actuaciones de música sinfónica, popular y de cámara.</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800" b="0" i="0" u="none" strike="noStrike" kern="1200" cap="none" spc="0" baseline="0">
                <a:solidFill>
                  <a:srgbClr val="FFFFFF"/>
                </a:solidFill>
                <a:uFillTx/>
                <a:latin typeface="Calibri" pitchFamily="34"/>
                <a:ea typeface="Times New Roman" pitchFamily="18"/>
                <a:cs typeface="Times New Roman" pitchFamily="18"/>
              </a:rPr>
              <a:t> </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800" b="0" i="0" u="none" strike="noStrike" kern="1200" cap="none" spc="0" baseline="0">
                <a:solidFill>
                  <a:srgbClr val="FFFFFF"/>
                </a:solidFill>
                <a:uFillTx/>
                <a:latin typeface="Calibri" pitchFamily="34"/>
                <a:ea typeface="Times New Roman" pitchFamily="18"/>
                <a:cs typeface="Times New Roman" pitchFamily="18"/>
              </a:rPr>
              <a:t>El teatro es el lugar principal de actuación de la Orquesta Filarmónica de Rochester, y el Eastman Opera Theatre presenta producciones operísticas completamente representadas cada primavera. En octubre de 2004 se completó una renovación del edificio del teatro. Eastman Kodak Company, fundada por George Eastman, donó para una renovación posterior que se completó en octubre de 2009. La sala de conciertos del edificio recibió el nombre de "Kodak Hall en Eastman Theatre", en reconocimiento a la donación.</a:t>
            </a:r>
            <a:endParaRPr lang="es-ES" sz="1800" b="0" i="0" u="none" strike="noStrike" kern="1200" cap="none" spc="0" baseline="0">
              <a:solidFill>
                <a:srgbClr val="FFFFFF"/>
              </a:solidFill>
              <a:uFillTx/>
              <a:latin typeface="Calibri"/>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name="Slide4">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F96F07FE-A405-440C-A589-A44887D0691D}"/>
              </a:ext>
            </a:extLst>
          </p:cNvPr>
          <p:cNvPicPr>
            <a:picLocks noChangeAspect="1"/>
          </p:cNvPicPr>
          <p:nvPr/>
        </p:nvPicPr>
        <p:blipFill>
          <a:blip r:embed="rId3"/>
          <a:stretch>
            <a:fillRect/>
          </a:stretch>
        </p:blipFill>
        <p:spPr>
          <a:xfrm>
            <a:off x="1522439" y="0"/>
            <a:ext cx="9147118" cy="6858000"/>
          </a:xfrm>
          <a:prstGeom prst="rect">
            <a:avLst/>
          </a:prstGeom>
          <a:noFill/>
          <a:ln cap="flat">
            <a:noFill/>
          </a:ln>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name="Slide3">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C1E13A52-B8B6-49E5-A433-5C8B873D321A}"/>
              </a:ext>
            </a:extLst>
          </p:cNvPr>
          <p:cNvPicPr>
            <a:picLocks noChangeAspect="1"/>
          </p:cNvPicPr>
          <p:nvPr/>
        </p:nvPicPr>
        <p:blipFill>
          <a:blip r:embed="rId2"/>
          <a:stretch>
            <a:fillRect/>
          </a:stretch>
        </p:blipFill>
        <p:spPr>
          <a:xfrm>
            <a:off x="2670569" y="0"/>
            <a:ext cx="6850858" cy="6858000"/>
          </a:xfrm>
          <a:prstGeom prst="rect">
            <a:avLst/>
          </a:prstGeom>
          <a:noFill/>
          <a:ln cap="flat">
            <a:noFill/>
          </a:ln>
        </p:spPr>
      </p:pic>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name="Slide6">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F150F5CE-5158-46A2-9630-5E84390C98DE}"/>
              </a:ext>
            </a:extLst>
          </p:cNvPr>
          <p:cNvPicPr>
            <a:picLocks noChangeAspect="1"/>
          </p:cNvPicPr>
          <p:nvPr/>
        </p:nvPicPr>
        <p:blipFill>
          <a:blip r:embed="rId2"/>
          <a:stretch>
            <a:fillRect/>
          </a:stretch>
        </p:blipFill>
        <p:spPr>
          <a:xfrm>
            <a:off x="995772" y="0"/>
            <a:ext cx="10321408" cy="6858000"/>
          </a:xfrm>
          <a:prstGeom prst="rect">
            <a:avLst/>
          </a:prstGeom>
          <a:noFill/>
          <a:ln cap="flat">
            <a:noFill/>
          </a:ln>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name="Slide7">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2E1C3974-8696-4B81-891D-7395AF675331}"/>
              </a:ext>
            </a:extLst>
          </p:cNvPr>
          <p:cNvPicPr>
            <a:picLocks noChangeAspect="1"/>
          </p:cNvPicPr>
          <p:nvPr/>
        </p:nvPicPr>
        <p:blipFill>
          <a:blip r:embed="rId2"/>
          <a:stretch>
            <a:fillRect/>
          </a:stretch>
        </p:blipFill>
        <p:spPr>
          <a:xfrm>
            <a:off x="0" y="301285"/>
            <a:ext cx="12191996" cy="6255437"/>
          </a:xfrm>
          <a:prstGeom prst="rect">
            <a:avLst/>
          </a:prstGeom>
          <a:noFill/>
          <a:ln cap="flat">
            <a:noFill/>
          </a:ln>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name="Slide8">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25E9DB20-63BF-493E-A563-627A839C6BA9}"/>
              </a:ext>
            </a:extLst>
          </p:cNvPr>
          <p:cNvPicPr>
            <a:picLocks noChangeAspect="1"/>
          </p:cNvPicPr>
          <p:nvPr/>
        </p:nvPicPr>
        <p:blipFill>
          <a:blip r:embed="rId2"/>
          <a:stretch>
            <a:fillRect/>
          </a:stretch>
        </p:blipFill>
        <p:spPr>
          <a:xfrm>
            <a:off x="2667003" y="0"/>
            <a:ext cx="6858000" cy="6858000"/>
          </a:xfrm>
          <a:prstGeom prst="rect">
            <a:avLst/>
          </a:prstGeom>
          <a:noFill/>
          <a:ln cap="flat">
            <a:noFill/>
          </a:ln>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name="Slide9">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DF133C29-86AC-4A26-832E-09E8434C3DA2}"/>
              </a:ext>
            </a:extLst>
          </p:cNvPr>
          <p:cNvPicPr>
            <a:picLocks noChangeAspect="1"/>
          </p:cNvPicPr>
          <p:nvPr/>
        </p:nvPicPr>
        <p:blipFill>
          <a:blip r:embed="rId2"/>
          <a:stretch>
            <a:fillRect/>
          </a:stretch>
        </p:blipFill>
        <p:spPr>
          <a:xfrm>
            <a:off x="-2953" y="19970"/>
            <a:ext cx="12173187" cy="6838029"/>
          </a:xfrm>
          <a:prstGeom prst="rect">
            <a:avLst/>
          </a:prstGeom>
          <a:noFill/>
          <a:ln cap="flat">
            <a:noFill/>
          </a:ln>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name="Slide10">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E87D2283-6763-4F41-848B-936E1395569A}"/>
              </a:ext>
            </a:extLst>
          </p:cNvPr>
          <p:cNvPicPr>
            <a:picLocks noChangeAspect="1"/>
          </p:cNvPicPr>
          <p:nvPr/>
        </p:nvPicPr>
        <p:blipFill>
          <a:blip r:embed="rId2"/>
          <a:stretch>
            <a:fillRect/>
          </a:stretch>
        </p:blipFill>
        <p:spPr>
          <a:xfrm>
            <a:off x="754508" y="0"/>
            <a:ext cx="10653454" cy="6858000"/>
          </a:xfrm>
          <a:prstGeom prst="rect">
            <a:avLst/>
          </a:prstGeom>
          <a:noFill/>
          <a:ln cap="flat">
            <a:noFill/>
          </a:ln>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name="Slide11">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529015B5-C517-4C32-ABAC-66043A3BDBAE}"/>
              </a:ext>
            </a:extLst>
          </p:cNvPr>
          <p:cNvPicPr>
            <a:picLocks noChangeAspect="1"/>
          </p:cNvPicPr>
          <p:nvPr/>
        </p:nvPicPr>
        <p:blipFill>
          <a:blip r:embed="rId2"/>
          <a:stretch>
            <a:fillRect/>
          </a:stretch>
        </p:blipFill>
        <p:spPr>
          <a:xfrm>
            <a:off x="868158" y="0"/>
            <a:ext cx="10424233" cy="6932112"/>
          </a:xfrm>
          <a:prstGeom prst="rect">
            <a:avLst/>
          </a:prstGeom>
          <a:noFill/>
          <a:ln cap="flat">
            <a:noFill/>
          </a:ln>
        </p:spPr>
      </p:pic>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name="Slide12">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7C89783D-18B4-4F05-A05D-FFD1DDFDD97A}"/>
              </a:ext>
            </a:extLst>
          </p:cNvPr>
          <p:cNvPicPr>
            <a:picLocks noChangeAspect="1"/>
          </p:cNvPicPr>
          <p:nvPr/>
        </p:nvPicPr>
        <p:blipFill>
          <a:blip r:embed="rId2"/>
          <a:stretch>
            <a:fillRect/>
          </a:stretch>
        </p:blipFill>
        <p:spPr>
          <a:xfrm>
            <a:off x="1005209" y="0"/>
            <a:ext cx="10287000" cy="6858000"/>
          </a:xfrm>
          <a:prstGeom prst="rect">
            <a:avLst/>
          </a:prstGeom>
          <a:noFill/>
          <a:ln cap="flat">
            <a:noFill/>
          </a:ln>
        </p:spPr>
      </p:pic>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name="Slide13">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3B1FFE83-BA29-4131-B56E-E339B8756065}"/>
              </a:ext>
            </a:extLst>
          </p:cNvPr>
          <p:cNvPicPr>
            <a:picLocks noChangeAspect="1"/>
          </p:cNvPicPr>
          <p:nvPr/>
        </p:nvPicPr>
        <p:blipFill>
          <a:blip r:embed="rId2"/>
          <a:stretch>
            <a:fillRect/>
          </a:stretch>
        </p:blipFill>
        <p:spPr>
          <a:xfrm>
            <a:off x="945379" y="0"/>
            <a:ext cx="10281349" cy="6858000"/>
          </a:xfrm>
          <a:prstGeom prst="rect">
            <a:avLst/>
          </a:prstGeom>
          <a:noFill/>
          <a:ln cap="flat">
            <a:noFill/>
          </a:ln>
        </p:spPr>
      </p:pic>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name="Slide14">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1A07091A-A755-4D41-BC5F-DACB86B93520}"/>
              </a:ext>
            </a:extLst>
          </p:cNvPr>
          <p:cNvPicPr>
            <a:picLocks noChangeAspect="1"/>
          </p:cNvPicPr>
          <p:nvPr/>
        </p:nvPicPr>
        <p:blipFill>
          <a:blip r:embed="rId2"/>
          <a:stretch>
            <a:fillRect/>
          </a:stretch>
        </p:blipFill>
        <p:spPr>
          <a:xfrm>
            <a:off x="801023" y="0"/>
            <a:ext cx="10571268" cy="6857771"/>
          </a:xfrm>
          <a:prstGeom prst="rect">
            <a:avLst/>
          </a:prstGeom>
          <a:noFill/>
          <a:ln cap="flat">
            <a:noFill/>
          </a:ln>
        </p:spPr>
      </p:pic>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name="Slide15">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9D4439D7-913C-4F09-9271-F296387DF2FE}"/>
              </a:ext>
            </a:extLst>
          </p:cNvPr>
          <p:cNvPicPr>
            <a:picLocks noChangeAspect="1"/>
          </p:cNvPicPr>
          <p:nvPr/>
        </p:nvPicPr>
        <p:blipFill>
          <a:blip r:embed="rId2"/>
          <a:stretch>
            <a:fillRect/>
          </a:stretch>
        </p:blipFill>
        <p:spPr>
          <a:xfrm>
            <a:off x="1524003" y="0"/>
            <a:ext cx="9144000" cy="6858000"/>
          </a:xfrm>
          <a:prstGeom prst="rect">
            <a:avLst/>
          </a:prstGeom>
          <a:noFill/>
          <a:ln cap="flat">
            <a:noFill/>
          </a:ln>
        </p:spPr>
      </p:pic>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name="Slide16">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F2A4B7FC-72A4-48CA-8AEE-7D7F55FF22FE}"/>
              </a:ext>
            </a:extLst>
          </p:cNvPr>
          <p:cNvPicPr>
            <a:picLocks noChangeAspect="1"/>
          </p:cNvPicPr>
          <p:nvPr/>
        </p:nvPicPr>
        <p:blipFill>
          <a:blip r:embed="rId2"/>
          <a:stretch>
            <a:fillRect/>
          </a:stretch>
        </p:blipFill>
        <p:spPr>
          <a:xfrm>
            <a:off x="1478465" y="0"/>
            <a:ext cx="9235074" cy="6858000"/>
          </a:xfrm>
          <a:prstGeom prst="rect">
            <a:avLst/>
          </a:prstGeom>
          <a:noFill/>
          <a:ln cap="flat">
            <a:noFill/>
          </a:ln>
        </p:spPr>
      </p:pic>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name="Slide17">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C023A182-40B4-44DF-BA69-BE1FFEABBE34}"/>
              </a:ext>
            </a:extLst>
          </p:cNvPr>
          <p:cNvPicPr>
            <a:picLocks noChangeAspect="1"/>
          </p:cNvPicPr>
          <p:nvPr/>
        </p:nvPicPr>
        <p:blipFill>
          <a:blip r:embed="rId2"/>
          <a:stretch>
            <a:fillRect/>
          </a:stretch>
        </p:blipFill>
        <p:spPr>
          <a:xfrm>
            <a:off x="2651467" y="0"/>
            <a:ext cx="6858000" cy="6858000"/>
          </a:xfrm>
          <a:prstGeom prst="rect">
            <a:avLst/>
          </a:prstGeom>
          <a:noFill/>
          <a:ln cap="flat">
            <a:noFill/>
          </a:ln>
        </p:spPr>
      </p:pic>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name="Slide18">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0CC36F27-C989-4979-98FF-70B066F84F6B}"/>
              </a:ext>
            </a:extLst>
          </p:cNvPr>
          <p:cNvPicPr>
            <a:picLocks noChangeAspect="1"/>
          </p:cNvPicPr>
          <p:nvPr/>
        </p:nvPicPr>
        <p:blipFill>
          <a:blip r:embed="rId2"/>
          <a:stretch>
            <a:fillRect/>
          </a:stretch>
        </p:blipFill>
        <p:spPr>
          <a:xfrm>
            <a:off x="1021302" y="0"/>
            <a:ext cx="10287000" cy="6858000"/>
          </a:xfrm>
          <a:prstGeom prst="rect">
            <a:avLst/>
          </a:prstGeom>
          <a:noFill/>
          <a:ln cap="flat">
            <a:noFill/>
          </a:ln>
        </p:spPr>
      </p:pic>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name="Slide19">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C9E137F9-334F-4B1C-BDD0-7B0475ABB16F}"/>
              </a:ext>
            </a:extLst>
          </p:cNvPr>
          <p:cNvPicPr>
            <a:picLocks noChangeAspect="1"/>
          </p:cNvPicPr>
          <p:nvPr/>
        </p:nvPicPr>
        <p:blipFill>
          <a:blip r:embed="rId2"/>
          <a:stretch>
            <a:fillRect/>
          </a:stretch>
        </p:blipFill>
        <p:spPr>
          <a:xfrm>
            <a:off x="2575681" y="0"/>
            <a:ext cx="6785424" cy="6773664"/>
          </a:xfrm>
          <a:prstGeom prst="rect">
            <a:avLst/>
          </a:prstGeom>
          <a:noFill/>
          <a:ln cap="flat">
            <a:noFill/>
          </a:ln>
        </p:spPr>
      </p:pic>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name="Slide20">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C851DDC1-2245-42CD-A73C-46D979F5002D}"/>
              </a:ext>
            </a:extLst>
          </p:cNvPr>
          <p:cNvPicPr>
            <a:picLocks noChangeAspect="1"/>
          </p:cNvPicPr>
          <p:nvPr/>
        </p:nvPicPr>
        <p:blipFill>
          <a:blip r:embed="rId2"/>
          <a:stretch>
            <a:fillRect/>
          </a:stretch>
        </p:blipFill>
        <p:spPr>
          <a:xfrm>
            <a:off x="1025234" y="0"/>
            <a:ext cx="10265831" cy="6858000"/>
          </a:xfrm>
          <a:prstGeom prst="rect">
            <a:avLst/>
          </a:prstGeom>
          <a:noFill/>
          <a:ln cap="flat">
            <a:noFill/>
          </a:ln>
        </p:spPr>
      </p:pic>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name="Slide21">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F6346396-8029-4D28-8E03-FF77D3970FD6}"/>
              </a:ext>
            </a:extLst>
          </p:cNvPr>
          <p:cNvPicPr>
            <a:picLocks noChangeAspect="1"/>
          </p:cNvPicPr>
          <p:nvPr/>
        </p:nvPicPr>
        <p:blipFill>
          <a:blip r:embed="rId2"/>
          <a:stretch>
            <a:fillRect/>
          </a:stretch>
        </p:blipFill>
        <p:spPr>
          <a:xfrm>
            <a:off x="1151229" y="0"/>
            <a:ext cx="9964619" cy="6858000"/>
          </a:xfrm>
          <a:prstGeom prst="rect">
            <a:avLst/>
          </a:prstGeom>
          <a:noFill/>
          <a:ln cap="flat">
            <a:noFill/>
          </a:ln>
        </p:spPr>
      </p:pic>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name="Slide22">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2A2B804F-2385-4AD5-A403-FA48144019F5}"/>
              </a:ext>
            </a:extLst>
          </p:cNvPr>
          <p:cNvPicPr>
            <a:picLocks noChangeAspect="1"/>
          </p:cNvPicPr>
          <p:nvPr/>
        </p:nvPicPr>
        <p:blipFill>
          <a:blip r:embed="rId2"/>
          <a:stretch>
            <a:fillRect/>
          </a:stretch>
        </p:blipFill>
        <p:spPr>
          <a:xfrm>
            <a:off x="952503" y="0"/>
            <a:ext cx="10287000" cy="6858000"/>
          </a:xfrm>
          <a:prstGeom prst="rect">
            <a:avLst/>
          </a:prstGeom>
          <a:noFill/>
          <a:ln cap="flat">
            <a:noFill/>
          </a:ln>
        </p:spPr>
      </p:pic>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name="Slide23">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86E73601-FA97-45FE-A3E5-2822C3533FE5}"/>
              </a:ext>
            </a:extLst>
          </p:cNvPr>
          <p:cNvPicPr>
            <a:picLocks noChangeAspect="1"/>
          </p:cNvPicPr>
          <p:nvPr/>
        </p:nvPicPr>
        <p:blipFill>
          <a:blip r:embed="rId2"/>
          <a:stretch>
            <a:fillRect/>
          </a:stretch>
        </p:blipFill>
        <p:spPr>
          <a:xfrm>
            <a:off x="1209678" y="66678"/>
            <a:ext cx="9772650" cy="6724653"/>
          </a:xfrm>
          <a:prstGeom prst="rect">
            <a:avLst/>
          </a:prstGeom>
          <a:noFill/>
          <a:ln cap="flat">
            <a:noFill/>
          </a:ln>
        </p:spPr>
      </p:pic>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name="Slide24">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D38B69A9-E912-4439-84E0-240BD4CCBE92}"/>
              </a:ext>
            </a:extLst>
          </p:cNvPr>
          <p:cNvPicPr>
            <a:picLocks noChangeAspect="1"/>
          </p:cNvPicPr>
          <p:nvPr/>
        </p:nvPicPr>
        <p:blipFill>
          <a:blip r:embed="rId2"/>
          <a:stretch>
            <a:fillRect/>
          </a:stretch>
        </p:blipFill>
        <p:spPr>
          <a:xfrm>
            <a:off x="1524003" y="0"/>
            <a:ext cx="9144000" cy="6858000"/>
          </a:xfrm>
          <a:prstGeom prst="rect">
            <a:avLst/>
          </a:prstGeom>
          <a:noFill/>
          <a:ln cap="flat">
            <a:noFill/>
          </a:ln>
        </p:spPr>
      </p:pic>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name="Slide25">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A23CB589-B7BF-446B-B096-256F2D02D7B3}"/>
              </a:ext>
            </a:extLst>
          </p:cNvPr>
          <p:cNvPicPr>
            <a:picLocks noChangeAspect="1"/>
          </p:cNvPicPr>
          <p:nvPr/>
        </p:nvPicPr>
        <p:blipFill>
          <a:blip r:embed="rId2"/>
          <a:stretch>
            <a:fillRect/>
          </a:stretch>
        </p:blipFill>
        <p:spPr>
          <a:xfrm>
            <a:off x="975948" y="0"/>
            <a:ext cx="10327343" cy="6858000"/>
          </a:xfrm>
          <a:prstGeom prst="rect">
            <a:avLst/>
          </a:prstGeom>
          <a:noFill/>
          <a:ln cap="flat">
            <a:noFill/>
          </a:ln>
        </p:spPr>
      </p:pic>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name="Slide26">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B7B19E09-3942-4289-80BB-A0CD1405E640}"/>
              </a:ext>
            </a:extLst>
          </p:cNvPr>
          <p:cNvPicPr>
            <a:picLocks noChangeAspect="1"/>
          </p:cNvPicPr>
          <p:nvPr/>
        </p:nvPicPr>
        <p:blipFill>
          <a:blip r:embed="rId2"/>
          <a:stretch>
            <a:fillRect/>
          </a:stretch>
        </p:blipFill>
        <p:spPr>
          <a:xfrm>
            <a:off x="907889" y="0"/>
            <a:ext cx="10287000" cy="6858000"/>
          </a:xfrm>
          <a:prstGeom prst="rect">
            <a:avLst/>
          </a:prstGeom>
          <a:noFill/>
          <a:ln cap="flat">
            <a:noFill/>
          </a:ln>
        </p:spPr>
      </p:pic>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name="Slide27">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54886548-B2B6-40AA-8A0B-C0344B8B561F}"/>
              </a:ext>
            </a:extLst>
          </p:cNvPr>
          <p:cNvPicPr>
            <a:picLocks noChangeAspect="1"/>
          </p:cNvPicPr>
          <p:nvPr/>
        </p:nvPicPr>
        <p:blipFill>
          <a:blip r:embed="rId2"/>
          <a:stretch>
            <a:fillRect/>
          </a:stretch>
        </p:blipFill>
        <p:spPr>
          <a:xfrm>
            <a:off x="1010759" y="0"/>
            <a:ext cx="10287000" cy="6858000"/>
          </a:xfrm>
          <a:prstGeom prst="rect">
            <a:avLst/>
          </a:prstGeom>
          <a:noFill/>
          <a:ln cap="flat">
            <a:noFill/>
          </a:ln>
        </p:spPr>
      </p:pic>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name="Slide28">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BD682D40-315B-4231-B613-23769E1217AD}"/>
              </a:ext>
            </a:extLst>
          </p:cNvPr>
          <p:cNvPicPr>
            <a:picLocks noChangeAspect="1"/>
          </p:cNvPicPr>
          <p:nvPr/>
        </p:nvPicPr>
        <p:blipFill>
          <a:blip r:embed="rId2"/>
          <a:stretch>
            <a:fillRect/>
          </a:stretch>
        </p:blipFill>
        <p:spPr>
          <a:xfrm>
            <a:off x="0" y="0"/>
            <a:ext cx="12147538" cy="6858000"/>
          </a:xfrm>
          <a:prstGeom prst="rect">
            <a:avLst/>
          </a:prstGeom>
          <a:noFill/>
          <a:ln cap="flat">
            <a:noFill/>
          </a:ln>
        </p:spPr>
      </p:pic>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showMasterSp="0">
  <p:cSld name="Slide73">
    <p:bg>
      <p:bgPr>
        <a:solidFill>
          <a:srgbClr val="000000"/>
        </a:solidFill>
        <a:effectLst/>
      </p:bgPr>
    </p:bg>
    <p:spTree>
      <p:nvGrpSpPr>
        <p:cNvPr id="1" name=""/>
        <p:cNvGrpSpPr/>
        <p:nvPr/>
      </p:nvGrpSpPr>
      <p:grpSpPr>
        <a:xfrm>
          <a:off x="0" y="0"/>
          <a:ext cx="0" cy="0"/>
          <a:chOff x="0" y="0"/>
          <a:chExt cx="0" cy="0"/>
        </a:xfrm>
      </p:grpSpPr>
      <p:sp>
        <p:nvSpPr>
          <p:cNvPr id="2" name="Rectangle 2">
            <a:extLst>
              <a:ext uri="{FF2B5EF4-FFF2-40B4-BE49-F238E27FC236}">
                <a16:creationId xmlns:a16="http://schemas.microsoft.com/office/drawing/2014/main" id="{8A2BA53B-3BDC-4F53-9604-2EBCA8F71BAE}"/>
              </a:ext>
            </a:extLst>
          </p:cNvPr>
          <p:cNvSpPr txBox="1">
            <a:spLocks noGrp="1"/>
          </p:cNvSpPr>
          <p:nvPr>
            <p:ph type="subTitle" idx="1"/>
          </p:nvPr>
        </p:nvSpPr>
        <p:spPr>
          <a:xfrm>
            <a:off x="2927351" y="5734046"/>
            <a:ext cx="6400800" cy="815973"/>
          </a:xfrm>
        </p:spPr>
        <p:txBody>
          <a:bodyPr/>
          <a:lstStyle/>
          <a:p>
            <a:pPr lvl="0" hangingPunct="1"/>
            <a:r>
              <a:rPr lang="es-ES" b="1">
                <a:solidFill>
                  <a:srgbClr val="FFFFFF"/>
                </a:solidFill>
                <a:latin typeface="Sylfaen" pitchFamily="18"/>
              </a:rPr>
              <a:t>VICTOR NOVELLÓN</a:t>
            </a:r>
          </a:p>
          <a:p>
            <a:pPr lvl="0" hangingPunct="1">
              <a:spcBef>
                <a:spcPts val="300"/>
              </a:spcBef>
            </a:pPr>
            <a:endParaRPr lang="es-ES" sz="1400" b="1">
              <a:solidFill>
                <a:srgbClr val="FFCC66"/>
              </a:solidFill>
              <a:latin typeface="Sylfaen" pitchFamily="18"/>
            </a:endParaRPr>
          </a:p>
        </p:txBody>
      </p:sp>
      <p:pic>
        <p:nvPicPr>
          <p:cNvPr id="3" name="Picture 3">
            <a:extLst>
              <a:ext uri="{FF2B5EF4-FFF2-40B4-BE49-F238E27FC236}">
                <a16:creationId xmlns:a16="http://schemas.microsoft.com/office/drawing/2014/main" id="{F57E1BA9-3F53-42A9-9E3D-660082D6D0D8}"/>
              </a:ext>
            </a:extLst>
          </p:cNvPr>
          <p:cNvPicPr>
            <a:picLocks noChangeAspect="1"/>
          </p:cNvPicPr>
          <p:nvPr/>
        </p:nvPicPr>
        <p:blipFill>
          <a:blip r:embed="rId2"/>
          <a:srcRect/>
          <a:stretch>
            <a:fillRect/>
          </a:stretch>
        </p:blipFill>
        <p:spPr>
          <a:xfrm>
            <a:off x="3359148" y="1916116"/>
            <a:ext cx="5426077" cy="3621088"/>
          </a:xfrm>
          <a:prstGeom prst="rect">
            <a:avLst/>
          </a:prstGeom>
          <a:noFill/>
          <a:ln w="38103" cap="flat">
            <a:solidFill>
              <a:srgbClr val="FFCC00"/>
            </a:solidFill>
            <a:prstDash val="solid"/>
            <a:miter/>
          </a:ln>
        </p:spPr>
      </p:pic>
      <p:sp>
        <p:nvSpPr>
          <p:cNvPr id="4" name="Text Box 4">
            <a:extLst>
              <a:ext uri="{FF2B5EF4-FFF2-40B4-BE49-F238E27FC236}">
                <a16:creationId xmlns:a16="http://schemas.microsoft.com/office/drawing/2014/main" id="{C1F59ED4-3AEA-4219-AE64-3A0348A786E0}"/>
              </a:ext>
            </a:extLst>
          </p:cNvPr>
          <p:cNvSpPr txBox="1"/>
          <p:nvPr/>
        </p:nvSpPr>
        <p:spPr>
          <a:xfrm>
            <a:off x="2063745" y="692145"/>
            <a:ext cx="8135938" cy="946147"/>
          </a:xfrm>
          <a:prstGeom prst="rect">
            <a:avLst/>
          </a:prstGeom>
          <a:noFill/>
          <a:ln cap="flat">
            <a:noFill/>
          </a:ln>
        </p:spPr>
        <p:txBody>
          <a:bodyPr vert="horz" wrap="square" lIns="91440" tIns="45720" rIns="91440" bIns="45720" anchor="t" anchorCtr="1"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2800" b="1" i="0" u="none" strike="noStrike" kern="1200" cap="none" spc="0" baseline="0">
                <a:solidFill>
                  <a:srgbClr val="FFFFFF"/>
                </a:solidFill>
                <a:uFillTx/>
                <a:latin typeface="Sylfaen" pitchFamily="18"/>
              </a:rPr>
              <a:t>GRACIAS POR TU VISITA</a:t>
            </a:r>
          </a:p>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2800" b="1" i="0" u="none" strike="noStrike" kern="1200" cap="none" spc="0" baseline="0">
                <a:solidFill>
                  <a:srgbClr val="FFFFFF"/>
                </a:solidFill>
                <a:uFillTx/>
                <a:latin typeface="Sylfaen" pitchFamily="18"/>
              </a:rPr>
              <a:t>Y QUE TENGAS UN BUEN DÍA</a:t>
            </a:r>
          </a:p>
        </p:txBody>
      </p:sp>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sp>
        <p:nvSpPr>
          <p:cNvPr id="4100" name="Rectangle 4">
            <a:extLst>
              <a:ext uri="{FF2B5EF4-FFF2-40B4-BE49-F238E27FC236}">
                <a16:creationId xmlns:a16="http://schemas.microsoft.com/office/drawing/2014/main" id="{4A746614-CD36-4F5A-90BF-623ABA8E28EE}"/>
              </a:ext>
            </a:extLst>
          </p:cNvPr>
          <p:cNvSpPr>
            <a:spLocks noChangeArrowheads="1"/>
          </p:cNvSpPr>
          <p:nvPr/>
        </p:nvSpPr>
        <p:spPr bwMode="auto">
          <a:xfrm>
            <a:off x="1524000" y="1600200"/>
            <a:ext cx="9144000" cy="228600"/>
          </a:xfrm>
          <a:prstGeom prst="rect">
            <a:avLst/>
          </a:prstGeom>
          <a:solidFill>
            <a:schemeClr val="bg1"/>
          </a:solidFill>
          <a:ln w="19050">
            <a:solidFill>
              <a:srgbClr val="C0C0C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base">
              <a:spcBef>
                <a:spcPct val="0"/>
              </a:spcBef>
              <a:spcAft>
                <a:spcPct val="0"/>
              </a:spcAft>
            </a:pPr>
            <a:endParaRPr lang="es-ES">
              <a:solidFill>
                <a:srgbClr val="000000"/>
              </a:solidFill>
              <a:latin typeface="Arial" panose="020B0604020202020204" pitchFamily="34" charset="0"/>
              <a:cs typeface="Arial" panose="020B0604020202020204" pitchFamily="34" charset="0"/>
            </a:endParaRPr>
          </a:p>
        </p:txBody>
      </p:sp>
      <p:sp>
        <p:nvSpPr>
          <p:cNvPr id="4101" name="Rectangle 5">
            <a:extLst>
              <a:ext uri="{FF2B5EF4-FFF2-40B4-BE49-F238E27FC236}">
                <a16:creationId xmlns:a16="http://schemas.microsoft.com/office/drawing/2014/main" id="{699B22FF-6B41-4436-A954-75A249037C96}"/>
              </a:ext>
            </a:extLst>
          </p:cNvPr>
          <p:cNvSpPr>
            <a:spLocks noChangeArrowheads="1"/>
          </p:cNvSpPr>
          <p:nvPr/>
        </p:nvSpPr>
        <p:spPr bwMode="auto">
          <a:xfrm>
            <a:off x="1524000" y="1828800"/>
            <a:ext cx="9144000" cy="5029200"/>
          </a:xfrm>
          <a:prstGeom prst="rect">
            <a:avLst/>
          </a:prstGeom>
          <a:solidFill>
            <a:srgbClr val="B6E8FC"/>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fontAlgn="base">
              <a:spcBef>
                <a:spcPct val="0"/>
              </a:spcBef>
              <a:spcAft>
                <a:spcPct val="0"/>
              </a:spcAft>
            </a:pPr>
            <a:endParaRPr lang="es-ES" altLang="es-ES">
              <a:solidFill>
                <a:srgbClr val="000000"/>
              </a:solidFill>
              <a:latin typeface="Arial" panose="020B0604020202020204" pitchFamily="34" charset="0"/>
              <a:cs typeface="Arial" panose="020B0604020202020204" pitchFamily="34" charset="0"/>
            </a:endParaRPr>
          </a:p>
        </p:txBody>
      </p:sp>
      <p:pic>
        <p:nvPicPr>
          <p:cNvPr id="4103" name="Picture 7">
            <a:hlinkClick r:id="rId2"/>
            <a:extLst>
              <a:ext uri="{FF2B5EF4-FFF2-40B4-BE49-F238E27FC236}">
                <a16:creationId xmlns:a16="http://schemas.microsoft.com/office/drawing/2014/main" id="{E63CBB97-E25E-440C-B0A1-467F20F7369E}"/>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505200" y="0"/>
            <a:ext cx="4876800" cy="1562100"/>
          </a:xfrm>
          <a:prstGeom prst="rect">
            <a:avLst/>
          </a:prstGeom>
          <a:noFill/>
          <a:extLst>
            <a:ext uri="{909E8E84-426E-40DD-AFC4-6F175D3DCCD1}">
              <a14:hiddenFill xmlns:a14="http://schemas.microsoft.com/office/drawing/2010/main">
                <a:solidFill>
                  <a:srgbClr val="FFFFFF"/>
                </a:solidFill>
              </a14:hiddenFill>
            </a:ext>
          </a:extLst>
        </p:spPr>
      </p:pic>
      <p:sp>
        <p:nvSpPr>
          <p:cNvPr id="4104" name="Text Box 8">
            <a:extLst>
              <a:ext uri="{FF2B5EF4-FFF2-40B4-BE49-F238E27FC236}">
                <a16:creationId xmlns:a16="http://schemas.microsoft.com/office/drawing/2014/main" id="{6007F37E-73E0-4209-AA6C-9CCCECA3716E}"/>
              </a:ext>
            </a:extLst>
          </p:cNvPr>
          <p:cNvSpPr txBox="1">
            <a:spLocks noChangeArrowheads="1"/>
          </p:cNvSpPr>
          <p:nvPr/>
        </p:nvSpPr>
        <p:spPr bwMode="auto">
          <a:xfrm>
            <a:off x="1524000" y="1905000"/>
            <a:ext cx="9144000" cy="236988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es-ES" altLang="es-ES" sz="6000" b="1">
                <a:solidFill>
                  <a:srgbClr val="000000"/>
                </a:solidFill>
                <a:latin typeface="Kristen ITC" panose="03050502040202030202" pitchFamily="66" charset="0"/>
                <a:cs typeface="Arial" panose="020B0604020202020204" pitchFamily="34" charset="0"/>
              </a:rPr>
              <a:t>¿Te ha gustado?</a:t>
            </a:r>
            <a:r>
              <a:rPr lang="es-ES" altLang="es-ES" sz="4800">
                <a:solidFill>
                  <a:srgbClr val="000000"/>
                </a:solidFill>
                <a:latin typeface="Kristen ITC" panose="03050502040202030202" pitchFamily="66" charset="0"/>
                <a:cs typeface="Arial" panose="020B0604020202020204" pitchFamily="34" charset="0"/>
              </a:rPr>
              <a:t> </a:t>
            </a:r>
            <a:br>
              <a:rPr lang="es-ES" altLang="es-ES" sz="4800">
                <a:solidFill>
                  <a:srgbClr val="000000"/>
                </a:solidFill>
                <a:latin typeface="Kristen ITC" panose="03050502040202030202" pitchFamily="66" charset="0"/>
                <a:cs typeface="Arial" panose="020B0604020202020204" pitchFamily="34" charset="0"/>
              </a:rPr>
            </a:br>
            <a:r>
              <a:rPr lang="es-ES" altLang="es-ES" sz="4400">
                <a:solidFill>
                  <a:srgbClr val="000000"/>
                </a:solidFill>
                <a:latin typeface="Kristen ITC" panose="03050502040202030202" pitchFamily="66" charset="0"/>
                <a:cs typeface="Arial" panose="020B0604020202020204" pitchFamily="34" charset="0"/>
              </a:rPr>
              <a:t>Puedes ver más entrando </a:t>
            </a:r>
            <a:br>
              <a:rPr lang="es-ES" altLang="es-ES" sz="4400">
                <a:solidFill>
                  <a:srgbClr val="000000"/>
                </a:solidFill>
                <a:latin typeface="Kristen ITC" panose="03050502040202030202" pitchFamily="66" charset="0"/>
                <a:cs typeface="Arial" panose="020B0604020202020204" pitchFamily="34" charset="0"/>
              </a:rPr>
            </a:br>
            <a:r>
              <a:rPr lang="es-ES" altLang="es-ES" sz="4400" b="1">
                <a:solidFill>
                  <a:srgbClr val="40F903"/>
                </a:solidFill>
                <a:latin typeface="Kristen ITC" panose="03050502040202030202" pitchFamily="66" charset="0"/>
                <a:cs typeface="Arial" panose="020B0604020202020204" pitchFamily="34" charset="0"/>
                <a:hlinkClick r:id="rId2"/>
              </a:rPr>
              <a:t>Aquí</a:t>
            </a:r>
            <a:endParaRPr lang="es-ES" altLang="es-ES" sz="4400" b="1">
              <a:solidFill>
                <a:srgbClr val="40F903"/>
              </a:solidFill>
              <a:latin typeface="Kristen ITC" panose="03050502040202030202" pitchFamily="66" charset="0"/>
              <a:cs typeface="Arial" panose="020B0604020202020204" pitchFamily="34" charset="0"/>
            </a:endParaRPr>
          </a:p>
        </p:txBody>
      </p:sp>
      <p:sp>
        <p:nvSpPr>
          <p:cNvPr id="4107" name="Text Box 11">
            <a:extLst>
              <a:ext uri="{FF2B5EF4-FFF2-40B4-BE49-F238E27FC236}">
                <a16:creationId xmlns:a16="http://schemas.microsoft.com/office/drawing/2014/main" id="{685F1357-6F27-4C78-8F0A-5AFB5E22A6B6}"/>
              </a:ext>
            </a:extLst>
          </p:cNvPr>
          <p:cNvSpPr txBox="1">
            <a:spLocks noChangeArrowheads="1"/>
          </p:cNvSpPr>
          <p:nvPr/>
        </p:nvSpPr>
        <p:spPr bwMode="auto">
          <a:xfrm>
            <a:off x="2667000" y="4724401"/>
            <a:ext cx="2667000" cy="1878013"/>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9050">
                <a:solidFill>
                  <a:srgbClr val="34495E"/>
                </a:solidFill>
                <a:prstDash val="sysDot"/>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es-ES_tradnl" altLang="es-ES" b="1">
                <a:solidFill>
                  <a:srgbClr val="000000"/>
                </a:solidFill>
                <a:latin typeface="Kristen ITC" panose="03050502040202030202" pitchFamily="66" charset="0"/>
                <a:cs typeface="Arial" panose="020B0604020202020204" pitchFamily="34" charset="0"/>
              </a:rPr>
              <a:t>Además puedes recibir powerpoints en tu correo electrónico suscribiéndote aquí:</a:t>
            </a:r>
            <a:r>
              <a:rPr lang="es-ES_tradnl" altLang="es-ES" b="1">
                <a:solidFill>
                  <a:srgbClr val="0066FF"/>
                </a:solidFill>
                <a:latin typeface="Arial" panose="020B0604020202020204" pitchFamily="34" charset="0"/>
                <a:cs typeface="Arial" panose="020B0604020202020204" pitchFamily="34" charset="0"/>
              </a:rPr>
              <a:t> </a:t>
            </a:r>
          </a:p>
          <a:p>
            <a:pPr fontAlgn="base">
              <a:spcBef>
                <a:spcPct val="50000"/>
              </a:spcBef>
              <a:spcAft>
                <a:spcPct val="0"/>
              </a:spcAft>
            </a:pPr>
            <a:endParaRPr lang="es-ES" altLang="es-ES" b="1">
              <a:solidFill>
                <a:srgbClr val="0066FF"/>
              </a:solidFill>
              <a:latin typeface="Arial" panose="020B0604020202020204" pitchFamily="34" charset="0"/>
              <a:cs typeface="Arial" panose="020B0604020202020204" pitchFamily="34" charset="0"/>
            </a:endParaRPr>
          </a:p>
        </p:txBody>
      </p:sp>
      <p:pic>
        <p:nvPicPr>
          <p:cNvPr id="4106" name="Picture 10">
            <a:hlinkClick r:id="rId4"/>
            <a:extLst>
              <a:ext uri="{FF2B5EF4-FFF2-40B4-BE49-F238E27FC236}">
                <a16:creationId xmlns:a16="http://schemas.microsoft.com/office/drawing/2014/main" id="{2E0581DE-4F17-4129-80F0-71B54D66B12C}"/>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162800" y="4191000"/>
            <a:ext cx="2362200" cy="2362200"/>
          </a:xfrm>
          <a:prstGeom prst="rect">
            <a:avLst/>
          </a:prstGeom>
          <a:noFill/>
          <a:extLst>
            <a:ext uri="{909E8E84-426E-40DD-AFC4-6F175D3DCCD1}">
              <a14:hiddenFill xmlns:a14="http://schemas.microsoft.com/office/drawing/2010/main">
                <a:solidFill>
                  <a:srgbClr val="FFFFFF"/>
                </a:solidFill>
              </a14:hiddenFill>
            </a:ext>
          </a:extLst>
        </p:spPr>
      </p:pic>
      <p:pic>
        <p:nvPicPr>
          <p:cNvPr id="4113" name="Picture 17">
            <a:extLst>
              <a:ext uri="{FF2B5EF4-FFF2-40B4-BE49-F238E27FC236}">
                <a16:creationId xmlns:a16="http://schemas.microsoft.com/office/drawing/2014/main" id="{68CFE222-2FE6-40AB-A2AA-D6E966C1E35A}"/>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5562600" y="4876800"/>
            <a:ext cx="1219200" cy="990600"/>
          </a:xfrm>
          <a:prstGeom prst="rect">
            <a:avLst/>
          </a:prstGeom>
          <a:noFill/>
          <a:extLst>
            <a:ext uri="{909E8E84-426E-40DD-AFC4-6F175D3DCCD1}">
              <a14:hiddenFill xmlns:a14="http://schemas.microsoft.com/office/drawing/2010/main">
                <a:solidFill>
                  <a:srgbClr val="FFFFFF"/>
                </a:solidFill>
              </a14:hiddenFill>
            </a:ext>
          </a:extLst>
        </p:spPr>
      </p:pic>
      <p:pic>
        <p:nvPicPr>
          <p:cNvPr id="4117" name="Picture 21">
            <a:hlinkClick r:id="rId7"/>
            <a:extLst>
              <a:ext uri="{FF2B5EF4-FFF2-40B4-BE49-F238E27FC236}">
                <a16:creationId xmlns:a16="http://schemas.microsoft.com/office/drawing/2014/main" id="{EC7DBFEF-642B-4CFC-BDDA-45263DEDB9A9}"/>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1524000" y="29718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18" name="Picture 22">
            <a:hlinkClick r:id="rId9"/>
            <a:extLst>
              <a:ext uri="{FF2B5EF4-FFF2-40B4-BE49-F238E27FC236}">
                <a16:creationId xmlns:a16="http://schemas.microsoft.com/office/drawing/2014/main" id="{25D74926-76E8-4C4A-A738-7984D4F3D9DC}"/>
              </a:ext>
            </a:extLst>
          </p:cNvPr>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1524000" y="35052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19" name="Picture 23">
            <a:hlinkClick r:id="rId11"/>
            <a:extLst>
              <a:ext uri="{FF2B5EF4-FFF2-40B4-BE49-F238E27FC236}">
                <a16:creationId xmlns:a16="http://schemas.microsoft.com/office/drawing/2014/main" id="{D84161A6-A381-4FB0-A4F5-5C8329C1B073}"/>
              </a:ext>
            </a:extLst>
          </p:cNvPr>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1524000" y="40386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20" name="Picture 24">
            <a:hlinkClick r:id="rId13"/>
            <a:extLst>
              <a:ext uri="{FF2B5EF4-FFF2-40B4-BE49-F238E27FC236}">
                <a16:creationId xmlns:a16="http://schemas.microsoft.com/office/drawing/2014/main" id="{2BD2217A-8791-4CA9-8151-BB0B0B0903C5}"/>
              </a:ext>
            </a:extLst>
          </p:cNvPr>
          <p:cNvPicPr>
            <a:picLocks noChangeAspect="1" noChangeArrowheads="1"/>
          </p:cNvPicPr>
          <p:nvPr/>
        </p:nvPicPr>
        <p:blipFill>
          <a:blip r:embed="rId14">
            <a:extLst>
              <a:ext uri="{28A0092B-C50C-407E-A947-70E740481C1C}">
                <a14:useLocalDpi xmlns:a14="http://schemas.microsoft.com/office/drawing/2010/main" val="0"/>
              </a:ext>
            </a:extLst>
          </a:blip>
          <a:srcRect/>
          <a:stretch>
            <a:fillRect/>
          </a:stretch>
        </p:blipFill>
        <p:spPr bwMode="auto">
          <a:xfrm>
            <a:off x="1524000" y="4572000"/>
            <a:ext cx="533400" cy="5334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005474741"/>
      </p:ext>
    </p:extLst>
  </p:cSld>
  <p:clrMapOvr>
    <a:masterClrMapping/>
  </p:clrMapOvr>
  <p:transition spd="slow">
    <p:fade thruBlk="1"/>
  </p:transition>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Diseño predeterminado">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1_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82</TotalTime>
  <Words>235</Words>
  <Application>Microsoft Office PowerPoint</Application>
  <PresentationFormat>Panorámica</PresentationFormat>
  <Paragraphs>13</Paragraphs>
  <Slides>30</Slides>
  <Notes>2</Notes>
  <HiddenSlides>0</HiddenSlides>
  <MMClips>1</MMClips>
  <ScaleCrop>false</ScaleCrop>
  <HeadingPairs>
    <vt:vector size="6" baseType="variant">
      <vt:variant>
        <vt:lpstr>Fuentes usadas</vt:lpstr>
      </vt:variant>
      <vt:variant>
        <vt:i4>6</vt:i4>
      </vt:variant>
      <vt:variant>
        <vt:lpstr>Tema</vt:lpstr>
      </vt:variant>
      <vt:variant>
        <vt:i4>3</vt:i4>
      </vt:variant>
      <vt:variant>
        <vt:lpstr>Títulos de diapositiva</vt:lpstr>
      </vt:variant>
      <vt:variant>
        <vt:i4>30</vt:i4>
      </vt:variant>
    </vt:vector>
  </HeadingPairs>
  <TitlesOfParts>
    <vt:vector size="39" baseType="lpstr">
      <vt:lpstr>Arial</vt:lpstr>
      <vt:lpstr>Calibri</vt:lpstr>
      <vt:lpstr>Calibri Light</vt:lpstr>
      <vt:lpstr>Kristen ITC</vt:lpstr>
      <vt:lpstr>Sylfaen</vt:lpstr>
      <vt:lpstr>Times New Roman</vt:lpstr>
      <vt:lpstr>Tema de Office</vt:lpstr>
      <vt:lpstr>Diseño predeterminado</vt:lpstr>
      <vt:lpstr>1_Diseño predeterminado</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Presentación de PowerPoint</dc:title>
  <dc:creator>Víctor Novellón</dc:creator>
  <cp:lastModifiedBy>Víctor Novellón</cp:lastModifiedBy>
  <cp:revision>1</cp:revision>
  <dcterms:created xsi:type="dcterms:W3CDTF">2020-03-24T18:51:46Z</dcterms:created>
  <dcterms:modified xsi:type="dcterms:W3CDTF">2020-10-04T18:44:48Z</dcterms:modified>
  <cp:contentStatus>Final</cp:contentStatus>
</cp:coreProperties>
</file>

<file path=docProps/custom.xml><?xml version="1.0" encoding="utf-8"?>
<Properties xmlns="http://schemas.openxmlformats.org/officeDocument/2006/custom-properties" xmlns:vt="http://schemas.openxmlformats.org/officeDocument/2006/docPropsVTypes">
  <property fmtid="{D5CDD505-2E9C-101B-9397-08002B2CF9AE}" pid="2" name="_MarkAsFinal">
    <vt:bool>true</vt:bool>
  </property>
</Properties>
</file>