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8" r:id="rId25"/>
    <p:sldId id="277"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9" r:id="rId46"/>
    <p:sldId id="298" r:id="rId47"/>
    <p:sldId id="300" r:id="rId48"/>
    <p:sldId id="301" r:id="rId49"/>
    <p:sldId id="302" r:id="rId50"/>
    <p:sldId id="303" r:id="rId51"/>
    <p:sldId id="327" r:id="rId52"/>
    <p:sldId id="328" r:id="rId5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1D8201E-1887-4F8E-A2B9-A6DE1CA9939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E2AF4E8-69B4-4A41-8B1B-8400F2A867A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EE00AE0-8CF2-4A66-B1D2-44E46A7971D4}" type="datetime1">
              <a:rPr lang="es-ES"/>
              <a:pPr lvl="0"/>
              <a:t>05/02/2021</a:t>
            </a:fld>
            <a:endParaRPr lang="es-ES"/>
          </a:p>
        </p:txBody>
      </p:sp>
      <p:sp>
        <p:nvSpPr>
          <p:cNvPr id="4" name="Marcador de imagen de diapositiva 3">
            <a:extLst>
              <a:ext uri="{FF2B5EF4-FFF2-40B4-BE49-F238E27FC236}">
                <a16:creationId xmlns:a16="http://schemas.microsoft.com/office/drawing/2014/main" id="{6B8E4E22-86D9-430F-AA53-4F365C84EF2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264A001-1E98-44CA-A8EA-97A0FDC86B9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8293A55-9648-44DE-8FB3-875CFA0C3EE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83D1B28-5AB1-4D40-9310-D4F4E97E175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AE0D63B-554B-4C48-9C19-61FAA3BEBF09}" type="slidenum">
              <a:t>‹Nº›</a:t>
            </a:fld>
            <a:endParaRPr lang="es-ES"/>
          </a:p>
        </p:txBody>
      </p:sp>
    </p:spTree>
    <p:extLst>
      <p:ext uri="{BB962C8B-B14F-4D97-AF65-F5344CB8AC3E}">
        <p14:creationId xmlns:p14="http://schemas.microsoft.com/office/powerpoint/2010/main" val="407665055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B0723B0-4039-4E89-AB45-753BEEA2A09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36F1EAE-8D0A-40C0-BFD1-C31AF363553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3FD4A51-8BB5-4D49-816D-C2B81CDDCE0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518EA4-FC23-4788-B731-3DEEF59C455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2640D61-800F-4627-9B4E-6AE0A4A24B5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8C8D3B1-FEAB-4C64-BA5B-3540B20619F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A09AC03-A256-45B4-98AD-4432D6F99F0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83CA4C-F84A-4613-920F-08A0994A146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B349A9-3FA5-4979-8F75-0D34CC12514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897A67-7B97-4BEB-92F7-13739374540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CB50FEF-2B63-4BDA-8AB1-C7203E5F995C}"/>
              </a:ext>
            </a:extLst>
          </p:cNvPr>
          <p:cNvSpPr txBox="1">
            <a:spLocks noGrp="1"/>
          </p:cNvSpPr>
          <p:nvPr>
            <p:ph type="dt" sz="half" idx="7"/>
          </p:nvPr>
        </p:nvSpPr>
        <p:spPr/>
        <p:txBody>
          <a:bodyPr/>
          <a:lstStyle>
            <a:lvl1pPr>
              <a:defRPr/>
            </a:lvl1pPr>
          </a:lstStyle>
          <a:p>
            <a:pPr lvl="0"/>
            <a:fld id="{1948E1AA-6AF9-449C-BFA0-7D01D27FA9C3}" type="datetime1">
              <a:rPr lang="es-ES"/>
              <a:pPr lvl="0"/>
              <a:t>05/02/2021</a:t>
            </a:fld>
            <a:endParaRPr lang="es-ES"/>
          </a:p>
        </p:txBody>
      </p:sp>
      <p:sp>
        <p:nvSpPr>
          <p:cNvPr id="5" name="Marcador de pie de página 4">
            <a:extLst>
              <a:ext uri="{FF2B5EF4-FFF2-40B4-BE49-F238E27FC236}">
                <a16:creationId xmlns:a16="http://schemas.microsoft.com/office/drawing/2014/main" id="{7C1C3901-0AAC-4705-BA94-D10FD41F53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A55F751-DA65-4DA3-A011-CFC3A1FB1B6D}"/>
              </a:ext>
            </a:extLst>
          </p:cNvPr>
          <p:cNvSpPr txBox="1">
            <a:spLocks noGrp="1"/>
          </p:cNvSpPr>
          <p:nvPr>
            <p:ph type="sldNum" sz="quarter" idx="8"/>
          </p:nvPr>
        </p:nvSpPr>
        <p:spPr/>
        <p:txBody>
          <a:bodyPr/>
          <a:lstStyle>
            <a:lvl1pPr>
              <a:defRPr/>
            </a:lvl1pPr>
          </a:lstStyle>
          <a:p>
            <a:pPr lvl="0"/>
            <a:fld id="{E79962A3-17D5-4149-A708-83AB70901037}" type="slidenum">
              <a:t>‹Nº›</a:t>
            </a:fld>
            <a:endParaRPr lang="es-ES"/>
          </a:p>
        </p:txBody>
      </p:sp>
    </p:spTree>
    <p:extLst>
      <p:ext uri="{BB962C8B-B14F-4D97-AF65-F5344CB8AC3E}">
        <p14:creationId xmlns:p14="http://schemas.microsoft.com/office/powerpoint/2010/main" val="31438209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A7A41C-56D9-436A-A975-34B363AA79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DB3FB7-F558-4D02-AFA1-16683D8FAD9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5233857-12B8-439F-99D2-BA697A12DA2D}"/>
              </a:ext>
            </a:extLst>
          </p:cNvPr>
          <p:cNvSpPr txBox="1">
            <a:spLocks noGrp="1"/>
          </p:cNvSpPr>
          <p:nvPr>
            <p:ph type="dt" sz="half" idx="7"/>
          </p:nvPr>
        </p:nvSpPr>
        <p:spPr/>
        <p:txBody>
          <a:bodyPr/>
          <a:lstStyle>
            <a:lvl1pPr>
              <a:defRPr/>
            </a:lvl1pPr>
          </a:lstStyle>
          <a:p>
            <a:pPr lvl="0"/>
            <a:fld id="{FAE2EDC1-4166-48B3-9F95-F7BBC8201EBB}" type="datetime1">
              <a:rPr lang="es-ES"/>
              <a:pPr lvl="0"/>
              <a:t>05/02/2021</a:t>
            </a:fld>
            <a:endParaRPr lang="es-ES"/>
          </a:p>
        </p:txBody>
      </p:sp>
      <p:sp>
        <p:nvSpPr>
          <p:cNvPr id="5" name="Marcador de pie de página 4">
            <a:extLst>
              <a:ext uri="{FF2B5EF4-FFF2-40B4-BE49-F238E27FC236}">
                <a16:creationId xmlns:a16="http://schemas.microsoft.com/office/drawing/2014/main" id="{11FE1BF1-457E-4269-A5BC-7F31FF20B7F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1CBE8CE-EAFE-4C19-B945-57D559F7BB2B}"/>
              </a:ext>
            </a:extLst>
          </p:cNvPr>
          <p:cNvSpPr txBox="1">
            <a:spLocks noGrp="1"/>
          </p:cNvSpPr>
          <p:nvPr>
            <p:ph type="sldNum" sz="quarter" idx="8"/>
          </p:nvPr>
        </p:nvSpPr>
        <p:spPr/>
        <p:txBody>
          <a:bodyPr/>
          <a:lstStyle>
            <a:lvl1pPr>
              <a:defRPr/>
            </a:lvl1pPr>
          </a:lstStyle>
          <a:p>
            <a:pPr lvl="0"/>
            <a:fld id="{29962A5D-A86A-4417-9691-18556EC92530}" type="slidenum">
              <a:t>‹Nº›</a:t>
            </a:fld>
            <a:endParaRPr lang="es-ES"/>
          </a:p>
        </p:txBody>
      </p:sp>
    </p:spTree>
    <p:extLst>
      <p:ext uri="{BB962C8B-B14F-4D97-AF65-F5344CB8AC3E}">
        <p14:creationId xmlns:p14="http://schemas.microsoft.com/office/powerpoint/2010/main" val="2917253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724FB-6C25-4FC2-9B13-3D82B61D2A3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DCA5FEC-9690-4810-98AB-419BE9DB8C2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95174F3-9C44-438E-8B0A-D884B4B84C93}"/>
              </a:ext>
            </a:extLst>
          </p:cNvPr>
          <p:cNvSpPr txBox="1">
            <a:spLocks noGrp="1"/>
          </p:cNvSpPr>
          <p:nvPr>
            <p:ph type="dt" sz="half" idx="7"/>
          </p:nvPr>
        </p:nvSpPr>
        <p:spPr/>
        <p:txBody>
          <a:bodyPr/>
          <a:lstStyle>
            <a:lvl1pPr>
              <a:defRPr/>
            </a:lvl1pPr>
          </a:lstStyle>
          <a:p>
            <a:pPr lvl="0"/>
            <a:fld id="{B1F3067E-B718-4013-8C71-4C6799DE0C8F}" type="datetime1">
              <a:rPr lang="es-ES"/>
              <a:pPr lvl="0"/>
              <a:t>05/02/2021</a:t>
            </a:fld>
            <a:endParaRPr lang="es-ES"/>
          </a:p>
        </p:txBody>
      </p:sp>
      <p:sp>
        <p:nvSpPr>
          <p:cNvPr id="5" name="Marcador de pie de página 4">
            <a:extLst>
              <a:ext uri="{FF2B5EF4-FFF2-40B4-BE49-F238E27FC236}">
                <a16:creationId xmlns:a16="http://schemas.microsoft.com/office/drawing/2014/main" id="{6441090C-5DB7-4AF3-8420-78B28FF2EA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EAB53A-0B79-44A8-A33B-A776CD56DCA2}"/>
              </a:ext>
            </a:extLst>
          </p:cNvPr>
          <p:cNvSpPr txBox="1">
            <a:spLocks noGrp="1"/>
          </p:cNvSpPr>
          <p:nvPr>
            <p:ph type="sldNum" sz="quarter" idx="8"/>
          </p:nvPr>
        </p:nvSpPr>
        <p:spPr/>
        <p:txBody>
          <a:bodyPr/>
          <a:lstStyle>
            <a:lvl1pPr>
              <a:defRPr/>
            </a:lvl1pPr>
          </a:lstStyle>
          <a:p>
            <a:pPr lvl="0"/>
            <a:fld id="{1DB10C36-E51D-4AFD-9795-E778C68E801F}" type="slidenum">
              <a:t>‹Nº›</a:t>
            </a:fld>
            <a:endParaRPr lang="es-ES"/>
          </a:p>
        </p:txBody>
      </p:sp>
    </p:spTree>
    <p:extLst>
      <p:ext uri="{BB962C8B-B14F-4D97-AF65-F5344CB8AC3E}">
        <p14:creationId xmlns:p14="http://schemas.microsoft.com/office/powerpoint/2010/main" val="2010126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C38081-7C4F-4F84-BCE1-ACA2F9D7758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266108-5348-41D8-9865-9F897D738C3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FB852A7-583A-489E-8DF1-2F44520E2EB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673C15F-D0FF-4536-B7A3-A968DF8445C9}"/>
              </a:ext>
            </a:extLst>
          </p:cNvPr>
          <p:cNvSpPr txBox="1">
            <a:spLocks noGrp="1"/>
          </p:cNvSpPr>
          <p:nvPr>
            <p:ph type="dt" sz="half" idx="7"/>
          </p:nvPr>
        </p:nvSpPr>
        <p:spPr/>
        <p:txBody>
          <a:bodyPr/>
          <a:lstStyle>
            <a:lvl1pPr>
              <a:defRPr/>
            </a:lvl1pPr>
          </a:lstStyle>
          <a:p>
            <a:pPr lvl="0"/>
            <a:fld id="{CEC0B7C6-F0B4-4396-965E-EC28228227CC}" type="datetime1">
              <a:rPr lang="es-ES"/>
              <a:pPr lvl="0"/>
              <a:t>05/02/2021</a:t>
            </a:fld>
            <a:endParaRPr lang="es-ES"/>
          </a:p>
        </p:txBody>
      </p:sp>
      <p:sp>
        <p:nvSpPr>
          <p:cNvPr id="6" name="Marcador de pie de página 5">
            <a:extLst>
              <a:ext uri="{FF2B5EF4-FFF2-40B4-BE49-F238E27FC236}">
                <a16:creationId xmlns:a16="http://schemas.microsoft.com/office/drawing/2014/main" id="{5FCF84E4-197D-4BCE-AB6D-3418342B79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480D68B-710C-43C1-A265-FE521E52F26C}"/>
              </a:ext>
            </a:extLst>
          </p:cNvPr>
          <p:cNvSpPr txBox="1">
            <a:spLocks noGrp="1"/>
          </p:cNvSpPr>
          <p:nvPr>
            <p:ph type="sldNum" sz="quarter" idx="8"/>
          </p:nvPr>
        </p:nvSpPr>
        <p:spPr/>
        <p:txBody>
          <a:bodyPr/>
          <a:lstStyle>
            <a:lvl1pPr>
              <a:defRPr/>
            </a:lvl1pPr>
          </a:lstStyle>
          <a:p>
            <a:pPr lvl="0"/>
            <a:fld id="{C6569E65-9CB6-499E-92FA-0F6EA756AAF5}" type="slidenum">
              <a:t>‹Nº›</a:t>
            </a:fld>
            <a:endParaRPr lang="es-ES"/>
          </a:p>
        </p:txBody>
      </p:sp>
    </p:spTree>
    <p:extLst>
      <p:ext uri="{BB962C8B-B14F-4D97-AF65-F5344CB8AC3E}">
        <p14:creationId xmlns:p14="http://schemas.microsoft.com/office/powerpoint/2010/main" val="2223450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C5C9F6-820C-4DDE-ABBD-2ED88D564E5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FAA10B1-C335-430D-8A72-E18FAF9D329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5A0CED5-43E4-4321-80C4-20C615EE30E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B29776A-9623-4CCE-85BB-E07AFDC8359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2F90B86-E055-4B27-8E0F-2EF642243C8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90BCC15-AD64-4FE6-86B6-3979026AED65}"/>
              </a:ext>
            </a:extLst>
          </p:cNvPr>
          <p:cNvSpPr txBox="1">
            <a:spLocks noGrp="1"/>
          </p:cNvSpPr>
          <p:nvPr>
            <p:ph type="dt" sz="half" idx="7"/>
          </p:nvPr>
        </p:nvSpPr>
        <p:spPr/>
        <p:txBody>
          <a:bodyPr/>
          <a:lstStyle>
            <a:lvl1pPr>
              <a:defRPr/>
            </a:lvl1pPr>
          </a:lstStyle>
          <a:p>
            <a:pPr lvl="0"/>
            <a:fld id="{2DD675F7-9837-4FA5-998A-E86B91A1CAAB}" type="datetime1">
              <a:rPr lang="es-ES"/>
              <a:pPr lvl="0"/>
              <a:t>05/02/2021</a:t>
            </a:fld>
            <a:endParaRPr lang="es-ES"/>
          </a:p>
        </p:txBody>
      </p:sp>
      <p:sp>
        <p:nvSpPr>
          <p:cNvPr id="8" name="Marcador de pie de página 7">
            <a:extLst>
              <a:ext uri="{FF2B5EF4-FFF2-40B4-BE49-F238E27FC236}">
                <a16:creationId xmlns:a16="http://schemas.microsoft.com/office/drawing/2014/main" id="{90614CFA-1B6F-4534-A3D9-2004581C09F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DCCDAE9-5638-41CE-B586-7D0608277C8C}"/>
              </a:ext>
            </a:extLst>
          </p:cNvPr>
          <p:cNvSpPr txBox="1">
            <a:spLocks noGrp="1"/>
          </p:cNvSpPr>
          <p:nvPr>
            <p:ph type="sldNum" sz="quarter" idx="8"/>
          </p:nvPr>
        </p:nvSpPr>
        <p:spPr/>
        <p:txBody>
          <a:bodyPr/>
          <a:lstStyle>
            <a:lvl1pPr>
              <a:defRPr/>
            </a:lvl1pPr>
          </a:lstStyle>
          <a:p>
            <a:pPr lvl="0"/>
            <a:fld id="{13043CA5-7A4F-43D9-8686-16B015DD7346}" type="slidenum">
              <a:t>‹Nº›</a:t>
            </a:fld>
            <a:endParaRPr lang="es-ES"/>
          </a:p>
        </p:txBody>
      </p:sp>
    </p:spTree>
    <p:extLst>
      <p:ext uri="{BB962C8B-B14F-4D97-AF65-F5344CB8AC3E}">
        <p14:creationId xmlns:p14="http://schemas.microsoft.com/office/powerpoint/2010/main" val="2890208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08DB7C-4964-4C53-9858-B3E9F5C202F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1426011-D077-4DF1-84BB-55AEA00A8EC9}"/>
              </a:ext>
            </a:extLst>
          </p:cNvPr>
          <p:cNvSpPr txBox="1">
            <a:spLocks noGrp="1"/>
          </p:cNvSpPr>
          <p:nvPr>
            <p:ph type="dt" sz="half" idx="7"/>
          </p:nvPr>
        </p:nvSpPr>
        <p:spPr/>
        <p:txBody>
          <a:bodyPr/>
          <a:lstStyle>
            <a:lvl1pPr>
              <a:defRPr/>
            </a:lvl1pPr>
          </a:lstStyle>
          <a:p>
            <a:pPr lvl="0"/>
            <a:fld id="{4B8CE7C3-284D-4FE2-AA09-41E084045CC0}" type="datetime1">
              <a:rPr lang="es-ES"/>
              <a:pPr lvl="0"/>
              <a:t>05/02/2021</a:t>
            </a:fld>
            <a:endParaRPr lang="es-ES"/>
          </a:p>
        </p:txBody>
      </p:sp>
      <p:sp>
        <p:nvSpPr>
          <p:cNvPr id="4" name="Marcador de pie de página 3">
            <a:extLst>
              <a:ext uri="{FF2B5EF4-FFF2-40B4-BE49-F238E27FC236}">
                <a16:creationId xmlns:a16="http://schemas.microsoft.com/office/drawing/2014/main" id="{734C9A31-EDC3-499B-A750-C0CD5C31765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18C8912-FFE6-4BF5-BA11-A7FBA634323E}"/>
              </a:ext>
            </a:extLst>
          </p:cNvPr>
          <p:cNvSpPr txBox="1">
            <a:spLocks noGrp="1"/>
          </p:cNvSpPr>
          <p:nvPr>
            <p:ph type="sldNum" sz="quarter" idx="8"/>
          </p:nvPr>
        </p:nvSpPr>
        <p:spPr/>
        <p:txBody>
          <a:bodyPr/>
          <a:lstStyle>
            <a:lvl1pPr>
              <a:defRPr/>
            </a:lvl1pPr>
          </a:lstStyle>
          <a:p>
            <a:pPr lvl="0"/>
            <a:fld id="{3AC4B12D-B7D6-4725-B469-F8DD12685515}" type="slidenum">
              <a:t>‹Nº›</a:t>
            </a:fld>
            <a:endParaRPr lang="es-ES"/>
          </a:p>
        </p:txBody>
      </p:sp>
    </p:spTree>
    <p:extLst>
      <p:ext uri="{BB962C8B-B14F-4D97-AF65-F5344CB8AC3E}">
        <p14:creationId xmlns:p14="http://schemas.microsoft.com/office/powerpoint/2010/main" val="1813787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3BD0860-31EC-46FC-8873-12809B194AB3}"/>
              </a:ext>
            </a:extLst>
          </p:cNvPr>
          <p:cNvSpPr txBox="1">
            <a:spLocks noGrp="1"/>
          </p:cNvSpPr>
          <p:nvPr>
            <p:ph type="dt" sz="half" idx="7"/>
          </p:nvPr>
        </p:nvSpPr>
        <p:spPr/>
        <p:txBody>
          <a:bodyPr/>
          <a:lstStyle>
            <a:lvl1pPr>
              <a:defRPr/>
            </a:lvl1pPr>
          </a:lstStyle>
          <a:p>
            <a:pPr lvl="0"/>
            <a:fld id="{894F9611-54CA-400A-B55B-331CD86F569E}" type="datetime1">
              <a:rPr lang="es-ES"/>
              <a:pPr lvl="0"/>
              <a:t>05/02/2021</a:t>
            </a:fld>
            <a:endParaRPr lang="es-ES"/>
          </a:p>
        </p:txBody>
      </p:sp>
      <p:sp>
        <p:nvSpPr>
          <p:cNvPr id="3" name="Marcador de pie de página 2">
            <a:extLst>
              <a:ext uri="{FF2B5EF4-FFF2-40B4-BE49-F238E27FC236}">
                <a16:creationId xmlns:a16="http://schemas.microsoft.com/office/drawing/2014/main" id="{9BC9C3B3-11C7-4D67-9EC0-5901280FCF5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E496A5E-30A5-4377-9FB6-4A097403D5C7}"/>
              </a:ext>
            </a:extLst>
          </p:cNvPr>
          <p:cNvSpPr txBox="1">
            <a:spLocks noGrp="1"/>
          </p:cNvSpPr>
          <p:nvPr>
            <p:ph type="sldNum" sz="quarter" idx="8"/>
          </p:nvPr>
        </p:nvSpPr>
        <p:spPr/>
        <p:txBody>
          <a:bodyPr/>
          <a:lstStyle>
            <a:lvl1pPr>
              <a:defRPr/>
            </a:lvl1pPr>
          </a:lstStyle>
          <a:p>
            <a:pPr lvl="0"/>
            <a:fld id="{B9B9B07A-378E-435F-819E-D94F84CC39F9}" type="slidenum">
              <a:t>‹Nº›</a:t>
            </a:fld>
            <a:endParaRPr lang="es-ES"/>
          </a:p>
        </p:txBody>
      </p:sp>
    </p:spTree>
    <p:extLst>
      <p:ext uri="{BB962C8B-B14F-4D97-AF65-F5344CB8AC3E}">
        <p14:creationId xmlns:p14="http://schemas.microsoft.com/office/powerpoint/2010/main" val="347152681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1E55B5-BD33-4058-B415-30C59B12E61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5562837-6D93-473E-8415-1A4F22A2D17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E55F026-33CF-4D89-8FE7-6C54E891D5B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200E92C-4C3B-4D51-8C11-426EF9FF6984}"/>
              </a:ext>
            </a:extLst>
          </p:cNvPr>
          <p:cNvSpPr txBox="1">
            <a:spLocks noGrp="1"/>
          </p:cNvSpPr>
          <p:nvPr>
            <p:ph type="dt" sz="half" idx="7"/>
          </p:nvPr>
        </p:nvSpPr>
        <p:spPr/>
        <p:txBody>
          <a:bodyPr/>
          <a:lstStyle>
            <a:lvl1pPr>
              <a:defRPr/>
            </a:lvl1pPr>
          </a:lstStyle>
          <a:p>
            <a:pPr lvl="0"/>
            <a:fld id="{A547E681-A52D-4457-BCB5-F7D5D30D443D}" type="datetime1">
              <a:rPr lang="es-ES"/>
              <a:pPr lvl="0"/>
              <a:t>05/02/2021</a:t>
            </a:fld>
            <a:endParaRPr lang="es-ES"/>
          </a:p>
        </p:txBody>
      </p:sp>
      <p:sp>
        <p:nvSpPr>
          <p:cNvPr id="6" name="Marcador de pie de página 5">
            <a:extLst>
              <a:ext uri="{FF2B5EF4-FFF2-40B4-BE49-F238E27FC236}">
                <a16:creationId xmlns:a16="http://schemas.microsoft.com/office/drawing/2014/main" id="{BC8FAF5C-475E-4D99-A4EF-2FFE23271C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6C1DE9-FECF-4025-859A-FF37CD0547D0}"/>
              </a:ext>
            </a:extLst>
          </p:cNvPr>
          <p:cNvSpPr txBox="1">
            <a:spLocks noGrp="1"/>
          </p:cNvSpPr>
          <p:nvPr>
            <p:ph type="sldNum" sz="quarter" idx="8"/>
          </p:nvPr>
        </p:nvSpPr>
        <p:spPr/>
        <p:txBody>
          <a:bodyPr/>
          <a:lstStyle>
            <a:lvl1pPr>
              <a:defRPr/>
            </a:lvl1pPr>
          </a:lstStyle>
          <a:p>
            <a:pPr lvl="0"/>
            <a:fld id="{CBAC7E56-EBCC-4CD9-9153-D944134BD0CF}" type="slidenum">
              <a:t>‹Nº›</a:t>
            </a:fld>
            <a:endParaRPr lang="es-ES"/>
          </a:p>
        </p:txBody>
      </p:sp>
    </p:spTree>
    <p:extLst>
      <p:ext uri="{BB962C8B-B14F-4D97-AF65-F5344CB8AC3E}">
        <p14:creationId xmlns:p14="http://schemas.microsoft.com/office/powerpoint/2010/main" val="1302083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4EDA0F-D2BD-4FCA-8D09-2CF536523CC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45D7BE2-B6D8-4AFE-B046-D67719846BB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684F67C-FEB6-417D-8ABC-B8B578C8E82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7E01BC-0DC6-45E3-BCBB-347898A393E3}"/>
              </a:ext>
            </a:extLst>
          </p:cNvPr>
          <p:cNvSpPr txBox="1">
            <a:spLocks noGrp="1"/>
          </p:cNvSpPr>
          <p:nvPr>
            <p:ph type="dt" sz="half" idx="7"/>
          </p:nvPr>
        </p:nvSpPr>
        <p:spPr/>
        <p:txBody>
          <a:bodyPr/>
          <a:lstStyle>
            <a:lvl1pPr>
              <a:defRPr/>
            </a:lvl1pPr>
          </a:lstStyle>
          <a:p>
            <a:pPr lvl="0"/>
            <a:fld id="{99AF4373-634F-45D3-88BA-C60DD2BE3F17}" type="datetime1">
              <a:rPr lang="es-ES"/>
              <a:pPr lvl="0"/>
              <a:t>05/02/2021</a:t>
            </a:fld>
            <a:endParaRPr lang="es-ES"/>
          </a:p>
        </p:txBody>
      </p:sp>
      <p:sp>
        <p:nvSpPr>
          <p:cNvPr id="6" name="Marcador de pie de página 5">
            <a:extLst>
              <a:ext uri="{FF2B5EF4-FFF2-40B4-BE49-F238E27FC236}">
                <a16:creationId xmlns:a16="http://schemas.microsoft.com/office/drawing/2014/main" id="{9144284D-AD21-4677-82CA-E59B0D12B6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FA82F0B-A113-4BB8-A9DB-123942D9D867}"/>
              </a:ext>
            </a:extLst>
          </p:cNvPr>
          <p:cNvSpPr txBox="1">
            <a:spLocks noGrp="1"/>
          </p:cNvSpPr>
          <p:nvPr>
            <p:ph type="sldNum" sz="quarter" idx="8"/>
          </p:nvPr>
        </p:nvSpPr>
        <p:spPr/>
        <p:txBody>
          <a:bodyPr/>
          <a:lstStyle>
            <a:lvl1pPr>
              <a:defRPr/>
            </a:lvl1pPr>
          </a:lstStyle>
          <a:p>
            <a:pPr lvl="0"/>
            <a:fld id="{BC319D0D-5512-4C6F-B9A0-2B9111A802BA}" type="slidenum">
              <a:t>‹Nº›</a:t>
            </a:fld>
            <a:endParaRPr lang="es-ES"/>
          </a:p>
        </p:txBody>
      </p:sp>
    </p:spTree>
    <p:extLst>
      <p:ext uri="{BB962C8B-B14F-4D97-AF65-F5344CB8AC3E}">
        <p14:creationId xmlns:p14="http://schemas.microsoft.com/office/powerpoint/2010/main" val="580887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0162CD-2380-4A36-8B2D-92781463081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ECFF4E7-AE24-476F-ABAA-B93B5EC19E5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E9FC014-2915-4B1C-8815-718164C0DEB7}"/>
              </a:ext>
            </a:extLst>
          </p:cNvPr>
          <p:cNvSpPr txBox="1">
            <a:spLocks noGrp="1"/>
          </p:cNvSpPr>
          <p:nvPr>
            <p:ph type="dt" sz="half" idx="7"/>
          </p:nvPr>
        </p:nvSpPr>
        <p:spPr/>
        <p:txBody>
          <a:bodyPr/>
          <a:lstStyle>
            <a:lvl1pPr>
              <a:defRPr/>
            </a:lvl1pPr>
          </a:lstStyle>
          <a:p>
            <a:pPr lvl="0"/>
            <a:fld id="{E2D59D3E-5BE7-4739-BD7A-9270290960E0}" type="datetime1">
              <a:rPr lang="es-ES"/>
              <a:pPr lvl="0"/>
              <a:t>05/02/2021</a:t>
            </a:fld>
            <a:endParaRPr lang="es-ES"/>
          </a:p>
        </p:txBody>
      </p:sp>
      <p:sp>
        <p:nvSpPr>
          <p:cNvPr id="5" name="Marcador de pie de página 4">
            <a:extLst>
              <a:ext uri="{FF2B5EF4-FFF2-40B4-BE49-F238E27FC236}">
                <a16:creationId xmlns:a16="http://schemas.microsoft.com/office/drawing/2014/main" id="{B7ED8D6D-99B7-4558-B5AA-507C23BB76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9882411-EDBB-45D9-91E0-8F4FE7E80BE7}"/>
              </a:ext>
            </a:extLst>
          </p:cNvPr>
          <p:cNvSpPr txBox="1">
            <a:spLocks noGrp="1"/>
          </p:cNvSpPr>
          <p:nvPr>
            <p:ph type="sldNum" sz="quarter" idx="8"/>
          </p:nvPr>
        </p:nvSpPr>
        <p:spPr/>
        <p:txBody>
          <a:bodyPr/>
          <a:lstStyle>
            <a:lvl1pPr>
              <a:defRPr/>
            </a:lvl1pPr>
          </a:lstStyle>
          <a:p>
            <a:pPr lvl="0"/>
            <a:fld id="{3C98AA46-95A1-4621-B3DB-4418AD90A31D}" type="slidenum">
              <a:t>‹Nº›</a:t>
            </a:fld>
            <a:endParaRPr lang="es-ES"/>
          </a:p>
        </p:txBody>
      </p:sp>
    </p:spTree>
    <p:extLst>
      <p:ext uri="{BB962C8B-B14F-4D97-AF65-F5344CB8AC3E}">
        <p14:creationId xmlns:p14="http://schemas.microsoft.com/office/powerpoint/2010/main" val="461405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D3234C9-5C9C-44C1-AB15-40EC578AF9B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E111279-B4CA-4F5A-91CD-57FBD83A1D9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61E7E4-282D-4EC9-BEAD-EC8CAEE96EF7}"/>
              </a:ext>
            </a:extLst>
          </p:cNvPr>
          <p:cNvSpPr txBox="1">
            <a:spLocks noGrp="1"/>
          </p:cNvSpPr>
          <p:nvPr>
            <p:ph type="dt" sz="half" idx="7"/>
          </p:nvPr>
        </p:nvSpPr>
        <p:spPr/>
        <p:txBody>
          <a:bodyPr/>
          <a:lstStyle>
            <a:lvl1pPr>
              <a:defRPr/>
            </a:lvl1pPr>
          </a:lstStyle>
          <a:p>
            <a:pPr lvl="0"/>
            <a:fld id="{4CF047E1-ACD4-4DE9-B57B-4785592B1147}" type="datetime1">
              <a:rPr lang="es-ES"/>
              <a:pPr lvl="0"/>
              <a:t>05/02/2021</a:t>
            </a:fld>
            <a:endParaRPr lang="es-ES"/>
          </a:p>
        </p:txBody>
      </p:sp>
      <p:sp>
        <p:nvSpPr>
          <p:cNvPr id="5" name="Marcador de pie de página 4">
            <a:extLst>
              <a:ext uri="{FF2B5EF4-FFF2-40B4-BE49-F238E27FC236}">
                <a16:creationId xmlns:a16="http://schemas.microsoft.com/office/drawing/2014/main" id="{AAEF7D18-3CCD-4B63-B056-705E9FE08D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84C71AC-87EE-4559-864D-89E332210218}"/>
              </a:ext>
            </a:extLst>
          </p:cNvPr>
          <p:cNvSpPr txBox="1">
            <a:spLocks noGrp="1"/>
          </p:cNvSpPr>
          <p:nvPr>
            <p:ph type="sldNum" sz="quarter" idx="8"/>
          </p:nvPr>
        </p:nvSpPr>
        <p:spPr/>
        <p:txBody>
          <a:bodyPr/>
          <a:lstStyle>
            <a:lvl1pPr>
              <a:defRPr/>
            </a:lvl1pPr>
          </a:lstStyle>
          <a:p>
            <a:pPr lvl="0"/>
            <a:fld id="{2FCF7B55-D1AC-42E5-B81C-29D469AECA3D}" type="slidenum">
              <a:t>‹Nº›</a:t>
            </a:fld>
            <a:endParaRPr lang="es-ES"/>
          </a:p>
        </p:txBody>
      </p:sp>
    </p:spTree>
    <p:extLst>
      <p:ext uri="{BB962C8B-B14F-4D97-AF65-F5344CB8AC3E}">
        <p14:creationId xmlns:p14="http://schemas.microsoft.com/office/powerpoint/2010/main" val="3495279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C8CD2C-1B74-4A09-90F6-C7E1A2A1CAC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C3CA115-033B-4961-A711-8629C4636F7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3D61F4E-4A4B-4AA8-8A95-271867B93A3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8FDEFA6-407C-4790-AEA3-3373F9194AA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1A3D82D-CA80-4EDE-A9D7-E0A449395A4E}"/>
              </a:ext>
            </a:extLst>
          </p:cNvPr>
          <p:cNvSpPr txBox="1">
            <a:spLocks noGrp="1"/>
          </p:cNvSpPr>
          <p:nvPr>
            <p:ph type="sldNum" sz="quarter" idx="8"/>
          </p:nvPr>
        </p:nvSpPr>
        <p:spPr/>
        <p:txBody>
          <a:bodyPr/>
          <a:lstStyle>
            <a:lvl1pPr>
              <a:defRPr sz="1400"/>
            </a:lvl1pPr>
          </a:lstStyle>
          <a:p>
            <a:pPr lvl="0"/>
            <a:fld id="{7EC76FC3-D384-4006-9AF8-283A32B444EB}" type="slidenum">
              <a:t>‹Nº›</a:t>
            </a:fld>
            <a:endParaRPr lang="es-ES"/>
          </a:p>
        </p:txBody>
      </p:sp>
    </p:spTree>
    <p:extLst>
      <p:ext uri="{BB962C8B-B14F-4D97-AF65-F5344CB8AC3E}">
        <p14:creationId xmlns:p14="http://schemas.microsoft.com/office/powerpoint/2010/main" val="341233831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60DC96-2B2B-453A-A29F-12D45BF625F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F1745A0-2876-4E6E-A68D-2C6046BC442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4CF982F-58E5-4885-A104-5B0642ECD0C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36965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80381F9-FD99-4053-BAB3-42BC188D877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F77A22-FFC9-4335-9892-CFBCDD4253E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FCE2E5-4E1A-4E35-86F3-BE949604B97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707390B-61CC-4263-B10D-5F118D96E105}" type="datetime1">
              <a:rPr lang="es-ES"/>
              <a:pPr lvl="0"/>
              <a:t>05/02/2021</a:t>
            </a:fld>
            <a:endParaRPr lang="es-ES"/>
          </a:p>
        </p:txBody>
      </p:sp>
      <p:sp>
        <p:nvSpPr>
          <p:cNvPr id="5" name="Marcador de pie de página 4">
            <a:extLst>
              <a:ext uri="{FF2B5EF4-FFF2-40B4-BE49-F238E27FC236}">
                <a16:creationId xmlns:a16="http://schemas.microsoft.com/office/drawing/2014/main" id="{05A04997-B26B-48B7-981B-DDABB49C9CC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C9EE40C-168A-4A1A-88D3-87F8BB1ECE5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61EB049-140F-4334-875B-1026613149F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C637D34-545E-4A81-BCC9-AE38015CDE2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E3C2F5E-4846-46CA-BD98-E2ABFD5586B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FD2BF7E-DD93-4649-A79A-3B63456888B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21A4EDF-354F-4571-8143-C8351558BD7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3E48BA2-7450-4658-A197-A112A4BDAEA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66FF20F-071B-4232-A576-CF5D346274F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ABCFB58-18A5-40A9-8DF2-5FB4DB17AE0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4113363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857C41-4B4D-4610-99CF-A0DD0F2B6029}"/>
              </a:ext>
            </a:extLst>
          </p:cNvPr>
          <p:cNvSpPr txBox="1"/>
          <p:nvPr/>
        </p:nvSpPr>
        <p:spPr>
          <a:xfrm>
            <a:off x="8878" y="2539014"/>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Calibri" pitchFamily="34"/>
              </a:rPr>
              <a:t>TEATRO DE ÓPERA Y BALLET DE NOVOSIBIRSK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pitchFamily="34"/>
                <a:ea typeface="Calibri" pitchFamily="34"/>
              </a:rPr>
              <a:t>SIBERIA · RUSIA</a:t>
            </a:r>
            <a:endParaRPr lang="es-ES" sz="2800" b="0" i="0" u="none" strike="noStrike" kern="1200" cap="none" spc="0" baseline="0">
              <a:solidFill>
                <a:srgbClr val="F2F2F2"/>
              </a:solidFill>
              <a:uFillTx/>
              <a:latin typeface="Calibri"/>
            </a:endParaRPr>
          </a:p>
        </p:txBody>
      </p:sp>
      <p:pic>
        <p:nvPicPr>
          <p:cNvPr id="3" name="Rigoletto - La Donna è mobile (Orquesta) (Verdi)">
            <a:extLst>
              <a:ext uri="{FF2B5EF4-FFF2-40B4-BE49-F238E27FC236}">
                <a16:creationId xmlns:a16="http://schemas.microsoft.com/office/drawing/2014/main" id="{BC9F62BE-7F0D-4D7C-9BCE-DBA69B5EE1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975" y="58358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D5337D3-9229-4592-8C83-75031CAD3A91}"/>
              </a:ext>
            </a:extLst>
          </p:cNvPr>
          <p:cNvPicPr>
            <a:picLocks noChangeAspect="1"/>
          </p:cNvPicPr>
          <p:nvPr/>
        </p:nvPicPr>
        <p:blipFill>
          <a:blip r:embed="rId3"/>
          <a:stretch>
            <a:fillRect/>
          </a:stretch>
        </p:blipFill>
        <p:spPr>
          <a:xfrm>
            <a:off x="0" y="0"/>
            <a:ext cx="12191996" cy="684417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FEAE51-A67F-4438-B5D6-F0AD6DE9E910}"/>
              </a:ext>
            </a:extLst>
          </p:cNvPr>
          <p:cNvSpPr txBox="1"/>
          <p:nvPr/>
        </p:nvSpPr>
        <p:spPr>
          <a:xfrm>
            <a:off x="1180728" y="1996144"/>
            <a:ext cx="9942993"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Calibri" pitchFamily="34"/>
              </a:rPr>
              <a:t>El Novosibirsk Opera y Ballet de Novosibirsk es uno de los más importantes teatros de Novosibirsk y Siberia. Está ubicado en el centro de Novosibirsk en la plaza Lenin. El edificio se completó en febrero de 1944 y la primera función se llevó a cabo el 12 de mayo de 1945. En 2012, es el teatro más grande de Rusia, más grande que el Teatro Bolshoi en Moscú. Después de su renovación en 2005 con equipos de escenario computarizados, en ese momento se convirtió en el más avanzado técnicamente en Rusia. El teatro a menudo se llama el "Coliseo de Siberia" debido a su tamaño y belleza. El auditorio tiene capacidad para más de 1.790 espectadores. Su galería superior está decorada con copias de estatuas griegas antiguas.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Calibri" pitchFamily="34"/>
              </a:rPr>
              <a:t>La construcción principal del edificio del teatro es la gran cúpula, que tiene 60 metros de ancho y 35 metros de alto. La cúpula es una construcción única que se sostiene sin vigas ni columnas. La relación entre su grosor y su radio es menor que la de un huevo de gallina. Frente a la cúpula hay un gran vestíbulo, mientras que detrás hay un escenario de 30 metros de profundidad con barras que se elevan hasta 30 metros por encima.</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B6F7CC-F994-4817-B21A-6DF325C03215}"/>
              </a:ext>
            </a:extLst>
          </p:cNvPr>
          <p:cNvPicPr>
            <a:picLocks noChangeAspect="1"/>
          </p:cNvPicPr>
          <p:nvPr/>
        </p:nvPicPr>
        <p:blipFill>
          <a:blip r:embed="rId3"/>
          <a:stretch>
            <a:fillRect/>
          </a:stretch>
        </p:blipFill>
        <p:spPr>
          <a:xfrm>
            <a:off x="0" y="0"/>
            <a:ext cx="12153217"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869202-BE12-4797-A4A7-FCF0D94E70D2}"/>
              </a:ext>
            </a:extLst>
          </p:cNvPr>
          <p:cNvPicPr>
            <a:picLocks noChangeAspect="1"/>
          </p:cNvPicPr>
          <p:nvPr/>
        </p:nvPicPr>
        <p:blipFill>
          <a:blip r:embed="rId2"/>
          <a:stretch>
            <a:fillRect/>
          </a:stretch>
        </p:blipFill>
        <p:spPr>
          <a:xfrm>
            <a:off x="0" y="0"/>
            <a:ext cx="12191996" cy="682212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A2FF8E-AE36-404C-95B8-B56BD73F193E}"/>
              </a:ext>
            </a:extLst>
          </p:cNvPr>
          <p:cNvPicPr>
            <a:picLocks noChangeAspect="1"/>
          </p:cNvPicPr>
          <p:nvPr/>
        </p:nvPicPr>
        <p:blipFill>
          <a:blip r:embed="rId2"/>
          <a:stretch>
            <a:fillRect/>
          </a:stretch>
        </p:blipFill>
        <p:spPr>
          <a:xfrm>
            <a:off x="0" y="0"/>
            <a:ext cx="12082506" cy="684138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E0AC46-C236-482B-B301-7BF65F500C87}"/>
              </a:ext>
            </a:extLst>
          </p:cNvPr>
          <p:cNvPicPr>
            <a:picLocks noChangeAspect="1"/>
          </p:cNvPicPr>
          <p:nvPr/>
        </p:nvPicPr>
        <p:blipFill>
          <a:blip r:embed="rId2"/>
          <a:stretch>
            <a:fillRect/>
          </a:stretch>
        </p:blipFill>
        <p:spPr>
          <a:xfrm>
            <a:off x="68058" y="0"/>
            <a:ext cx="1205587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0901BD-B631-41A9-B762-76BC7958F232}"/>
              </a:ext>
            </a:extLst>
          </p:cNvPr>
          <p:cNvPicPr>
            <a:picLocks noChangeAspect="1"/>
          </p:cNvPicPr>
          <p:nvPr/>
        </p:nvPicPr>
        <p:blipFill>
          <a:blip r:embed="rId2"/>
          <a:stretch>
            <a:fillRect/>
          </a:stretch>
        </p:blipFill>
        <p:spPr>
          <a:xfrm>
            <a:off x="0" y="0"/>
            <a:ext cx="12191996" cy="722695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7D9481-5920-4A78-9449-70F8C90C357A}"/>
              </a:ext>
            </a:extLst>
          </p:cNvPr>
          <p:cNvPicPr>
            <a:picLocks noChangeAspect="1"/>
          </p:cNvPicPr>
          <p:nvPr/>
        </p:nvPicPr>
        <p:blipFill>
          <a:blip r:embed="rId2"/>
          <a:stretch>
            <a:fillRect/>
          </a:stretch>
        </p:blipFill>
        <p:spPr>
          <a:xfrm>
            <a:off x="0" y="0"/>
            <a:ext cx="12191996" cy="683580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CE9445-BBCA-4616-975F-83C03666F229}"/>
              </a:ext>
            </a:extLst>
          </p:cNvPr>
          <p:cNvPicPr>
            <a:picLocks noChangeAspect="1"/>
          </p:cNvPicPr>
          <p:nvPr/>
        </p:nvPicPr>
        <p:blipFill>
          <a:blip r:embed="rId2"/>
          <a:stretch>
            <a:fillRect/>
          </a:stretch>
        </p:blipFill>
        <p:spPr>
          <a:xfrm>
            <a:off x="1083079" y="0"/>
            <a:ext cx="9809829" cy="683523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C2ED7C-C189-4AF9-914D-304F19D26FEC}"/>
              </a:ext>
            </a:extLst>
          </p:cNvPr>
          <p:cNvPicPr>
            <a:picLocks noChangeAspect="1"/>
          </p:cNvPicPr>
          <p:nvPr/>
        </p:nvPicPr>
        <p:blipFill>
          <a:blip r:embed="rId2"/>
          <a:stretch>
            <a:fillRect/>
          </a:stretch>
        </p:blipFill>
        <p:spPr>
          <a:xfrm>
            <a:off x="0" y="0"/>
            <a:ext cx="12191996" cy="680411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E9960D-124E-4C6D-9FB4-EC2C91FD706B}"/>
              </a:ext>
            </a:extLst>
          </p:cNvPr>
          <p:cNvPicPr>
            <a:picLocks noChangeAspect="1"/>
          </p:cNvPicPr>
          <p:nvPr/>
        </p:nvPicPr>
        <p:blipFill>
          <a:blip r:embed="rId2"/>
          <a:stretch>
            <a:fillRect/>
          </a:stretch>
        </p:blipFill>
        <p:spPr>
          <a:xfrm>
            <a:off x="0" y="0"/>
            <a:ext cx="12191996" cy="687605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9B7AF2-A2F6-4573-B714-EB80C1A8A1C8}"/>
              </a:ext>
            </a:extLst>
          </p:cNvPr>
          <p:cNvPicPr>
            <a:picLocks noChangeAspect="1"/>
          </p:cNvPicPr>
          <p:nvPr/>
        </p:nvPicPr>
        <p:blipFill>
          <a:blip r:embed="rId2"/>
          <a:stretch>
            <a:fillRect/>
          </a:stretch>
        </p:blipFill>
        <p:spPr>
          <a:xfrm>
            <a:off x="0" y="0"/>
            <a:ext cx="12126900" cy="687514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B0F757-A8B5-45F4-98C1-D47E2A9A4B93}"/>
              </a:ext>
            </a:extLst>
          </p:cNvPr>
          <p:cNvPicPr>
            <a:picLocks noChangeAspect="1"/>
          </p:cNvPicPr>
          <p:nvPr/>
        </p:nvPicPr>
        <p:blipFill>
          <a:blip r:embed="rId2"/>
          <a:stretch>
            <a:fillRect/>
          </a:stretch>
        </p:blipFill>
        <p:spPr>
          <a:xfrm>
            <a:off x="0" y="0"/>
            <a:ext cx="12191996" cy="681037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0AD29F-B392-4E11-BDAE-3A81E55E88BA}"/>
              </a:ext>
            </a:extLst>
          </p:cNvPr>
          <p:cNvPicPr>
            <a:picLocks noChangeAspect="1"/>
          </p:cNvPicPr>
          <p:nvPr/>
        </p:nvPicPr>
        <p:blipFill>
          <a:blip r:embed="rId2"/>
          <a:stretch>
            <a:fillRect/>
          </a:stretch>
        </p:blipFill>
        <p:spPr>
          <a:xfrm>
            <a:off x="0" y="0"/>
            <a:ext cx="12191996" cy="684078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E908F4-EFEF-47C2-960A-FDE298127ADF}"/>
              </a:ext>
            </a:extLst>
          </p:cNvPr>
          <p:cNvPicPr>
            <a:picLocks noChangeAspect="1"/>
          </p:cNvPicPr>
          <p:nvPr/>
        </p:nvPicPr>
        <p:blipFill>
          <a:blip r:embed="rId2"/>
          <a:stretch>
            <a:fillRect/>
          </a:stretch>
        </p:blipFill>
        <p:spPr>
          <a:xfrm>
            <a:off x="0" y="0"/>
            <a:ext cx="12191996" cy="687862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A843C8-B863-4BAF-8859-D3FF13F3497D}"/>
              </a:ext>
            </a:extLst>
          </p:cNvPr>
          <p:cNvPicPr>
            <a:picLocks noChangeAspect="1"/>
          </p:cNvPicPr>
          <p:nvPr/>
        </p:nvPicPr>
        <p:blipFill>
          <a:blip r:embed="rId2"/>
          <a:stretch>
            <a:fillRect/>
          </a:stretch>
        </p:blipFill>
        <p:spPr>
          <a:xfrm>
            <a:off x="67875" y="0"/>
            <a:ext cx="1212412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72CDCD-D4DB-4227-B81B-E553B4A18426}"/>
              </a:ext>
            </a:extLst>
          </p:cNvPr>
          <p:cNvPicPr>
            <a:picLocks noChangeAspect="1"/>
          </p:cNvPicPr>
          <p:nvPr/>
        </p:nvPicPr>
        <p:blipFill>
          <a:blip r:embed="rId2"/>
          <a:stretch>
            <a:fillRect/>
          </a:stretch>
        </p:blipFill>
        <p:spPr>
          <a:xfrm>
            <a:off x="0" y="0"/>
            <a:ext cx="12191996" cy="681658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A61A70-B91F-47A0-A2C8-A9A8838DD73A}"/>
              </a:ext>
            </a:extLst>
          </p:cNvPr>
          <p:cNvPicPr>
            <a:picLocks noChangeAspect="1"/>
          </p:cNvPicPr>
          <p:nvPr/>
        </p:nvPicPr>
        <p:blipFill>
          <a:blip r:embed="rId2"/>
          <a:stretch>
            <a:fillRect/>
          </a:stretch>
        </p:blipFill>
        <p:spPr>
          <a:xfrm>
            <a:off x="0" y="0"/>
            <a:ext cx="12191996" cy="701335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398782A-645D-4785-8BD6-36C82F598029}"/>
              </a:ext>
            </a:extLst>
          </p:cNvPr>
          <p:cNvPicPr>
            <a:picLocks noChangeAspect="1"/>
          </p:cNvPicPr>
          <p:nvPr/>
        </p:nvPicPr>
        <p:blipFill>
          <a:blip r:embed="rId2"/>
          <a:stretch>
            <a:fillRect/>
          </a:stretch>
        </p:blipFill>
        <p:spPr>
          <a:xfrm>
            <a:off x="0" y="0"/>
            <a:ext cx="12191996" cy="680551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B56FAA-4A79-4B00-AC5B-CB9969D98B08}"/>
              </a:ext>
            </a:extLst>
          </p:cNvPr>
          <p:cNvPicPr>
            <a:picLocks noChangeAspect="1"/>
          </p:cNvPicPr>
          <p:nvPr/>
        </p:nvPicPr>
        <p:blipFill>
          <a:blip r:embed="rId2"/>
          <a:stretch>
            <a:fillRect/>
          </a:stretch>
        </p:blipFill>
        <p:spPr>
          <a:xfrm>
            <a:off x="0" y="0"/>
            <a:ext cx="12126900" cy="682480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31EBDC-B901-4BF2-AB56-4B52126ADFE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154EAE-8451-4062-8FBB-6C0ED1020C86}"/>
              </a:ext>
            </a:extLst>
          </p:cNvPr>
          <p:cNvPicPr>
            <a:picLocks noChangeAspect="1"/>
          </p:cNvPicPr>
          <p:nvPr/>
        </p:nvPicPr>
        <p:blipFill>
          <a:blip r:embed="rId2"/>
          <a:stretch>
            <a:fillRect/>
          </a:stretch>
        </p:blipFill>
        <p:spPr>
          <a:xfrm>
            <a:off x="0" y="0"/>
            <a:ext cx="12191996" cy="686539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9CC3F-AC4A-4E59-B8C3-8416F0F8947E}"/>
              </a:ext>
            </a:extLst>
          </p:cNvPr>
          <p:cNvPicPr>
            <a:picLocks noChangeAspect="1"/>
          </p:cNvPicPr>
          <p:nvPr/>
        </p:nvPicPr>
        <p:blipFill>
          <a:blip r:embed="rId2"/>
          <a:stretch>
            <a:fillRect/>
          </a:stretch>
        </p:blipFill>
        <p:spPr>
          <a:xfrm>
            <a:off x="0" y="0"/>
            <a:ext cx="12126900" cy="688907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3908CD-F9A6-409D-8235-BFC46B240934}"/>
              </a:ext>
            </a:extLst>
          </p:cNvPr>
          <p:cNvPicPr>
            <a:picLocks noChangeAspect="1"/>
          </p:cNvPicPr>
          <p:nvPr/>
        </p:nvPicPr>
        <p:blipFill>
          <a:blip r:embed="rId2"/>
          <a:stretch>
            <a:fillRect/>
          </a:stretch>
        </p:blipFill>
        <p:spPr>
          <a:xfrm>
            <a:off x="1816144" y="0"/>
            <a:ext cx="857794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5E40CB-3BC0-4066-8629-0A5976B14655}"/>
              </a:ext>
            </a:extLst>
          </p:cNvPr>
          <p:cNvPicPr>
            <a:picLocks noChangeAspect="1"/>
          </p:cNvPicPr>
          <p:nvPr/>
        </p:nvPicPr>
        <p:blipFill>
          <a:blip r:embed="rId2"/>
          <a:stretch>
            <a:fillRect/>
          </a:stretch>
        </p:blipFill>
        <p:spPr>
          <a:xfrm>
            <a:off x="0" y="0"/>
            <a:ext cx="12126900" cy="687723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FC6487-56D1-4F20-8408-49606539B1EB}"/>
              </a:ext>
            </a:extLst>
          </p:cNvPr>
          <p:cNvPicPr>
            <a:picLocks noChangeAspect="1"/>
          </p:cNvPicPr>
          <p:nvPr/>
        </p:nvPicPr>
        <p:blipFill>
          <a:blip r:embed="rId2"/>
          <a:stretch>
            <a:fillRect/>
          </a:stretch>
        </p:blipFill>
        <p:spPr>
          <a:xfrm>
            <a:off x="0" y="37728"/>
            <a:ext cx="12191996" cy="682441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6AB59B-452F-4942-BA81-9D92EDBF53EE}"/>
              </a:ext>
            </a:extLst>
          </p:cNvPr>
          <p:cNvPicPr>
            <a:picLocks noChangeAspect="1"/>
          </p:cNvPicPr>
          <p:nvPr/>
        </p:nvPicPr>
        <p:blipFill>
          <a:blip r:embed="rId2"/>
          <a:stretch>
            <a:fillRect/>
          </a:stretch>
        </p:blipFill>
        <p:spPr>
          <a:xfrm>
            <a:off x="0" y="10094"/>
            <a:ext cx="12191996" cy="680380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B989E4-0E23-4928-8A83-A0CBD401C5D9}"/>
              </a:ext>
            </a:extLst>
          </p:cNvPr>
          <p:cNvPicPr>
            <a:picLocks noChangeAspect="1"/>
          </p:cNvPicPr>
          <p:nvPr/>
        </p:nvPicPr>
        <p:blipFill>
          <a:blip r:embed="rId2"/>
          <a:stretch>
            <a:fillRect/>
          </a:stretch>
        </p:blipFill>
        <p:spPr>
          <a:xfrm>
            <a:off x="0" y="0"/>
            <a:ext cx="12191996" cy="682819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16B648-7F55-4CA4-B128-41B1D0891FA6}"/>
              </a:ext>
            </a:extLst>
          </p:cNvPr>
          <p:cNvPicPr>
            <a:picLocks noChangeAspect="1"/>
          </p:cNvPicPr>
          <p:nvPr/>
        </p:nvPicPr>
        <p:blipFill>
          <a:blip r:embed="rId2"/>
          <a:stretch>
            <a:fillRect/>
          </a:stretch>
        </p:blipFill>
        <p:spPr>
          <a:xfrm>
            <a:off x="2553827" y="0"/>
            <a:ext cx="679132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4826A4-BA4C-4A4D-857E-7169148B3BF9}"/>
              </a:ext>
            </a:extLst>
          </p:cNvPr>
          <p:cNvPicPr>
            <a:picLocks noChangeAspect="1"/>
          </p:cNvPicPr>
          <p:nvPr/>
        </p:nvPicPr>
        <p:blipFill>
          <a:blip r:embed="rId2"/>
          <a:stretch>
            <a:fillRect/>
          </a:stretch>
        </p:blipFill>
        <p:spPr>
          <a:xfrm>
            <a:off x="0" y="0"/>
            <a:ext cx="12126900" cy="683664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9D7835-B419-4F0D-A29B-34C42E32B33E}"/>
              </a:ext>
            </a:extLst>
          </p:cNvPr>
          <p:cNvPicPr>
            <a:picLocks noChangeAspect="1"/>
          </p:cNvPicPr>
          <p:nvPr/>
        </p:nvPicPr>
        <p:blipFill>
          <a:blip r:embed="rId2"/>
          <a:stretch>
            <a:fillRect/>
          </a:stretch>
        </p:blipFill>
        <p:spPr>
          <a:xfrm>
            <a:off x="0" y="0"/>
            <a:ext cx="12109143" cy="725035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A99DB-6AF0-42ED-B2AD-1F98429B4302}"/>
              </a:ext>
            </a:extLst>
          </p:cNvPr>
          <p:cNvPicPr>
            <a:picLocks noChangeAspect="1"/>
          </p:cNvPicPr>
          <p:nvPr/>
        </p:nvPicPr>
        <p:blipFill>
          <a:blip r:embed="rId2"/>
          <a:stretch>
            <a:fillRect/>
          </a:stretch>
        </p:blipFill>
        <p:spPr>
          <a:xfrm>
            <a:off x="1611886" y="0"/>
            <a:ext cx="8846006" cy="682963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97E5D63-7DC1-44C3-B58E-1918A921FA8D}"/>
              </a:ext>
            </a:extLst>
          </p:cNvPr>
          <p:cNvPicPr>
            <a:picLocks noChangeAspect="1"/>
          </p:cNvPicPr>
          <p:nvPr/>
        </p:nvPicPr>
        <p:blipFill>
          <a:blip r:embed="rId2"/>
          <a:stretch>
            <a:fillRect/>
          </a:stretch>
        </p:blipFill>
        <p:spPr>
          <a:xfrm>
            <a:off x="0" y="0"/>
            <a:ext cx="12191996" cy="684973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670CE4-D980-4755-A275-AC7B21512EA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FDEC44-5EB4-4080-988A-3BFE40934F0B}"/>
              </a:ext>
            </a:extLst>
          </p:cNvPr>
          <p:cNvPicPr>
            <a:picLocks noChangeAspect="1"/>
          </p:cNvPicPr>
          <p:nvPr/>
        </p:nvPicPr>
        <p:blipFill>
          <a:blip r:embed="rId2"/>
          <a:stretch>
            <a:fillRect/>
          </a:stretch>
        </p:blipFill>
        <p:spPr>
          <a:xfrm>
            <a:off x="0" y="0"/>
            <a:ext cx="12191996" cy="681799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FCF0622-24C7-40BD-8A34-FDB186D599E5}"/>
              </a:ext>
            </a:extLst>
          </p:cNvPr>
          <p:cNvPicPr>
            <a:picLocks noChangeAspect="1"/>
          </p:cNvPicPr>
          <p:nvPr/>
        </p:nvPicPr>
        <p:blipFill>
          <a:blip r:embed="rId2"/>
          <a:stretch>
            <a:fillRect/>
          </a:stretch>
        </p:blipFill>
        <p:spPr>
          <a:xfrm>
            <a:off x="1393792" y="19970"/>
            <a:ext cx="9259406" cy="688061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577DE5-3B3D-4F09-9549-6E16E0CFBD46}"/>
              </a:ext>
            </a:extLst>
          </p:cNvPr>
          <p:cNvPicPr>
            <a:picLocks noChangeAspect="1"/>
          </p:cNvPicPr>
          <p:nvPr/>
        </p:nvPicPr>
        <p:blipFill>
          <a:blip r:embed="rId2"/>
          <a:stretch>
            <a:fillRect/>
          </a:stretch>
        </p:blipFill>
        <p:spPr>
          <a:xfrm>
            <a:off x="0" y="0"/>
            <a:ext cx="12191996" cy="686543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629CC7-37ED-4D59-BE99-1FA3162A09FC}"/>
              </a:ext>
            </a:extLst>
          </p:cNvPr>
          <p:cNvPicPr>
            <a:picLocks noChangeAspect="1"/>
          </p:cNvPicPr>
          <p:nvPr/>
        </p:nvPicPr>
        <p:blipFill>
          <a:blip r:embed="rId2"/>
          <a:stretch>
            <a:fillRect/>
          </a:stretch>
        </p:blipFill>
        <p:spPr>
          <a:xfrm>
            <a:off x="106966" y="0"/>
            <a:ext cx="12085039" cy="676406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1352B-5241-45BD-B904-FC872B69ADC4}"/>
              </a:ext>
            </a:extLst>
          </p:cNvPr>
          <p:cNvPicPr>
            <a:picLocks noChangeAspect="1"/>
          </p:cNvPicPr>
          <p:nvPr/>
        </p:nvPicPr>
        <p:blipFill>
          <a:blip r:embed="rId2"/>
          <a:stretch>
            <a:fillRect/>
          </a:stretch>
        </p:blipFill>
        <p:spPr>
          <a:xfrm>
            <a:off x="1697117" y="0"/>
            <a:ext cx="8618741" cy="694287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167D6-9AC8-4329-AEFF-F4F4F9940F9F}"/>
              </a:ext>
            </a:extLst>
          </p:cNvPr>
          <p:cNvPicPr>
            <a:picLocks noChangeAspect="1"/>
          </p:cNvPicPr>
          <p:nvPr/>
        </p:nvPicPr>
        <p:blipFill>
          <a:blip r:embed="rId2"/>
          <a:stretch>
            <a:fillRect/>
          </a:stretch>
        </p:blipFill>
        <p:spPr>
          <a:xfrm>
            <a:off x="3738807" y="0"/>
            <a:ext cx="4714381"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D6E069-4898-42BF-88F5-3536F6CB9E4B}"/>
              </a:ext>
            </a:extLst>
          </p:cNvPr>
          <p:cNvPicPr>
            <a:picLocks noChangeAspect="1"/>
          </p:cNvPicPr>
          <p:nvPr/>
        </p:nvPicPr>
        <p:blipFill>
          <a:blip r:embed="rId2"/>
          <a:stretch>
            <a:fillRect/>
          </a:stretch>
        </p:blipFill>
        <p:spPr>
          <a:xfrm>
            <a:off x="0" y="0"/>
            <a:ext cx="12118021" cy="780536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570FB9-BA5F-4126-8078-D13550B5C82F}"/>
              </a:ext>
            </a:extLst>
          </p:cNvPr>
          <p:cNvPicPr>
            <a:picLocks noChangeAspect="1"/>
          </p:cNvPicPr>
          <p:nvPr/>
        </p:nvPicPr>
        <p:blipFill>
          <a:blip r:embed="rId2"/>
          <a:stretch>
            <a:fillRect/>
          </a:stretch>
        </p:blipFill>
        <p:spPr>
          <a:xfrm>
            <a:off x="73938" y="0"/>
            <a:ext cx="12118067" cy="7486009"/>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8A2F1A-32C3-4514-9D7E-514F9700CA4B}"/>
              </a:ext>
            </a:extLst>
          </p:cNvPr>
          <p:cNvPicPr>
            <a:picLocks noChangeAspect="1"/>
          </p:cNvPicPr>
          <p:nvPr/>
        </p:nvPicPr>
        <p:blipFill>
          <a:blip r:embed="rId2"/>
          <a:stretch>
            <a:fillRect/>
          </a:stretch>
        </p:blipFill>
        <p:spPr>
          <a:xfrm>
            <a:off x="0" y="0"/>
            <a:ext cx="12191996" cy="720416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4F0DBB-54A4-441A-8ED3-2BEBC4329D9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B64D4E-893B-409B-9D28-874CAB6E171A}"/>
              </a:ext>
            </a:extLst>
          </p:cNvPr>
          <p:cNvPicPr>
            <a:picLocks noChangeAspect="1"/>
          </p:cNvPicPr>
          <p:nvPr/>
        </p:nvPicPr>
        <p:blipFill>
          <a:blip r:embed="rId2"/>
          <a:stretch>
            <a:fillRect/>
          </a:stretch>
        </p:blipFill>
        <p:spPr>
          <a:xfrm>
            <a:off x="0" y="0"/>
            <a:ext cx="12091385" cy="6943103"/>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923C4D-6F4E-4B32-89C8-9425393CD84D}"/>
              </a:ext>
            </a:extLst>
          </p:cNvPr>
          <p:cNvPicPr>
            <a:picLocks noChangeAspect="1"/>
          </p:cNvPicPr>
          <p:nvPr/>
        </p:nvPicPr>
        <p:blipFill>
          <a:blip r:embed="rId2"/>
          <a:stretch>
            <a:fillRect/>
          </a:stretch>
        </p:blipFill>
        <p:spPr>
          <a:xfrm>
            <a:off x="0" y="0"/>
            <a:ext cx="11904271" cy="705775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A34C2-66C1-483D-9C8F-BD6F13BBD9B1}"/>
              </a:ext>
            </a:extLst>
          </p:cNvPr>
          <p:cNvPicPr>
            <a:picLocks noChangeAspect="1"/>
          </p:cNvPicPr>
          <p:nvPr/>
        </p:nvPicPr>
        <p:blipFill>
          <a:blip r:embed="rId2"/>
          <a:stretch>
            <a:fillRect/>
          </a:stretch>
        </p:blipFill>
        <p:spPr>
          <a:xfrm>
            <a:off x="0" y="0"/>
            <a:ext cx="12191996" cy="738520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1EEE5AC-217A-4B60-8CC4-E0ABD58EA59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C3DF230-469D-4B62-8747-EB21A83EF64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B549A37-3869-4FDA-A293-5FDCA558B73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777B4FC-7B38-4FE6-8882-9B534D966E9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71DC617-7833-47F9-9163-6A4DC412F25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56D972D-543D-4253-B92F-020336BD85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21B9C23-641F-479B-B1BF-6EC6EA94686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28D2F58-4A6D-4210-8D74-B87AD0F92F2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AC947A8-EE2D-4E57-A7CA-D362DDDC36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0422460-B17E-4BA6-98C0-3A00FBE70D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9EEE584-5BF0-4DCC-ACE8-4274B14BDC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D6C60D3-2268-4ECA-9607-DA675471C84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6740FD4-FE28-4857-AC2B-6CA213B9E76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A9C295B-BB0D-4700-B7C0-CC0082037BA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75283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Tema1</Template>
  <TotalTime>133</TotalTime>
  <Words>275</Words>
  <Application>Microsoft Office PowerPoint</Application>
  <PresentationFormat>Panorámica</PresentationFormat>
  <Paragraphs>13</Paragraphs>
  <Slides>50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2021-02-05T09:36:55Z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