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9" r:id="rId5"/>
    <p:sldId id="258" r:id="rId6"/>
    <p:sldId id="257" r:id="rId7"/>
    <p:sldId id="260" r:id="rId8"/>
    <p:sldId id="266" r:id="rId9"/>
    <p:sldId id="261" r:id="rId10"/>
    <p:sldId id="262" r:id="rId11"/>
    <p:sldId id="263" r:id="rId12"/>
    <p:sldId id="264" r:id="rId13"/>
    <p:sldId id="265"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A989B20-04DC-44BC-9A94-B8D26CBB4C9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8BDEF1C-D2CB-4FD5-83C5-A2AA2706C6B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389B3F-5EE5-4931-B07B-6178E14985DE}" type="datetime1">
              <a:rPr lang="es-ES"/>
              <a:pPr lvl="0"/>
              <a:t>20/10/2020</a:t>
            </a:fld>
            <a:endParaRPr lang="es-ES"/>
          </a:p>
        </p:txBody>
      </p:sp>
      <p:sp>
        <p:nvSpPr>
          <p:cNvPr id="4" name="Marcador de imagen de diapositiva 3">
            <a:extLst>
              <a:ext uri="{FF2B5EF4-FFF2-40B4-BE49-F238E27FC236}">
                <a16:creationId xmlns:a16="http://schemas.microsoft.com/office/drawing/2014/main" id="{5CEEB33B-74FB-49E8-8E06-389B2BCE6B4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4B81B60-9D65-4C74-B777-62985B95F34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54597B7-6D55-4656-A60B-914187B76C4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F8DF10C-A246-4689-B57A-4D48E263A35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61D84A4-162B-44B4-ADBB-55499B90BE80}" type="slidenum">
              <a:t>‹Nº›</a:t>
            </a:fld>
            <a:endParaRPr lang="es-ES"/>
          </a:p>
        </p:txBody>
      </p:sp>
    </p:spTree>
    <p:extLst>
      <p:ext uri="{BB962C8B-B14F-4D97-AF65-F5344CB8AC3E}">
        <p14:creationId xmlns:p14="http://schemas.microsoft.com/office/powerpoint/2010/main" val="405819714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E0F3BA-68AB-43AF-9CEC-6453B166FE1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2A17F03-6AC7-4321-9EBC-05C27434506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8634AAB-5A4E-4186-9D36-64FF985DE83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7352826-EBE9-406E-A4C9-29EA394335F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076ADC-0EBD-46EA-A0FB-1B80F8B81E3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5146935-7DC0-448C-9931-B635022A03F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8C34803-A6DE-49D4-BCBC-9C21B7CBBD1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E357D43-861C-4EBA-BDEA-D489B503B05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279B53-ACE0-4C01-AC14-161595A0C07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4C4A45F-6CAB-4FD9-92A8-EC57FE0FFFF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037E6BC-0921-4EFD-9560-F6B7F271C7EB}"/>
              </a:ext>
            </a:extLst>
          </p:cNvPr>
          <p:cNvSpPr txBox="1">
            <a:spLocks noGrp="1"/>
          </p:cNvSpPr>
          <p:nvPr>
            <p:ph type="dt" sz="half" idx="7"/>
          </p:nvPr>
        </p:nvSpPr>
        <p:spPr/>
        <p:txBody>
          <a:bodyPr/>
          <a:lstStyle>
            <a:lvl1pPr>
              <a:defRPr/>
            </a:lvl1pPr>
          </a:lstStyle>
          <a:p>
            <a:pPr lvl="0"/>
            <a:fld id="{DE288F81-CCE7-4E53-82EF-805A686F0EC3}" type="datetime1">
              <a:rPr lang="es-ES"/>
              <a:pPr lvl="0"/>
              <a:t>20/10/2020</a:t>
            </a:fld>
            <a:endParaRPr lang="es-ES"/>
          </a:p>
        </p:txBody>
      </p:sp>
      <p:sp>
        <p:nvSpPr>
          <p:cNvPr id="5" name="Marcador de pie de página 4">
            <a:extLst>
              <a:ext uri="{FF2B5EF4-FFF2-40B4-BE49-F238E27FC236}">
                <a16:creationId xmlns:a16="http://schemas.microsoft.com/office/drawing/2014/main" id="{ED36A659-AE0D-44B8-AF10-7CF628DB82C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FA9016-3AD6-4F1F-B2A9-D072E37AD850}"/>
              </a:ext>
            </a:extLst>
          </p:cNvPr>
          <p:cNvSpPr txBox="1">
            <a:spLocks noGrp="1"/>
          </p:cNvSpPr>
          <p:nvPr>
            <p:ph type="sldNum" sz="quarter" idx="8"/>
          </p:nvPr>
        </p:nvSpPr>
        <p:spPr/>
        <p:txBody>
          <a:bodyPr/>
          <a:lstStyle>
            <a:lvl1pPr>
              <a:defRPr/>
            </a:lvl1pPr>
          </a:lstStyle>
          <a:p>
            <a:pPr lvl="0"/>
            <a:fld id="{805098A7-577A-4581-8DB5-00201A8E306D}" type="slidenum">
              <a:t>‹Nº›</a:t>
            </a:fld>
            <a:endParaRPr lang="es-ES"/>
          </a:p>
        </p:txBody>
      </p:sp>
    </p:spTree>
    <p:extLst>
      <p:ext uri="{BB962C8B-B14F-4D97-AF65-F5344CB8AC3E}">
        <p14:creationId xmlns:p14="http://schemas.microsoft.com/office/powerpoint/2010/main" val="396453396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0A537F-411E-43F8-A796-B67D9901D5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9CFC9F-1DAE-4CE9-9900-774505E7538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85592C-8C79-4A68-B551-42A394BEA9AF}"/>
              </a:ext>
            </a:extLst>
          </p:cNvPr>
          <p:cNvSpPr txBox="1">
            <a:spLocks noGrp="1"/>
          </p:cNvSpPr>
          <p:nvPr>
            <p:ph type="dt" sz="half" idx="7"/>
          </p:nvPr>
        </p:nvSpPr>
        <p:spPr/>
        <p:txBody>
          <a:bodyPr/>
          <a:lstStyle>
            <a:lvl1pPr>
              <a:defRPr/>
            </a:lvl1pPr>
          </a:lstStyle>
          <a:p>
            <a:pPr lvl="0"/>
            <a:fld id="{D881C13B-B8AD-4AAE-97E1-36ADFFF6498B}" type="datetime1">
              <a:rPr lang="es-ES"/>
              <a:pPr lvl="0"/>
              <a:t>20/10/2020</a:t>
            </a:fld>
            <a:endParaRPr lang="es-ES"/>
          </a:p>
        </p:txBody>
      </p:sp>
      <p:sp>
        <p:nvSpPr>
          <p:cNvPr id="5" name="Marcador de pie de página 4">
            <a:extLst>
              <a:ext uri="{FF2B5EF4-FFF2-40B4-BE49-F238E27FC236}">
                <a16:creationId xmlns:a16="http://schemas.microsoft.com/office/drawing/2014/main" id="{F822B448-E109-426F-8026-802105AD79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54F623-66A8-4AFB-9D1E-117265A599B2}"/>
              </a:ext>
            </a:extLst>
          </p:cNvPr>
          <p:cNvSpPr txBox="1">
            <a:spLocks noGrp="1"/>
          </p:cNvSpPr>
          <p:nvPr>
            <p:ph type="sldNum" sz="quarter" idx="8"/>
          </p:nvPr>
        </p:nvSpPr>
        <p:spPr/>
        <p:txBody>
          <a:bodyPr/>
          <a:lstStyle>
            <a:lvl1pPr>
              <a:defRPr/>
            </a:lvl1pPr>
          </a:lstStyle>
          <a:p>
            <a:pPr lvl="0"/>
            <a:fld id="{763A6454-630E-4995-861B-681286448611}" type="slidenum">
              <a:t>‹Nº›</a:t>
            </a:fld>
            <a:endParaRPr lang="es-ES"/>
          </a:p>
        </p:txBody>
      </p:sp>
    </p:spTree>
    <p:extLst>
      <p:ext uri="{BB962C8B-B14F-4D97-AF65-F5344CB8AC3E}">
        <p14:creationId xmlns:p14="http://schemas.microsoft.com/office/powerpoint/2010/main" val="3682349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D065F-04DB-4101-AA74-9BE94F83933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DF9BB3D-0579-48A3-B985-B757E168B08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6C4D862-E059-402E-994B-50C86C2F5AD4}"/>
              </a:ext>
            </a:extLst>
          </p:cNvPr>
          <p:cNvSpPr txBox="1">
            <a:spLocks noGrp="1"/>
          </p:cNvSpPr>
          <p:nvPr>
            <p:ph type="dt" sz="half" idx="7"/>
          </p:nvPr>
        </p:nvSpPr>
        <p:spPr/>
        <p:txBody>
          <a:bodyPr/>
          <a:lstStyle>
            <a:lvl1pPr>
              <a:defRPr/>
            </a:lvl1pPr>
          </a:lstStyle>
          <a:p>
            <a:pPr lvl="0"/>
            <a:fld id="{05C05A98-881E-4588-BBE1-91CA9198F799}" type="datetime1">
              <a:rPr lang="es-ES"/>
              <a:pPr lvl="0"/>
              <a:t>20/10/2020</a:t>
            </a:fld>
            <a:endParaRPr lang="es-ES"/>
          </a:p>
        </p:txBody>
      </p:sp>
      <p:sp>
        <p:nvSpPr>
          <p:cNvPr id="5" name="Marcador de pie de página 4">
            <a:extLst>
              <a:ext uri="{FF2B5EF4-FFF2-40B4-BE49-F238E27FC236}">
                <a16:creationId xmlns:a16="http://schemas.microsoft.com/office/drawing/2014/main" id="{604614CF-E5C8-4DE4-84E7-92CE311D04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4E9CCB-5127-4AF6-BE43-B976A6063F3E}"/>
              </a:ext>
            </a:extLst>
          </p:cNvPr>
          <p:cNvSpPr txBox="1">
            <a:spLocks noGrp="1"/>
          </p:cNvSpPr>
          <p:nvPr>
            <p:ph type="sldNum" sz="quarter" idx="8"/>
          </p:nvPr>
        </p:nvSpPr>
        <p:spPr/>
        <p:txBody>
          <a:bodyPr/>
          <a:lstStyle>
            <a:lvl1pPr>
              <a:defRPr/>
            </a:lvl1pPr>
          </a:lstStyle>
          <a:p>
            <a:pPr lvl="0"/>
            <a:fld id="{AE6F441F-00C8-48F5-8FEA-E38E2551C91A}" type="slidenum">
              <a:t>‹Nº›</a:t>
            </a:fld>
            <a:endParaRPr lang="es-ES"/>
          </a:p>
        </p:txBody>
      </p:sp>
    </p:spTree>
    <p:extLst>
      <p:ext uri="{BB962C8B-B14F-4D97-AF65-F5344CB8AC3E}">
        <p14:creationId xmlns:p14="http://schemas.microsoft.com/office/powerpoint/2010/main" val="2180977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6D98EC-C67C-4283-90AD-BEC0A938EB4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2A09E5A-4E6B-422A-8721-8B746D97D84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AC3FCCC-E7CF-4E21-BF09-B5761183E19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DCB58E3-1CEE-4202-A7A8-AE58EA1250EE}"/>
              </a:ext>
            </a:extLst>
          </p:cNvPr>
          <p:cNvSpPr txBox="1">
            <a:spLocks noGrp="1"/>
          </p:cNvSpPr>
          <p:nvPr>
            <p:ph type="dt" sz="half" idx="7"/>
          </p:nvPr>
        </p:nvSpPr>
        <p:spPr/>
        <p:txBody>
          <a:bodyPr/>
          <a:lstStyle>
            <a:lvl1pPr>
              <a:defRPr/>
            </a:lvl1pPr>
          </a:lstStyle>
          <a:p>
            <a:pPr lvl="0"/>
            <a:fld id="{889AC34B-2B60-46CF-893F-3FF395B7FFD7}" type="datetime1">
              <a:rPr lang="es-ES"/>
              <a:pPr lvl="0"/>
              <a:t>20/10/2020</a:t>
            </a:fld>
            <a:endParaRPr lang="es-ES"/>
          </a:p>
        </p:txBody>
      </p:sp>
      <p:sp>
        <p:nvSpPr>
          <p:cNvPr id="6" name="Marcador de pie de página 5">
            <a:extLst>
              <a:ext uri="{FF2B5EF4-FFF2-40B4-BE49-F238E27FC236}">
                <a16:creationId xmlns:a16="http://schemas.microsoft.com/office/drawing/2014/main" id="{2CA93880-0913-455A-B87E-3A715ECDC77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DF96E91-33FE-4DC5-B320-33F299E9449A}"/>
              </a:ext>
            </a:extLst>
          </p:cNvPr>
          <p:cNvSpPr txBox="1">
            <a:spLocks noGrp="1"/>
          </p:cNvSpPr>
          <p:nvPr>
            <p:ph type="sldNum" sz="quarter" idx="8"/>
          </p:nvPr>
        </p:nvSpPr>
        <p:spPr/>
        <p:txBody>
          <a:bodyPr/>
          <a:lstStyle>
            <a:lvl1pPr>
              <a:defRPr/>
            </a:lvl1pPr>
          </a:lstStyle>
          <a:p>
            <a:pPr lvl="0"/>
            <a:fld id="{5B75547C-C086-4B66-9915-48458912F193}" type="slidenum">
              <a:t>‹Nº›</a:t>
            </a:fld>
            <a:endParaRPr lang="es-ES"/>
          </a:p>
        </p:txBody>
      </p:sp>
    </p:spTree>
    <p:extLst>
      <p:ext uri="{BB962C8B-B14F-4D97-AF65-F5344CB8AC3E}">
        <p14:creationId xmlns:p14="http://schemas.microsoft.com/office/powerpoint/2010/main" val="3177042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9E23E1-936E-47B5-BC9F-E9363BADDEA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465CB53-2A8B-4DCD-A182-564F70220BC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8C21CB2-652F-4955-92C6-BA9D1653B66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028A7E6-C4F4-4808-8BE4-6DF8DA0D341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C8B1182-2458-4B0F-AE72-6EE45DC4A8F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9C1882B-BAE4-45C5-808C-B93E35492116}"/>
              </a:ext>
            </a:extLst>
          </p:cNvPr>
          <p:cNvSpPr txBox="1">
            <a:spLocks noGrp="1"/>
          </p:cNvSpPr>
          <p:nvPr>
            <p:ph type="dt" sz="half" idx="7"/>
          </p:nvPr>
        </p:nvSpPr>
        <p:spPr/>
        <p:txBody>
          <a:bodyPr/>
          <a:lstStyle>
            <a:lvl1pPr>
              <a:defRPr/>
            </a:lvl1pPr>
          </a:lstStyle>
          <a:p>
            <a:pPr lvl="0"/>
            <a:fld id="{CE44A855-FF5F-4BAF-ABCC-61907BF7545E}" type="datetime1">
              <a:rPr lang="es-ES"/>
              <a:pPr lvl="0"/>
              <a:t>20/10/2020</a:t>
            </a:fld>
            <a:endParaRPr lang="es-ES"/>
          </a:p>
        </p:txBody>
      </p:sp>
      <p:sp>
        <p:nvSpPr>
          <p:cNvPr id="8" name="Marcador de pie de página 7">
            <a:extLst>
              <a:ext uri="{FF2B5EF4-FFF2-40B4-BE49-F238E27FC236}">
                <a16:creationId xmlns:a16="http://schemas.microsoft.com/office/drawing/2014/main" id="{AC41F536-77AA-4523-854D-3959C449EDA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742358B-704C-4DEE-B98F-985C053CA150}"/>
              </a:ext>
            </a:extLst>
          </p:cNvPr>
          <p:cNvSpPr txBox="1">
            <a:spLocks noGrp="1"/>
          </p:cNvSpPr>
          <p:nvPr>
            <p:ph type="sldNum" sz="quarter" idx="8"/>
          </p:nvPr>
        </p:nvSpPr>
        <p:spPr/>
        <p:txBody>
          <a:bodyPr/>
          <a:lstStyle>
            <a:lvl1pPr>
              <a:defRPr/>
            </a:lvl1pPr>
          </a:lstStyle>
          <a:p>
            <a:pPr lvl="0"/>
            <a:fld id="{E7990234-519C-4869-8CC4-918A28915691}" type="slidenum">
              <a:t>‹Nº›</a:t>
            </a:fld>
            <a:endParaRPr lang="es-ES"/>
          </a:p>
        </p:txBody>
      </p:sp>
    </p:spTree>
    <p:extLst>
      <p:ext uri="{BB962C8B-B14F-4D97-AF65-F5344CB8AC3E}">
        <p14:creationId xmlns:p14="http://schemas.microsoft.com/office/powerpoint/2010/main" val="4273565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91E9CF-42F8-481C-BEDC-60BD7F731F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FDF9491-3AE1-471B-8773-76FCE758905B}"/>
              </a:ext>
            </a:extLst>
          </p:cNvPr>
          <p:cNvSpPr txBox="1">
            <a:spLocks noGrp="1"/>
          </p:cNvSpPr>
          <p:nvPr>
            <p:ph type="dt" sz="half" idx="7"/>
          </p:nvPr>
        </p:nvSpPr>
        <p:spPr/>
        <p:txBody>
          <a:bodyPr/>
          <a:lstStyle>
            <a:lvl1pPr>
              <a:defRPr/>
            </a:lvl1pPr>
          </a:lstStyle>
          <a:p>
            <a:pPr lvl="0"/>
            <a:fld id="{7AE868CC-E41A-4BEB-9BDB-EC4F24DD0CA4}" type="datetime1">
              <a:rPr lang="es-ES"/>
              <a:pPr lvl="0"/>
              <a:t>20/10/2020</a:t>
            </a:fld>
            <a:endParaRPr lang="es-ES"/>
          </a:p>
        </p:txBody>
      </p:sp>
      <p:sp>
        <p:nvSpPr>
          <p:cNvPr id="4" name="Marcador de pie de página 3">
            <a:extLst>
              <a:ext uri="{FF2B5EF4-FFF2-40B4-BE49-F238E27FC236}">
                <a16:creationId xmlns:a16="http://schemas.microsoft.com/office/drawing/2014/main" id="{0C00A5AA-C855-4A8A-98D7-43D276C74B6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42A409D-8599-463C-8C2E-2C27E28B6103}"/>
              </a:ext>
            </a:extLst>
          </p:cNvPr>
          <p:cNvSpPr txBox="1">
            <a:spLocks noGrp="1"/>
          </p:cNvSpPr>
          <p:nvPr>
            <p:ph type="sldNum" sz="quarter" idx="8"/>
          </p:nvPr>
        </p:nvSpPr>
        <p:spPr/>
        <p:txBody>
          <a:bodyPr/>
          <a:lstStyle>
            <a:lvl1pPr>
              <a:defRPr/>
            </a:lvl1pPr>
          </a:lstStyle>
          <a:p>
            <a:pPr lvl="0"/>
            <a:fld id="{D752D3C4-F186-4584-B84B-E0F874C35019}" type="slidenum">
              <a:t>‹Nº›</a:t>
            </a:fld>
            <a:endParaRPr lang="es-ES"/>
          </a:p>
        </p:txBody>
      </p:sp>
    </p:spTree>
    <p:extLst>
      <p:ext uri="{BB962C8B-B14F-4D97-AF65-F5344CB8AC3E}">
        <p14:creationId xmlns:p14="http://schemas.microsoft.com/office/powerpoint/2010/main" val="405836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5750D05-233D-4815-986C-CF3492ECC924}"/>
              </a:ext>
            </a:extLst>
          </p:cNvPr>
          <p:cNvSpPr txBox="1">
            <a:spLocks noGrp="1"/>
          </p:cNvSpPr>
          <p:nvPr>
            <p:ph type="dt" sz="half" idx="7"/>
          </p:nvPr>
        </p:nvSpPr>
        <p:spPr/>
        <p:txBody>
          <a:bodyPr/>
          <a:lstStyle>
            <a:lvl1pPr>
              <a:defRPr/>
            </a:lvl1pPr>
          </a:lstStyle>
          <a:p>
            <a:pPr lvl="0"/>
            <a:fld id="{B787B55A-029A-48AC-9AAC-AD55D2775A1E}" type="datetime1">
              <a:rPr lang="es-ES"/>
              <a:pPr lvl="0"/>
              <a:t>20/10/2020</a:t>
            </a:fld>
            <a:endParaRPr lang="es-ES"/>
          </a:p>
        </p:txBody>
      </p:sp>
      <p:sp>
        <p:nvSpPr>
          <p:cNvPr id="3" name="Marcador de pie de página 2">
            <a:extLst>
              <a:ext uri="{FF2B5EF4-FFF2-40B4-BE49-F238E27FC236}">
                <a16:creationId xmlns:a16="http://schemas.microsoft.com/office/drawing/2014/main" id="{64E23352-D8FE-439A-A6B1-90041554E4B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88AE1E2-9B2D-4441-96BE-6D87BCBA275A}"/>
              </a:ext>
            </a:extLst>
          </p:cNvPr>
          <p:cNvSpPr txBox="1">
            <a:spLocks noGrp="1"/>
          </p:cNvSpPr>
          <p:nvPr>
            <p:ph type="sldNum" sz="quarter" idx="8"/>
          </p:nvPr>
        </p:nvSpPr>
        <p:spPr/>
        <p:txBody>
          <a:bodyPr/>
          <a:lstStyle>
            <a:lvl1pPr>
              <a:defRPr/>
            </a:lvl1pPr>
          </a:lstStyle>
          <a:p>
            <a:pPr lvl="0"/>
            <a:fld id="{E2DF7FD3-90C3-4B69-8DD5-79653F5666EF}" type="slidenum">
              <a:t>‹Nº›</a:t>
            </a:fld>
            <a:endParaRPr lang="es-ES"/>
          </a:p>
        </p:txBody>
      </p:sp>
    </p:spTree>
    <p:extLst>
      <p:ext uri="{BB962C8B-B14F-4D97-AF65-F5344CB8AC3E}">
        <p14:creationId xmlns:p14="http://schemas.microsoft.com/office/powerpoint/2010/main" val="13455100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932156-56E5-472C-B7E0-255EDC3C9F0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0F98B45-25C1-49D8-89BD-E0B985B2743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D252AFE-6E31-466D-9E2C-3F1BED011E5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F17F373-3640-4585-A12C-F9932AB2C6E4}"/>
              </a:ext>
            </a:extLst>
          </p:cNvPr>
          <p:cNvSpPr txBox="1">
            <a:spLocks noGrp="1"/>
          </p:cNvSpPr>
          <p:nvPr>
            <p:ph type="dt" sz="half" idx="7"/>
          </p:nvPr>
        </p:nvSpPr>
        <p:spPr/>
        <p:txBody>
          <a:bodyPr/>
          <a:lstStyle>
            <a:lvl1pPr>
              <a:defRPr/>
            </a:lvl1pPr>
          </a:lstStyle>
          <a:p>
            <a:pPr lvl="0"/>
            <a:fld id="{ACD84F16-D9A7-49C0-873A-320B0D6F7239}" type="datetime1">
              <a:rPr lang="es-ES"/>
              <a:pPr lvl="0"/>
              <a:t>20/10/2020</a:t>
            </a:fld>
            <a:endParaRPr lang="es-ES"/>
          </a:p>
        </p:txBody>
      </p:sp>
      <p:sp>
        <p:nvSpPr>
          <p:cNvPr id="6" name="Marcador de pie de página 5">
            <a:extLst>
              <a:ext uri="{FF2B5EF4-FFF2-40B4-BE49-F238E27FC236}">
                <a16:creationId xmlns:a16="http://schemas.microsoft.com/office/drawing/2014/main" id="{C258E9B5-307D-40C3-90F7-C699740667B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425A9C-3080-44E0-8E9C-2000D31D3EA1}"/>
              </a:ext>
            </a:extLst>
          </p:cNvPr>
          <p:cNvSpPr txBox="1">
            <a:spLocks noGrp="1"/>
          </p:cNvSpPr>
          <p:nvPr>
            <p:ph type="sldNum" sz="quarter" idx="8"/>
          </p:nvPr>
        </p:nvSpPr>
        <p:spPr/>
        <p:txBody>
          <a:bodyPr/>
          <a:lstStyle>
            <a:lvl1pPr>
              <a:defRPr/>
            </a:lvl1pPr>
          </a:lstStyle>
          <a:p>
            <a:pPr lvl="0"/>
            <a:fld id="{7A2F8E90-25E6-4A70-962D-2E2E7DB8B622}" type="slidenum">
              <a:t>‹Nº›</a:t>
            </a:fld>
            <a:endParaRPr lang="es-ES"/>
          </a:p>
        </p:txBody>
      </p:sp>
    </p:spTree>
    <p:extLst>
      <p:ext uri="{BB962C8B-B14F-4D97-AF65-F5344CB8AC3E}">
        <p14:creationId xmlns:p14="http://schemas.microsoft.com/office/powerpoint/2010/main" val="2590960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CA2690-6415-462C-B3AC-E9942A6AD78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56D4D97-A39C-4153-9282-94115881EBB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2D704DB-CE83-4768-9864-B49AB82912C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E42C65F-BAAD-43C0-A300-7F7D5DECC24E}"/>
              </a:ext>
            </a:extLst>
          </p:cNvPr>
          <p:cNvSpPr txBox="1">
            <a:spLocks noGrp="1"/>
          </p:cNvSpPr>
          <p:nvPr>
            <p:ph type="dt" sz="half" idx="7"/>
          </p:nvPr>
        </p:nvSpPr>
        <p:spPr/>
        <p:txBody>
          <a:bodyPr/>
          <a:lstStyle>
            <a:lvl1pPr>
              <a:defRPr/>
            </a:lvl1pPr>
          </a:lstStyle>
          <a:p>
            <a:pPr lvl="0"/>
            <a:fld id="{0B641816-8BB7-43E7-AFAE-A3C30EBE897B}" type="datetime1">
              <a:rPr lang="es-ES"/>
              <a:pPr lvl="0"/>
              <a:t>20/10/2020</a:t>
            </a:fld>
            <a:endParaRPr lang="es-ES"/>
          </a:p>
        </p:txBody>
      </p:sp>
      <p:sp>
        <p:nvSpPr>
          <p:cNvPr id="6" name="Marcador de pie de página 5">
            <a:extLst>
              <a:ext uri="{FF2B5EF4-FFF2-40B4-BE49-F238E27FC236}">
                <a16:creationId xmlns:a16="http://schemas.microsoft.com/office/drawing/2014/main" id="{549FAC67-EEF2-442A-B6D7-BF1A920689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0A2137C-F699-495F-97A4-3140D960D166}"/>
              </a:ext>
            </a:extLst>
          </p:cNvPr>
          <p:cNvSpPr txBox="1">
            <a:spLocks noGrp="1"/>
          </p:cNvSpPr>
          <p:nvPr>
            <p:ph type="sldNum" sz="quarter" idx="8"/>
          </p:nvPr>
        </p:nvSpPr>
        <p:spPr/>
        <p:txBody>
          <a:bodyPr/>
          <a:lstStyle>
            <a:lvl1pPr>
              <a:defRPr/>
            </a:lvl1pPr>
          </a:lstStyle>
          <a:p>
            <a:pPr lvl="0"/>
            <a:fld id="{C97E98D5-FDE4-435B-ADC6-A01DB92BFDF4}" type="slidenum">
              <a:t>‹Nº›</a:t>
            </a:fld>
            <a:endParaRPr lang="es-ES"/>
          </a:p>
        </p:txBody>
      </p:sp>
    </p:spTree>
    <p:extLst>
      <p:ext uri="{BB962C8B-B14F-4D97-AF65-F5344CB8AC3E}">
        <p14:creationId xmlns:p14="http://schemas.microsoft.com/office/powerpoint/2010/main" val="200518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01E294-CB05-4058-B8E8-FB63CCACB9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339BDE4-3E4D-430A-9375-04FB1C25B9E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84BB48-E871-4B97-A3E7-4F5610415AC0}"/>
              </a:ext>
            </a:extLst>
          </p:cNvPr>
          <p:cNvSpPr txBox="1">
            <a:spLocks noGrp="1"/>
          </p:cNvSpPr>
          <p:nvPr>
            <p:ph type="dt" sz="half" idx="7"/>
          </p:nvPr>
        </p:nvSpPr>
        <p:spPr/>
        <p:txBody>
          <a:bodyPr/>
          <a:lstStyle>
            <a:lvl1pPr>
              <a:defRPr/>
            </a:lvl1pPr>
          </a:lstStyle>
          <a:p>
            <a:pPr lvl="0"/>
            <a:fld id="{DA2B5526-7A24-47CD-8DDC-F9052C663319}" type="datetime1">
              <a:rPr lang="es-ES"/>
              <a:pPr lvl="0"/>
              <a:t>20/10/2020</a:t>
            </a:fld>
            <a:endParaRPr lang="es-ES"/>
          </a:p>
        </p:txBody>
      </p:sp>
      <p:sp>
        <p:nvSpPr>
          <p:cNvPr id="5" name="Marcador de pie de página 4">
            <a:extLst>
              <a:ext uri="{FF2B5EF4-FFF2-40B4-BE49-F238E27FC236}">
                <a16:creationId xmlns:a16="http://schemas.microsoft.com/office/drawing/2014/main" id="{0E7C9DEA-C3A6-4C43-83A7-655CB003CD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E4DA3E-AA41-4034-B1AD-26C8AA1FEA32}"/>
              </a:ext>
            </a:extLst>
          </p:cNvPr>
          <p:cNvSpPr txBox="1">
            <a:spLocks noGrp="1"/>
          </p:cNvSpPr>
          <p:nvPr>
            <p:ph type="sldNum" sz="quarter" idx="8"/>
          </p:nvPr>
        </p:nvSpPr>
        <p:spPr/>
        <p:txBody>
          <a:bodyPr/>
          <a:lstStyle>
            <a:lvl1pPr>
              <a:defRPr/>
            </a:lvl1pPr>
          </a:lstStyle>
          <a:p>
            <a:pPr lvl="0"/>
            <a:fld id="{34979ED5-2329-4287-9B3E-1A5431011810}" type="slidenum">
              <a:t>‹Nº›</a:t>
            </a:fld>
            <a:endParaRPr lang="es-ES"/>
          </a:p>
        </p:txBody>
      </p:sp>
    </p:spTree>
    <p:extLst>
      <p:ext uri="{BB962C8B-B14F-4D97-AF65-F5344CB8AC3E}">
        <p14:creationId xmlns:p14="http://schemas.microsoft.com/office/powerpoint/2010/main" val="195684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207B615-F310-43F2-BCAC-7B2CF225A20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4A71F01-0475-4AA9-BEF2-C9FE2525C50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C446A1D-BA64-48E8-A231-EBAB68DF8B6F}"/>
              </a:ext>
            </a:extLst>
          </p:cNvPr>
          <p:cNvSpPr txBox="1">
            <a:spLocks noGrp="1"/>
          </p:cNvSpPr>
          <p:nvPr>
            <p:ph type="dt" sz="half" idx="7"/>
          </p:nvPr>
        </p:nvSpPr>
        <p:spPr/>
        <p:txBody>
          <a:bodyPr/>
          <a:lstStyle>
            <a:lvl1pPr>
              <a:defRPr/>
            </a:lvl1pPr>
          </a:lstStyle>
          <a:p>
            <a:pPr lvl="0"/>
            <a:fld id="{28BC3E52-8F80-4F05-B7CE-DEF27729A5CC}" type="datetime1">
              <a:rPr lang="es-ES"/>
              <a:pPr lvl="0"/>
              <a:t>20/10/2020</a:t>
            </a:fld>
            <a:endParaRPr lang="es-ES"/>
          </a:p>
        </p:txBody>
      </p:sp>
      <p:sp>
        <p:nvSpPr>
          <p:cNvPr id="5" name="Marcador de pie de página 4">
            <a:extLst>
              <a:ext uri="{FF2B5EF4-FFF2-40B4-BE49-F238E27FC236}">
                <a16:creationId xmlns:a16="http://schemas.microsoft.com/office/drawing/2014/main" id="{0DCDB6BA-4327-4CDF-8B13-B93CE1E951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4BAD40-B76E-40F1-B1B1-9F3056BFD4E6}"/>
              </a:ext>
            </a:extLst>
          </p:cNvPr>
          <p:cNvSpPr txBox="1">
            <a:spLocks noGrp="1"/>
          </p:cNvSpPr>
          <p:nvPr>
            <p:ph type="sldNum" sz="quarter" idx="8"/>
          </p:nvPr>
        </p:nvSpPr>
        <p:spPr/>
        <p:txBody>
          <a:bodyPr/>
          <a:lstStyle>
            <a:lvl1pPr>
              <a:defRPr/>
            </a:lvl1pPr>
          </a:lstStyle>
          <a:p>
            <a:pPr lvl="0"/>
            <a:fld id="{9FC4C450-38B3-4593-BD08-F0E24828D288}" type="slidenum">
              <a:t>‹Nº›</a:t>
            </a:fld>
            <a:endParaRPr lang="es-ES"/>
          </a:p>
        </p:txBody>
      </p:sp>
    </p:spTree>
    <p:extLst>
      <p:ext uri="{BB962C8B-B14F-4D97-AF65-F5344CB8AC3E}">
        <p14:creationId xmlns:p14="http://schemas.microsoft.com/office/powerpoint/2010/main" val="1278754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8BDFA4-0BC9-4F7D-9DC8-1C9D6E15820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15FFE55-BFA2-43ED-A8F8-0FAE6110509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D4A87B5-BBDE-416F-AA43-6196DEE2BD4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91F4930-D335-449F-8DC6-486C0B5E309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15441FB-DC16-4C42-ADC5-7C67E04FF755}"/>
              </a:ext>
            </a:extLst>
          </p:cNvPr>
          <p:cNvSpPr txBox="1">
            <a:spLocks noGrp="1"/>
          </p:cNvSpPr>
          <p:nvPr>
            <p:ph type="sldNum" sz="quarter" idx="8"/>
          </p:nvPr>
        </p:nvSpPr>
        <p:spPr/>
        <p:txBody>
          <a:bodyPr/>
          <a:lstStyle>
            <a:lvl1pPr>
              <a:defRPr sz="1400"/>
            </a:lvl1pPr>
          </a:lstStyle>
          <a:p>
            <a:pPr lvl="0"/>
            <a:fld id="{759EEF18-A660-4157-843A-B9404C18E147}" type="slidenum">
              <a:t>‹Nº›</a:t>
            </a:fld>
            <a:endParaRPr lang="es-ES"/>
          </a:p>
        </p:txBody>
      </p:sp>
    </p:spTree>
    <p:extLst>
      <p:ext uri="{BB962C8B-B14F-4D97-AF65-F5344CB8AC3E}">
        <p14:creationId xmlns:p14="http://schemas.microsoft.com/office/powerpoint/2010/main" val="37648275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299864-AF74-49C9-AE4B-BBAA10C6596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65AC9B5-198B-47FB-BCC1-97FC6F77E7E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AAF587-0BB1-464C-B497-613C9BDF421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15673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F649080-9BD8-4263-8A80-25C54586CAB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1523D9B-E8C2-490F-9B38-DD5C05CDAB5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1E84334-52A2-4945-A857-851D4063592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5AFDA51-A97B-4A27-8E26-48BF9BA9FBA1}" type="datetime1">
              <a:rPr lang="es-ES"/>
              <a:pPr lvl="0"/>
              <a:t>20/10/2020</a:t>
            </a:fld>
            <a:endParaRPr lang="es-ES"/>
          </a:p>
        </p:txBody>
      </p:sp>
      <p:sp>
        <p:nvSpPr>
          <p:cNvPr id="5" name="Marcador de pie de página 4">
            <a:extLst>
              <a:ext uri="{FF2B5EF4-FFF2-40B4-BE49-F238E27FC236}">
                <a16:creationId xmlns:a16="http://schemas.microsoft.com/office/drawing/2014/main" id="{2570287E-3151-4EA7-BDD5-97D0FE9C94E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B78F5BF-A043-4842-A823-6EC76225276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7D804ED-D749-4809-AC9A-B699810195F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0FA5189-F49C-4C58-999B-A4AA3AF67C6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8FE367B-B574-4C57-8155-FCE258FDE3B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65EBD89-43F7-4ED6-A7BC-147DE2FAEB7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7FC2AA5-A086-402E-925A-5AD739BB093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2B9F68C-D9F2-43BD-925E-99DABEBD7DE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834ACCD-8B64-47AB-9915-6FDF13F8D76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4368479-2883-4BC9-B6D2-58CFDC83CB7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0346881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DC7519B-4EDC-4D03-BA56-D2C5E2EC9EA5}"/>
              </a:ext>
            </a:extLst>
          </p:cNvPr>
          <p:cNvSpPr txBox="1"/>
          <p:nvPr/>
        </p:nvSpPr>
        <p:spPr>
          <a:xfrm>
            <a:off x="-62142" y="2716563"/>
            <a:ext cx="1225413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DE ÓPERA Y BALLET DE MONGOLIA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ULÁN BATOR · MONGOLIA</a:t>
            </a:r>
            <a:endParaRPr lang="es-ES" sz="2800" b="0" i="0" u="none" strike="noStrike" kern="1200" cap="none" spc="0" baseline="0">
              <a:solidFill>
                <a:srgbClr val="FFFFFF"/>
              </a:solidFill>
              <a:uFillTx/>
              <a:latin typeface="Calibri"/>
            </a:endParaRPr>
          </a:p>
        </p:txBody>
      </p:sp>
      <p:pic>
        <p:nvPicPr>
          <p:cNvPr id="3" name="08 - Tricky Mischief">
            <a:extLst>
              <a:ext uri="{FF2B5EF4-FFF2-40B4-BE49-F238E27FC236}">
                <a16:creationId xmlns:a16="http://schemas.microsoft.com/office/drawing/2014/main" id="{DF58DCD6-942A-460B-B153-63EB01E2478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14268" y="53919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56AB02-15C7-46FF-BDD3-533DAFAF94B3}"/>
              </a:ext>
            </a:extLst>
          </p:cNvPr>
          <p:cNvPicPr>
            <a:picLocks noChangeAspect="1"/>
          </p:cNvPicPr>
          <p:nvPr/>
        </p:nvPicPr>
        <p:blipFill>
          <a:blip r:embed="rId3"/>
          <a:stretch>
            <a:fillRect/>
          </a:stretch>
        </p:blipFill>
        <p:spPr>
          <a:xfrm>
            <a:off x="1628756" y="0"/>
            <a:ext cx="915646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7101E5A-C867-4FDF-8D7B-CFB0072D213C}"/>
              </a:ext>
            </a:extLst>
          </p:cNvPr>
          <p:cNvSpPr txBox="1"/>
          <p:nvPr/>
        </p:nvSpPr>
        <p:spPr>
          <a:xfrm>
            <a:off x="994300" y="1145221"/>
            <a:ext cx="1016492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Académico Estatal de Ópera y Ballet de Mongolia se encuentra en el mismo centro de Ulan Bator, en la plaza Genghis Khan. El edificio del teatro fue construido en 1931, en ese momento albergaba el Teatro Central del Estado, sobre cuya base se creó el Teatro Estatal de Ópera y Ballet en 1963. La gran inauguración del teatro tuvo lugar el 18 de mayo de 1963, la primera actuación que se mostró en su escenario fue la ópera "Eugene Onegin" de Pyotr Ilyich Tchaikovsky.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Ahora en el escenario del teatro se representan más de 100 representaciones de ballet y ópera clásica y nacional del mundo, como "El cascanueces", "La bella durmiente" y "El lago de los cisnes" de Pyotr Tchaikovsky, "Giselle" de Adolphe Adam, "Don Quijote" de Ludwig Minkus, "Spartak "Aram Khachaturian," Romeo y Julieta " Sergei Prokofiev, "Carmen" de Georges Bizet, "Troubadour", "Rigoletto", "Aida" y "Traviata" de Giuseppe Verdi, "Tosca" de Giacomo Puccini, "Don Giovanni" de Wolfgang Amadeus Mozart y muchos otros.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solistas del teatro son galardonados con prestigiosos concursos internacionales, las representaciones del Teatro de Ópera y Ballet de Mongolia por su historia de más de medio siglo se han mostrado en los escenarios de muchos teatros de todo el mundo. En 1981 el teatro recibió el título de Académico. Las representaciones del Teatro de Ópera y Ballet de Mongolia por su historia de más de medio siglo se han mostrado en los escenarios de muchos teatros de todo el mundo. En 1981 el teatro recibió el título de Académico. Las representaciones del Teatro de Ópera y Ballet de Mongolia por su historia de más de medio siglo se han mostrado en los escenarios de muchos teatros de todo el mundo.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B9FD6A-CBA2-4EA0-9C9A-E7E960E38B00}"/>
              </a:ext>
            </a:extLst>
          </p:cNvPr>
          <p:cNvPicPr>
            <a:picLocks noChangeAspect="1"/>
          </p:cNvPicPr>
          <p:nvPr/>
        </p:nvPicPr>
        <p:blipFill>
          <a:blip r:embed="rId3"/>
          <a:stretch>
            <a:fillRect/>
          </a:stretch>
        </p:blipFill>
        <p:spPr>
          <a:xfrm>
            <a:off x="1404939" y="66678"/>
            <a:ext cx="9382128" cy="672465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BDC99-6403-4328-93FB-6E9A04542B5C}"/>
              </a:ext>
            </a:extLst>
          </p:cNvPr>
          <p:cNvPicPr>
            <a:picLocks noChangeAspect="1"/>
          </p:cNvPicPr>
          <p:nvPr/>
        </p:nvPicPr>
        <p:blipFill>
          <a:blip r:embed="rId2"/>
          <a:stretch>
            <a:fillRect/>
          </a:stretch>
        </p:blipFill>
        <p:spPr>
          <a:xfrm>
            <a:off x="641543" y="-17757"/>
            <a:ext cx="5280467" cy="6858000"/>
          </a:xfrm>
          <a:prstGeom prst="rect">
            <a:avLst/>
          </a:prstGeom>
          <a:noFill/>
          <a:ln cap="flat">
            <a:noFill/>
          </a:ln>
        </p:spPr>
      </p:pic>
      <p:pic>
        <p:nvPicPr>
          <p:cNvPr id="3" name="Imagen 4">
            <a:extLst>
              <a:ext uri="{FF2B5EF4-FFF2-40B4-BE49-F238E27FC236}">
                <a16:creationId xmlns:a16="http://schemas.microsoft.com/office/drawing/2014/main" id="{1B702122-A378-4075-ABA8-77669E59BCB7}"/>
              </a:ext>
            </a:extLst>
          </p:cNvPr>
          <p:cNvPicPr>
            <a:picLocks noChangeAspect="1"/>
          </p:cNvPicPr>
          <p:nvPr/>
        </p:nvPicPr>
        <p:blipFill>
          <a:blip r:embed="rId3"/>
          <a:stretch>
            <a:fillRect/>
          </a:stretch>
        </p:blipFill>
        <p:spPr>
          <a:xfrm>
            <a:off x="6515429" y="0"/>
            <a:ext cx="512694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E485D8-E3F0-492F-A882-4D2905056530}"/>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FF7E07-4538-4BAD-AE87-9AB5DCEFF88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836FEE-1E74-49D6-82E9-15F88E472AE2}"/>
              </a:ext>
            </a:extLst>
          </p:cNvPr>
          <p:cNvPicPr>
            <a:picLocks noChangeAspect="1"/>
          </p:cNvPicPr>
          <p:nvPr/>
        </p:nvPicPr>
        <p:blipFill>
          <a:blip r:embed="rId2"/>
          <a:stretch>
            <a:fillRect/>
          </a:stretch>
        </p:blipFill>
        <p:spPr>
          <a:xfrm>
            <a:off x="0" y="0"/>
            <a:ext cx="12191996" cy="688924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E9FACD-BD24-46A5-AFB2-7D788AB4CAEF}"/>
              </a:ext>
            </a:extLst>
          </p:cNvPr>
          <p:cNvPicPr>
            <a:picLocks noChangeAspect="1"/>
          </p:cNvPicPr>
          <p:nvPr/>
        </p:nvPicPr>
        <p:blipFill>
          <a:blip r:embed="rId2"/>
          <a:stretch>
            <a:fillRect/>
          </a:stretch>
        </p:blipFill>
        <p:spPr>
          <a:xfrm>
            <a:off x="3561935" y="0"/>
            <a:ext cx="506813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E97093-D4AF-4049-BE38-25FF387419F2}"/>
              </a:ext>
            </a:extLst>
          </p:cNvPr>
          <p:cNvPicPr>
            <a:picLocks noChangeAspect="1"/>
          </p:cNvPicPr>
          <p:nvPr/>
        </p:nvPicPr>
        <p:blipFill>
          <a:blip r:embed="rId2"/>
          <a:stretch>
            <a:fillRect/>
          </a:stretch>
        </p:blipFill>
        <p:spPr>
          <a:xfrm>
            <a:off x="2628899" y="9528"/>
            <a:ext cx="6934196" cy="683895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B7B0E0-30A0-4B62-9174-31B0AC656FDF}"/>
              </a:ext>
            </a:extLst>
          </p:cNvPr>
          <p:cNvPicPr>
            <a:picLocks noChangeAspect="1"/>
          </p:cNvPicPr>
          <p:nvPr/>
        </p:nvPicPr>
        <p:blipFill>
          <a:blip r:embed="rId2"/>
          <a:stretch>
            <a:fillRect/>
          </a:stretch>
        </p:blipFill>
        <p:spPr>
          <a:xfrm>
            <a:off x="2610712" y="0"/>
            <a:ext cx="697058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15E44C-650F-4F62-97E5-62CEF6183A75}"/>
              </a:ext>
            </a:extLst>
          </p:cNvPr>
          <p:cNvPicPr>
            <a:picLocks noChangeAspect="1"/>
          </p:cNvPicPr>
          <p:nvPr/>
        </p:nvPicPr>
        <p:blipFill>
          <a:blip r:embed="rId2"/>
          <a:stretch>
            <a:fillRect/>
          </a:stretch>
        </p:blipFill>
        <p:spPr>
          <a:xfrm>
            <a:off x="790571" y="66678"/>
            <a:ext cx="10610853" cy="672465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5BBD0-5E44-41CB-8E9A-2BDB801DF2B8}"/>
              </a:ext>
            </a:extLst>
          </p:cNvPr>
          <p:cNvPicPr>
            <a:picLocks noChangeAspect="1"/>
          </p:cNvPicPr>
          <p:nvPr/>
        </p:nvPicPr>
        <p:blipFill>
          <a:blip r:embed="rId2"/>
          <a:stretch>
            <a:fillRect/>
          </a:stretch>
        </p:blipFill>
        <p:spPr>
          <a:xfrm>
            <a:off x="1460936" y="0"/>
            <a:ext cx="927012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F8C80E-A648-4CFF-BE09-330D69DC13E4}"/>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9FABA7-A327-464F-81C3-7C991DA77AEF}"/>
              </a:ext>
            </a:extLst>
          </p:cNvPr>
          <p:cNvPicPr>
            <a:picLocks noChangeAspect="1"/>
          </p:cNvPicPr>
          <p:nvPr/>
        </p:nvPicPr>
        <p:blipFill>
          <a:blip r:embed="rId2"/>
          <a:stretch>
            <a:fillRect/>
          </a:stretch>
        </p:blipFill>
        <p:spPr>
          <a:xfrm>
            <a:off x="0" y="0"/>
            <a:ext cx="12191996" cy="682879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AFF94C-F452-4C3C-A5CF-F8DB9E3EF1DE}"/>
              </a:ext>
            </a:extLst>
          </p:cNvPr>
          <p:cNvPicPr>
            <a:picLocks noChangeAspect="1"/>
          </p:cNvPicPr>
          <p:nvPr/>
        </p:nvPicPr>
        <p:blipFill>
          <a:blip r:embed="rId2"/>
          <a:stretch>
            <a:fillRect/>
          </a:stretch>
        </p:blipFill>
        <p:spPr>
          <a:xfrm>
            <a:off x="0" y="0"/>
            <a:ext cx="12191996" cy="684235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3F7805-D401-49EC-95AA-684A4A872D6C}"/>
              </a:ext>
            </a:extLst>
          </p:cNvPr>
          <p:cNvPicPr>
            <a:picLocks noChangeAspect="1"/>
          </p:cNvPicPr>
          <p:nvPr/>
        </p:nvPicPr>
        <p:blipFill>
          <a:blip r:embed="rId2"/>
          <a:stretch>
            <a:fillRect/>
          </a:stretch>
        </p:blipFill>
        <p:spPr>
          <a:xfrm>
            <a:off x="0" y="0"/>
            <a:ext cx="12126900" cy="682879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234EFA-D153-4BD4-9A16-B6BBD3DE480F}"/>
              </a:ext>
            </a:extLst>
          </p:cNvPr>
          <p:cNvPicPr>
            <a:picLocks noChangeAspect="1"/>
          </p:cNvPicPr>
          <p:nvPr/>
        </p:nvPicPr>
        <p:blipFill>
          <a:blip r:embed="rId2"/>
          <a:stretch>
            <a:fillRect/>
          </a:stretch>
        </p:blipFill>
        <p:spPr>
          <a:xfrm>
            <a:off x="1467822" y="0"/>
            <a:ext cx="915448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B3A546-95DC-4D2B-A003-C1C7CB8F9264}"/>
              </a:ext>
            </a:extLst>
          </p:cNvPr>
          <p:cNvPicPr>
            <a:picLocks noChangeAspect="1"/>
          </p:cNvPicPr>
          <p:nvPr/>
        </p:nvPicPr>
        <p:blipFill>
          <a:blip r:embed="rId2"/>
          <a:stretch>
            <a:fillRect/>
          </a:stretch>
        </p:blipFill>
        <p:spPr>
          <a:xfrm>
            <a:off x="-62142" y="0"/>
            <a:ext cx="1218045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B64659-8A06-4CBD-8B67-33432443B420}"/>
              </a:ext>
            </a:extLst>
          </p:cNvPr>
          <p:cNvPicPr>
            <a:picLocks noChangeAspect="1"/>
          </p:cNvPicPr>
          <p:nvPr/>
        </p:nvPicPr>
        <p:blipFill>
          <a:blip r:embed="rId2"/>
          <a:stretch>
            <a:fillRect/>
          </a:stretch>
        </p:blipFill>
        <p:spPr>
          <a:xfrm>
            <a:off x="941676" y="0"/>
            <a:ext cx="10281550" cy="759040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676ED4-4CDE-4D12-B0CE-774EBBA9815A}"/>
              </a:ext>
            </a:extLst>
          </p:cNvPr>
          <p:cNvPicPr>
            <a:picLocks noChangeAspect="1"/>
          </p:cNvPicPr>
          <p:nvPr/>
        </p:nvPicPr>
        <p:blipFill>
          <a:blip r:embed="rId2"/>
          <a:stretch>
            <a:fillRect/>
          </a:stretch>
        </p:blipFill>
        <p:spPr>
          <a:xfrm>
            <a:off x="1069198" y="0"/>
            <a:ext cx="992220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208FC7-2050-48AC-B734-24F4CECAFD72}"/>
              </a:ext>
            </a:extLst>
          </p:cNvPr>
          <p:cNvPicPr>
            <a:picLocks noChangeAspect="1"/>
          </p:cNvPicPr>
          <p:nvPr/>
        </p:nvPicPr>
        <p:blipFill>
          <a:blip r:embed="rId2"/>
          <a:stretch>
            <a:fillRect/>
          </a:stretch>
        </p:blipFill>
        <p:spPr>
          <a:xfrm>
            <a:off x="547689" y="80960"/>
            <a:ext cx="11093958" cy="801547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6AF3EC-BCEA-474D-8C1A-9318DAEA719C}"/>
              </a:ext>
            </a:extLst>
          </p:cNvPr>
          <p:cNvPicPr>
            <a:picLocks noChangeAspect="1"/>
          </p:cNvPicPr>
          <p:nvPr/>
        </p:nvPicPr>
        <p:blipFill>
          <a:blip r:embed="rId2"/>
          <a:stretch>
            <a:fillRect/>
          </a:stretch>
        </p:blipFill>
        <p:spPr>
          <a:xfrm>
            <a:off x="1647821" y="42857"/>
            <a:ext cx="8896353" cy="677227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345248-E829-48F0-A27B-3090A1750E04}"/>
              </a:ext>
            </a:extLst>
          </p:cNvPr>
          <p:cNvPicPr>
            <a:picLocks noChangeAspect="1"/>
          </p:cNvPicPr>
          <p:nvPr/>
        </p:nvPicPr>
        <p:blipFill>
          <a:blip r:embed="rId2"/>
          <a:stretch>
            <a:fillRect/>
          </a:stretch>
        </p:blipFill>
        <p:spPr>
          <a:xfrm>
            <a:off x="66577" y="8878"/>
            <a:ext cx="12060314" cy="823116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ACFC2E-099F-47F7-A97F-EEA8E0DB36A0}"/>
              </a:ext>
            </a:extLst>
          </p:cNvPr>
          <p:cNvPicPr>
            <a:picLocks noChangeAspect="1"/>
          </p:cNvPicPr>
          <p:nvPr/>
        </p:nvPicPr>
        <p:blipFill>
          <a:blip r:embed="rId2"/>
          <a:stretch>
            <a:fillRect/>
          </a:stretch>
        </p:blipFill>
        <p:spPr>
          <a:xfrm>
            <a:off x="945471" y="0"/>
            <a:ext cx="1029343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E2114C-27E0-4C1A-BECB-BE8723C1CE22}"/>
              </a:ext>
            </a:extLst>
          </p:cNvPr>
          <p:cNvPicPr>
            <a:picLocks noChangeAspect="1"/>
          </p:cNvPicPr>
          <p:nvPr/>
        </p:nvPicPr>
        <p:blipFill>
          <a:blip r:embed="rId2"/>
          <a:stretch>
            <a:fillRect/>
          </a:stretch>
        </p:blipFill>
        <p:spPr>
          <a:xfrm>
            <a:off x="901086" y="0"/>
            <a:ext cx="1027415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483AFE-E38B-4537-81E5-5C36FBEF1418}"/>
              </a:ext>
            </a:extLst>
          </p:cNvPr>
          <p:cNvPicPr>
            <a:picLocks noChangeAspect="1"/>
          </p:cNvPicPr>
          <p:nvPr/>
        </p:nvPicPr>
        <p:blipFill>
          <a:blip r:embed="rId2"/>
          <a:stretch>
            <a:fillRect/>
          </a:stretch>
        </p:blipFill>
        <p:spPr>
          <a:xfrm>
            <a:off x="998735" y="0"/>
            <a:ext cx="1014121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F6222F-6971-4207-A5EB-76B7A32DC87F}"/>
              </a:ext>
            </a:extLst>
          </p:cNvPr>
          <p:cNvPicPr>
            <a:picLocks noChangeAspect="1"/>
          </p:cNvPicPr>
          <p:nvPr/>
        </p:nvPicPr>
        <p:blipFill>
          <a:blip r:embed="rId2"/>
          <a:stretch>
            <a:fillRect/>
          </a:stretch>
        </p:blipFill>
        <p:spPr>
          <a:xfrm>
            <a:off x="608121" y="0"/>
            <a:ext cx="1090735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B313AD-FEC0-4331-9764-4ADE3FF8971D}"/>
              </a:ext>
            </a:extLst>
          </p:cNvPr>
          <p:cNvPicPr>
            <a:picLocks noChangeAspect="1"/>
          </p:cNvPicPr>
          <p:nvPr/>
        </p:nvPicPr>
        <p:blipFill>
          <a:blip r:embed="rId2"/>
          <a:stretch>
            <a:fillRect/>
          </a:stretch>
        </p:blipFill>
        <p:spPr>
          <a:xfrm>
            <a:off x="794549" y="0"/>
            <a:ext cx="1067392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060FD2-9908-401E-A5ED-E4237390FD92}"/>
              </a:ext>
            </a:extLst>
          </p:cNvPr>
          <p:cNvPicPr>
            <a:picLocks noChangeAspect="1"/>
          </p:cNvPicPr>
          <p:nvPr/>
        </p:nvPicPr>
        <p:blipFill>
          <a:blip r:embed="rId2"/>
          <a:stretch>
            <a:fillRect/>
          </a:stretch>
        </p:blipFill>
        <p:spPr>
          <a:xfrm>
            <a:off x="963228" y="0"/>
            <a:ext cx="1031278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FA1247-A116-4D3E-81AE-87AA60437921}"/>
              </a:ext>
            </a:extLst>
          </p:cNvPr>
          <p:cNvPicPr>
            <a:picLocks noChangeAspect="1"/>
          </p:cNvPicPr>
          <p:nvPr/>
        </p:nvPicPr>
        <p:blipFill>
          <a:blip r:embed="rId2"/>
          <a:stretch>
            <a:fillRect/>
          </a:stretch>
        </p:blipFill>
        <p:spPr>
          <a:xfrm>
            <a:off x="901086" y="0"/>
            <a:ext cx="1033219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147F5-D1F7-44C3-BF38-222082863AC6}"/>
              </a:ext>
            </a:extLst>
          </p:cNvPr>
          <p:cNvPicPr>
            <a:picLocks noChangeAspect="1"/>
          </p:cNvPicPr>
          <p:nvPr/>
        </p:nvPicPr>
        <p:blipFill>
          <a:blip r:embed="rId2"/>
          <a:stretch>
            <a:fillRect/>
          </a:stretch>
        </p:blipFill>
        <p:spPr>
          <a:xfrm>
            <a:off x="1362071" y="76196"/>
            <a:ext cx="9467853" cy="670559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D20A603-A986-44DA-8E36-BDD23C6BEE4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AA90E04-2D63-4EB5-A12E-DB77A4DE6D7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DA355C3-F467-4CF7-81DA-2A116A70C70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FAAB618-E421-4401-BF20-325D8B63FB7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4992089-F06B-4ECD-B34B-DFBBF516C37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E84AA9A-8AC0-4ACB-A2F5-23255CF70E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D2795EE-58A0-4F74-9858-EDE551E5B55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CFE6564-B610-45AC-96B8-1B968A8060A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03C99AF-3921-4CBE-B48F-2FE6922478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4B75187-1180-4413-A548-89E8C83484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7DE4745-5E82-43DC-9506-EF1C8CE626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98EA3D8-F8F9-4A6B-991E-ACF51DF7C6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2C232C1-AC06-491A-B332-C762AA1EED1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A99CE0D-4E38-4F16-8599-6343F1BD342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39581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387</Words>
  <Application>Microsoft Office PowerPoint</Application>
  <PresentationFormat>Panorámica</PresentationFormat>
  <Paragraphs>15</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2020-10-20T10:16:40Z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