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4" r:id="rId27"/>
    <p:sldId id="279" r:id="rId28"/>
    <p:sldId id="327" r:id="rId29"/>
    <p:sldId id="328" r:id="rId3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0E308EF-DA53-463E-BFB0-BA4EF2ADFE0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9420000-03C3-4D6A-9702-AA779A0FA44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AEC5D50-EE3F-48C1-B6BC-93C0684315DE}" type="datetime1">
              <a:rPr lang="es-ES"/>
              <a:pPr lvl="0"/>
              <a:t>04/10/2020</a:t>
            </a:fld>
            <a:endParaRPr lang="es-ES"/>
          </a:p>
        </p:txBody>
      </p:sp>
      <p:sp>
        <p:nvSpPr>
          <p:cNvPr id="4" name="Marcador de imagen de diapositiva 3">
            <a:extLst>
              <a:ext uri="{FF2B5EF4-FFF2-40B4-BE49-F238E27FC236}">
                <a16:creationId xmlns:a16="http://schemas.microsoft.com/office/drawing/2014/main" id="{E3F8433D-5143-475C-B0D2-77BC76DB296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99E62A0-8606-4D0E-8D30-C10A7976A35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677DD03-B9B3-4150-A1D1-866E3B76A7C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5E42F0A-436A-4F77-9E5C-E31F5C970DF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F0E3289-5606-4FA2-ABA6-F96E564F3A25}" type="slidenum">
              <a:t>‹Nº›</a:t>
            </a:fld>
            <a:endParaRPr lang="es-ES"/>
          </a:p>
        </p:txBody>
      </p:sp>
    </p:spTree>
    <p:extLst>
      <p:ext uri="{BB962C8B-B14F-4D97-AF65-F5344CB8AC3E}">
        <p14:creationId xmlns:p14="http://schemas.microsoft.com/office/powerpoint/2010/main" val="124157832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ADA4680-6021-424C-B4FA-6A2C5354237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8C4C86C-F895-439A-AA30-1A9486B3D62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D8A9BE7-25A8-47CB-825C-83A271FCC01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765A594-C3A5-4850-93C5-DCE0207DF20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B243EA8-D44C-45A2-8F4E-FC1B26CD08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9763FD7-A39C-407C-A65F-9DC3C414F05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FE3DE40-5B11-49F3-B1B0-C4E6A156C19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9F1D2B2-5FCA-40A5-A801-8FAA2E38167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574C4D-983D-46DB-9300-A8B20BA4C33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C7482FD-728C-4FAB-A4D8-4AD73F6F929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2BBB8E5-650F-4D14-851F-7E14B717887B}"/>
              </a:ext>
            </a:extLst>
          </p:cNvPr>
          <p:cNvSpPr txBox="1">
            <a:spLocks noGrp="1"/>
          </p:cNvSpPr>
          <p:nvPr>
            <p:ph type="dt" sz="half" idx="7"/>
          </p:nvPr>
        </p:nvSpPr>
        <p:spPr/>
        <p:txBody>
          <a:bodyPr/>
          <a:lstStyle>
            <a:lvl1pPr>
              <a:defRPr/>
            </a:lvl1pPr>
          </a:lstStyle>
          <a:p>
            <a:pPr lvl="0"/>
            <a:fld id="{8624EDCF-B27D-403A-974A-231824D2E328}" type="datetime1">
              <a:rPr lang="es-ES"/>
              <a:pPr lvl="0"/>
              <a:t>04/10/2020</a:t>
            </a:fld>
            <a:endParaRPr lang="es-ES"/>
          </a:p>
        </p:txBody>
      </p:sp>
      <p:sp>
        <p:nvSpPr>
          <p:cNvPr id="5" name="Marcador de pie de página 4">
            <a:extLst>
              <a:ext uri="{FF2B5EF4-FFF2-40B4-BE49-F238E27FC236}">
                <a16:creationId xmlns:a16="http://schemas.microsoft.com/office/drawing/2014/main" id="{988DB838-314A-470A-8511-7C3BD75DC4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36E5175-B13F-4D9C-9BF9-ECD2B9802764}"/>
              </a:ext>
            </a:extLst>
          </p:cNvPr>
          <p:cNvSpPr txBox="1">
            <a:spLocks noGrp="1"/>
          </p:cNvSpPr>
          <p:nvPr>
            <p:ph type="sldNum" sz="quarter" idx="8"/>
          </p:nvPr>
        </p:nvSpPr>
        <p:spPr/>
        <p:txBody>
          <a:bodyPr/>
          <a:lstStyle>
            <a:lvl1pPr>
              <a:defRPr/>
            </a:lvl1pPr>
          </a:lstStyle>
          <a:p>
            <a:pPr lvl="0"/>
            <a:fld id="{0B4A9DBA-8585-4E50-81EF-A8E5279CCB1B}" type="slidenum">
              <a:t>‹Nº›</a:t>
            </a:fld>
            <a:endParaRPr lang="es-ES"/>
          </a:p>
        </p:txBody>
      </p:sp>
    </p:spTree>
    <p:extLst>
      <p:ext uri="{BB962C8B-B14F-4D97-AF65-F5344CB8AC3E}">
        <p14:creationId xmlns:p14="http://schemas.microsoft.com/office/powerpoint/2010/main" val="73133548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366D68-E649-469C-A407-178C5DFA71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E871C82-055C-474B-A132-28F63887BF4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7D2229F-27B4-4C2E-A435-46471B1E4733}"/>
              </a:ext>
            </a:extLst>
          </p:cNvPr>
          <p:cNvSpPr txBox="1">
            <a:spLocks noGrp="1"/>
          </p:cNvSpPr>
          <p:nvPr>
            <p:ph type="dt" sz="half" idx="7"/>
          </p:nvPr>
        </p:nvSpPr>
        <p:spPr/>
        <p:txBody>
          <a:bodyPr/>
          <a:lstStyle>
            <a:lvl1pPr>
              <a:defRPr/>
            </a:lvl1pPr>
          </a:lstStyle>
          <a:p>
            <a:pPr lvl="0"/>
            <a:fld id="{FADFB2A1-B42E-415E-8E7E-F02FD679B2CC}" type="datetime1">
              <a:rPr lang="es-ES"/>
              <a:pPr lvl="0"/>
              <a:t>04/10/2020</a:t>
            </a:fld>
            <a:endParaRPr lang="es-ES"/>
          </a:p>
        </p:txBody>
      </p:sp>
      <p:sp>
        <p:nvSpPr>
          <p:cNvPr id="5" name="Marcador de pie de página 4">
            <a:extLst>
              <a:ext uri="{FF2B5EF4-FFF2-40B4-BE49-F238E27FC236}">
                <a16:creationId xmlns:a16="http://schemas.microsoft.com/office/drawing/2014/main" id="{CB401637-0910-482A-B720-6BB25C0C6A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5786E4-F76B-4D7F-B7DD-5B03066A0BEE}"/>
              </a:ext>
            </a:extLst>
          </p:cNvPr>
          <p:cNvSpPr txBox="1">
            <a:spLocks noGrp="1"/>
          </p:cNvSpPr>
          <p:nvPr>
            <p:ph type="sldNum" sz="quarter" idx="8"/>
          </p:nvPr>
        </p:nvSpPr>
        <p:spPr/>
        <p:txBody>
          <a:bodyPr/>
          <a:lstStyle>
            <a:lvl1pPr>
              <a:defRPr/>
            </a:lvl1pPr>
          </a:lstStyle>
          <a:p>
            <a:pPr lvl="0"/>
            <a:fld id="{49DF07DD-5342-4253-AE9F-79F6358CCB81}" type="slidenum">
              <a:t>‹Nº›</a:t>
            </a:fld>
            <a:endParaRPr lang="es-ES"/>
          </a:p>
        </p:txBody>
      </p:sp>
    </p:spTree>
    <p:extLst>
      <p:ext uri="{BB962C8B-B14F-4D97-AF65-F5344CB8AC3E}">
        <p14:creationId xmlns:p14="http://schemas.microsoft.com/office/powerpoint/2010/main" val="1483683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C31094-546B-46A4-BA9D-31A46C040E6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84547F2-073C-4431-A907-E70B9F65F6C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9E55473-BECB-4E57-A0E6-C0A8FBFFC4CD}"/>
              </a:ext>
            </a:extLst>
          </p:cNvPr>
          <p:cNvSpPr txBox="1">
            <a:spLocks noGrp="1"/>
          </p:cNvSpPr>
          <p:nvPr>
            <p:ph type="dt" sz="half" idx="7"/>
          </p:nvPr>
        </p:nvSpPr>
        <p:spPr/>
        <p:txBody>
          <a:bodyPr/>
          <a:lstStyle>
            <a:lvl1pPr>
              <a:defRPr/>
            </a:lvl1pPr>
          </a:lstStyle>
          <a:p>
            <a:pPr lvl="0"/>
            <a:fld id="{857C4DDC-7662-449E-BB04-356A305688D6}" type="datetime1">
              <a:rPr lang="es-ES"/>
              <a:pPr lvl="0"/>
              <a:t>04/10/2020</a:t>
            </a:fld>
            <a:endParaRPr lang="es-ES"/>
          </a:p>
        </p:txBody>
      </p:sp>
      <p:sp>
        <p:nvSpPr>
          <p:cNvPr id="5" name="Marcador de pie de página 4">
            <a:extLst>
              <a:ext uri="{FF2B5EF4-FFF2-40B4-BE49-F238E27FC236}">
                <a16:creationId xmlns:a16="http://schemas.microsoft.com/office/drawing/2014/main" id="{9B277B70-C186-487F-BB6E-9A31B528AEA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413450-34B7-433C-9CD6-86069487C4F5}"/>
              </a:ext>
            </a:extLst>
          </p:cNvPr>
          <p:cNvSpPr txBox="1">
            <a:spLocks noGrp="1"/>
          </p:cNvSpPr>
          <p:nvPr>
            <p:ph type="sldNum" sz="quarter" idx="8"/>
          </p:nvPr>
        </p:nvSpPr>
        <p:spPr/>
        <p:txBody>
          <a:bodyPr/>
          <a:lstStyle>
            <a:lvl1pPr>
              <a:defRPr/>
            </a:lvl1pPr>
          </a:lstStyle>
          <a:p>
            <a:pPr lvl="0"/>
            <a:fld id="{7B1EBEB1-270F-45D4-809A-D43282CEA1B9}" type="slidenum">
              <a:t>‹Nº›</a:t>
            </a:fld>
            <a:endParaRPr lang="es-ES"/>
          </a:p>
        </p:txBody>
      </p:sp>
    </p:spTree>
    <p:extLst>
      <p:ext uri="{BB962C8B-B14F-4D97-AF65-F5344CB8AC3E}">
        <p14:creationId xmlns:p14="http://schemas.microsoft.com/office/powerpoint/2010/main" val="3356425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C68320-220E-406B-B164-27B3FE2F1C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D303C5B-11E3-4359-B7DF-1CF4180E91E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564560A-31CB-42F5-889A-39D692284CF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CC31AB3-63A1-4022-9C05-5F3B8D8DF241}"/>
              </a:ext>
            </a:extLst>
          </p:cNvPr>
          <p:cNvSpPr txBox="1">
            <a:spLocks noGrp="1"/>
          </p:cNvSpPr>
          <p:nvPr>
            <p:ph type="dt" sz="half" idx="7"/>
          </p:nvPr>
        </p:nvSpPr>
        <p:spPr/>
        <p:txBody>
          <a:bodyPr/>
          <a:lstStyle>
            <a:lvl1pPr>
              <a:defRPr/>
            </a:lvl1pPr>
          </a:lstStyle>
          <a:p>
            <a:pPr lvl="0"/>
            <a:fld id="{601B7940-9C4F-4797-BC0B-A8B4E25CB5CB}" type="datetime1">
              <a:rPr lang="es-ES"/>
              <a:pPr lvl="0"/>
              <a:t>04/10/2020</a:t>
            </a:fld>
            <a:endParaRPr lang="es-ES"/>
          </a:p>
        </p:txBody>
      </p:sp>
      <p:sp>
        <p:nvSpPr>
          <p:cNvPr id="6" name="Marcador de pie de página 5">
            <a:extLst>
              <a:ext uri="{FF2B5EF4-FFF2-40B4-BE49-F238E27FC236}">
                <a16:creationId xmlns:a16="http://schemas.microsoft.com/office/drawing/2014/main" id="{FBB9A6DB-0093-4046-AFC4-076DCBCE34F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78CA959-3D9D-4434-B88C-262D7319F507}"/>
              </a:ext>
            </a:extLst>
          </p:cNvPr>
          <p:cNvSpPr txBox="1">
            <a:spLocks noGrp="1"/>
          </p:cNvSpPr>
          <p:nvPr>
            <p:ph type="sldNum" sz="quarter" idx="8"/>
          </p:nvPr>
        </p:nvSpPr>
        <p:spPr/>
        <p:txBody>
          <a:bodyPr/>
          <a:lstStyle>
            <a:lvl1pPr>
              <a:defRPr/>
            </a:lvl1pPr>
          </a:lstStyle>
          <a:p>
            <a:pPr lvl="0"/>
            <a:fld id="{C5D18D53-9485-4AAE-AB22-21C9A721F959}" type="slidenum">
              <a:t>‹Nº›</a:t>
            </a:fld>
            <a:endParaRPr lang="es-ES"/>
          </a:p>
        </p:txBody>
      </p:sp>
    </p:spTree>
    <p:extLst>
      <p:ext uri="{BB962C8B-B14F-4D97-AF65-F5344CB8AC3E}">
        <p14:creationId xmlns:p14="http://schemas.microsoft.com/office/powerpoint/2010/main" val="1580568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2887B1-1409-4E51-AEE6-D9C398D2716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75CB42-82BB-45FC-B0D7-3626BB9E317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CA8DD08-BE37-4A3F-A935-99666783F2B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BD7657A-5582-4EBF-A218-23C22C21592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24C7490-A999-465B-9953-488AB44DC6D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A91E106-99CD-4612-9B36-85BA5D1903EB}"/>
              </a:ext>
            </a:extLst>
          </p:cNvPr>
          <p:cNvSpPr txBox="1">
            <a:spLocks noGrp="1"/>
          </p:cNvSpPr>
          <p:nvPr>
            <p:ph type="dt" sz="half" idx="7"/>
          </p:nvPr>
        </p:nvSpPr>
        <p:spPr/>
        <p:txBody>
          <a:bodyPr/>
          <a:lstStyle>
            <a:lvl1pPr>
              <a:defRPr/>
            </a:lvl1pPr>
          </a:lstStyle>
          <a:p>
            <a:pPr lvl="0"/>
            <a:fld id="{DEE79F81-E9BC-4449-A5C7-D9F657D7D2C9}" type="datetime1">
              <a:rPr lang="es-ES"/>
              <a:pPr lvl="0"/>
              <a:t>04/10/2020</a:t>
            </a:fld>
            <a:endParaRPr lang="es-ES"/>
          </a:p>
        </p:txBody>
      </p:sp>
      <p:sp>
        <p:nvSpPr>
          <p:cNvPr id="8" name="Marcador de pie de página 7">
            <a:extLst>
              <a:ext uri="{FF2B5EF4-FFF2-40B4-BE49-F238E27FC236}">
                <a16:creationId xmlns:a16="http://schemas.microsoft.com/office/drawing/2014/main" id="{EBD53424-BAB1-487F-85C7-E3C5BAB513B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80B1678-342B-4382-8CCB-E9C0E933AC1B}"/>
              </a:ext>
            </a:extLst>
          </p:cNvPr>
          <p:cNvSpPr txBox="1">
            <a:spLocks noGrp="1"/>
          </p:cNvSpPr>
          <p:nvPr>
            <p:ph type="sldNum" sz="quarter" idx="8"/>
          </p:nvPr>
        </p:nvSpPr>
        <p:spPr/>
        <p:txBody>
          <a:bodyPr/>
          <a:lstStyle>
            <a:lvl1pPr>
              <a:defRPr/>
            </a:lvl1pPr>
          </a:lstStyle>
          <a:p>
            <a:pPr lvl="0"/>
            <a:fld id="{4720BC60-76B5-4787-8202-9F11C58A6AB6}" type="slidenum">
              <a:t>‹Nº›</a:t>
            </a:fld>
            <a:endParaRPr lang="es-ES"/>
          </a:p>
        </p:txBody>
      </p:sp>
    </p:spTree>
    <p:extLst>
      <p:ext uri="{BB962C8B-B14F-4D97-AF65-F5344CB8AC3E}">
        <p14:creationId xmlns:p14="http://schemas.microsoft.com/office/powerpoint/2010/main" val="1104821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B697E7-7A91-4F48-B1CA-A7FB85D09A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8D88954-2173-4CDF-B8E2-5B8D152E81F9}"/>
              </a:ext>
            </a:extLst>
          </p:cNvPr>
          <p:cNvSpPr txBox="1">
            <a:spLocks noGrp="1"/>
          </p:cNvSpPr>
          <p:nvPr>
            <p:ph type="dt" sz="half" idx="7"/>
          </p:nvPr>
        </p:nvSpPr>
        <p:spPr/>
        <p:txBody>
          <a:bodyPr/>
          <a:lstStyle>
            <a:lvl1pPr>
              <a:defRPr/>
            </a:lvl1pPr>
          </a:lstStyle>
          <a:p>
            <a:pPr lvl="0"/>
            <a:fld id="{BCE59C8D-05C0-4CE9-8D9B-1A4464C2D578}" type="datetime1">
              <a:rPr lang="es-ES"/>
              <a:pPr lvl="0"/>
              <a:t>04/10/2020</a:t>
            </a:fld>
            <a:endParaRPr lang="es-ES"/>
          </a:p>
        </p:txBody>
      </p:sp>
      <p:sp>
        <p:nvSpPr>
          <p:cNvPr id="4" name="Marcador de pie de página 3">
            <a:extLst>
              <a:ext uri="{FF2B5EF4-FFF2-40B4-BE49-F238E27FC236}">
                <a16:creationId xmlns:a16="http://schemas.microsoft.com/office/drawing/2014/main" id="{D2CC5BF5-4E72-43E6-8C70-4B13E1938E9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C94FB8D-5380-44E1-8C09-889867D9E16E}"/>
              </a:ext>
            </a:extLst>
          </p:cNvPr>
          <p:cNvSpPr txBox="1">
            <a:spLocks noGrp="1"/>
          </p:cNvSpPr>
          <p:nvPr>
            <p:ph type="sldNum" sz="quarter" idx="8"/>
          </p:nvPr>
        </p:nvSpPr>
        <p:spPr/>
        <p:txBody>
          <a:bodyPr/>
          <a:lstStyle>
            <a:lvl1pPr>
              <a:defRPr/>
            </a:lvl1pPr>
          </a:lstStyle>
          <a:p>
            <a:pPr lvl="0"/>
            <a:fld id="{8326BB8B-C204-4DD9-84B7-698A8DF5460C}" type="slidenum">
              <a:t>‹Nº›</a:t>
            </a:fld>
            <a:endParaRPr lang="es-ES"/>
          </a:p>
        </p:txBody>
      </p:sp>
    </p:spTree>
    <p:extLst>
      <p:ext uri="{BB962C8B-B14F-4D97-AF65-F5344CB8AC3E}">
        <p14:creationId xmlns:p14="http://schemas.microsoft.com/office/powerpoint/2010/main" val="2892717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440B6FC-3844-414B-B53D-8B63CEEDB536}"/>
              </a:ext>
            </a:extLst>
          </p:cNvPr>
          <p:cNvSpPr txBox="1">
            <a:spLocks noGrp="1"/>
          </p:cNvSpPr>
          <p:nvPr>
            <p:ph type="dt" sz="half" idx="7"/>
          </p:nvPr>
        </p:nvSpPr>
        <p:spPr/>
        <p:txBody>
          <a:bodyPr/>
          <a:lstStyle>
            <a:lvl1pPr>
              <a:defRPr/>
            </a:lvl1pPr>
          </a:lstStyle>
          <a:p>
            <a:pPr lvl="0"/>
            <a:fld id="{58F9879B-B92A-4DFB-93EC-6099B75231FD}" type="datetime1">
              <a:rPr lang="es-ES"/>
              <a:pPr lvl="0"/>
              <a:t>04/10/2020</a:t>
            </a:fld>
            <a:endParaRPr lang="es-ES"/>
          </a:p>
        </p:txBody>
      </p:sp>
      <p:sp>
        <p:nvSpPr>
          <p:cNvPr id="3" name="Marcador de pie de página 2">
            <a:extLst>
              <a:ext uri="{FF2B5EF4-FFF2-40B4-BE49-F238E27FC236}">
                <a16:creationId xmlns:a16="http://schemas.microsoft.com/office/drawing/2014/main" id="{4C9A76B9-2411-42FE-8B2A-0A5E6A4956E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FF55257-CA07-4859-B798-8F00BCF9D1F5}"/>
              </a:ext>
            </a:extLst>
          </p:cNvPr>
          <p:cNvSpPr txBox="1">
            <a:spLocks noGrp="1"/>
          </p:cNvSpPr>
          <p:nvPr>
            <p:ph type="sldNum" sz="quarter" idx="8"/>
          </p:nvPr>
        </p:nvSpPr>
        <p:spPr/>
        <p:txBody>
          <a:bodyPr/>
          <a:lstStyle>
            <a:lvl1pPr>
              <a:defRPr/>
            </a:lvl1pPr>
          </a:lstStyle>
          <a:p>
            <a:pPr lvl="0"/>
            <a:fld id="{309A313B-C4AF-4D41-8024-E86D795C3509}" type="slidenum">
              <a:t>‹Nº›</a:t>
            </a:fld>
            <a:endParaRPr lang="es-ES"/>
          </a:p>
        </p:txBody>
      </p:sp>
    </p:spTree>
    <p:extLst>
      <p:ext uri="{BB962C8B-B14F-4D97-AF65-F5344CB8AC3E}">
        <p14:creationId xmlns:p14="http://schemas.microsoft.com/office/powerpoint/2010/main" val="15024957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81B674-732F-4D78-9911-4924BB79BA9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41669C2-721C-4649-AF23-1C7DD206D81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14ABF9D-7180-472A-A2E9-B3A1FBD0DE8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3A744D7-16E2-449C-B946-97EAF71E01D0}"/>
              </a:ext>
            </a:extLst>
          </p:cNvPr>
          <p:cNvSpPr txBox="1">
            <a:spLocks noGrp="1"/>
          </p:cNvSpPr>
          <p:nvPr>
            <p:ph type="dt" sz="half" idx="7"/>
          </p:nvPr>
        </p:nvSpPr>
        <p:spPr/>
        <p:txBody>
          <a:bodyPr/>
          <a:lstStyle>
            <a:lvl1pPr>
              <a:defRPr/>
            </a:lvl1pPr>
          </a:lstStyle>
          <a:p>
            <a:pPr lvl="0"/>
            <a:fld id="{97CF5E8F-675F-4F2B-BA33-87B09F6751DC}" type="datetime1">
              <a:rPr lang="es-ES"/>
              <a:pPr lvl="0"/>
              <a:t>04/10/2020</a:t>
            </a:fld>
            <a:endParaRPr lang="es-ES"/>
          </a:p>
        </p:txBody>
      </p:sp>
      <p:sp>
        <p:nvSpPr>
          <p:cNvPr id="6" name="Marcador de pie de página 5">
            <a:extLst>
              <a:ext uri="{FF2B5EF4-FFF2-40B4-BE49-F238E27FC236}">
                <a16:creationId xmlns:a16="http://schemas.microsoft.com/office/drawing/2014/main" id="{C62C87A1-0AF2-4A2B-8A13-AA29B682CB8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6C7EF62-7CAB-41F7-8A0A-FA50179F8C96}"/>
              </a:ext>
            </a:extLst>
          </p:cNvPr>
          <p:cNvSpPr txBox="1">
            <a:spLocks noGrp="1"/>
          </p:cNvSpPr>
          <p:nvPr>
            <p:ph type="sldNum" sz="quarter" idx="8"/>
          </p:nvPr>
        </p:nvSpPr>
        <p:spPr/>
        <p:txBody>
          <a:bodyPr/>
          <a:lstStyle>
            <a:lvl1pPr>
              <a:defRPr/>
            </a:lvl1pPr>
          </a:lstStyle>
          <a:p>
            <a:pPr lvl="0"/>
            <a:fld id="{639D63D6-FFCE-4AE6-9554-E3BF482D3DC9}" type="slidenum">
              <a:t>‹Nº›</a:t>
            </a:fld>
            <a:endParaRPr lang="es-ES"/>
          </a:p>
        </p:txBody>
      </p:sp>
    </p:spTree>
    <p:extLst>
      <p:ext uri="{BB962C8B-B14F-4D97-AF65-F5344CB8AC3E}">
        <p14:creationId xmlns:p14="http://schemas.microsoft.com/office/powerpoint/2010/main" val="224565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841E7F-3E4D-4639-BEED-B67B925BD46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518AE62-7B78-4FA0-8D52-166043ED2E9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E46E422-6EE9-45C4-B92B-0830D846E77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6A854CA-176E-4677-8DB3-9A207019A455}"/>
              </a:ext>
            </a:extLst>
          </p:cNvPr>
          <p:cNvSpPr txBox="1">
            <a:spLocks noGrp="1"/>
          </p:cNvSpPr>
          <p:nvPr>
            <p:ph type="dt" sz="half" idx="7"/>
          </p:nvPr>
        </p:nvSpPr>
        <p:spPr/>
        <p:txBody>
          <a:bodyPr/>
          <a:lstStyle>
            <a:lvl1pPr>
              <a:defRPr/>
            </a:lvl1pPr>
          </a:lstStyle>
          <a:p>
            <a:pPr lvl="0"/>
            <a:fld id="{9798BBB5-B1F1-483C-A113-D3709D96E736}" type="datetime1">
              <a:rPr lang="es-ES"/>
              <a:pPr lvl="0"/>
              <a:t>04/10/2020</a:t>
            </a:fld>
            <a:endParaRPr lang="es-ES"/>
          </a:p>
        </p:txBody>
      </p:sp>
      <p:sp>
        <p:nvSpPr>
          <p:cNvPr id="6" name="Marcador de pie de página 5">
            <a:extLst>
              <a:ext uri="{FF2B5EF4-FFF2-40B4-BE49-F238E27FC236}">
                <a16:creationId xmlns:a16="http://schemas.microsoft.com/office/drawing/2014/main" id="{10F8B90B-5357-45C4-9F8D-8F60DFD7E23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10A724-D561-4A96-AB77-76C6A9A8EB8F}"/>
              </a:ext>
            </a:extLst>
          </p:cNvPr>
          <p:cNvSpPr txBox="1">
            <a:spLocks noGrp="1"/>
          </p:cNvSpPr>
          <p:nvPr>
            <p:ph type="sldNum" sz="quarter" idx="8"/>
          </p:nvPr>
        </p:nvSpPr>
        <p:spPr/>
        <p:txBody>
          <a:bodyPr/>
          <a:lstStyle>
            <a:lvl1pPr>
              <a:defRPr/>
            </a:lvl1pPr>
          </a:lstStyle>
          <a:p>
            <a:pPr lvl="0"/>
            <a:fld id="{F2371EE3-FAB3-49CD-886D-B1BA31192373}" type="slidenum">
              <a:t>‹Nº›</a:t>
            </a:fld>
            <a:endParaRPr lang="es-ES"/>
          </a:p>
        </p:txBody>
      </p:sp>
    </p:spTree>
    <p:extLst>
      <p:ext uri="{BB962C8B-B14F-4D97-AF65-F5344CB8AC3E}">
        <p14:creationId xmlns:p14="http://schemas.microsoft.com/office/powerpoint/2010/main" val="3148370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A9F2BD-F880-44E9-9FEC-C17EA4598B9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371D6B1-AC16-424E-886A-B242001271F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6F4CC14-890B-42B5-B6C7-D03DBF762018}"/>
              </a:ext>
            </a:extLst>
          </p:cNvPr>
          <p:cNvSpPr txBox="1">
            <a:spLocks noGrp="1"/>
          </p:cNvSpPr>
          <p:nvPr>
            <p:ph type="dt" sz="half" idx="7"/>
          </p:nvPr>
        </p:nvSpPr>
        <p:spPr/>
        <p:txBody>
          <a:bodyPr/>
          <a:lstStyle>
            <a:lvl1pPr>
              <a:defRPr/>
            </a:lvl1pPr>
          </a:lstStyle>
          <a:p>
            <a:pPr lvl="0"/>
            <a:fld id="{89B33C3D-B38C-48BA-8D64-37B26488AD16}" type="datetime1">
              <a:rPr lang="es-ES"/>
              <a:pPr lvl="0"/>
              <a:t>04/10/2020</a:t>
            </a:fld>
            <a:endParaRPr lang="es-ES"/>
          </a:p>
        </p:txBody>
      </p:sp>
      <p:sp>
        <p:nvSpPr>
          <p:cNvPr id="5" name="Marcador de pie de página 4">
            <a:extLst>
              <a:ext uri="{FF2B5EF4-FFF2-40B4-BE49-F238E27FC236}">
                <a16:creationId xmlns:a16="http://schemas.microsoft.com/office/drawing/2014/main" id="{5B39D25C-B611-4CB3-B40D-48AE739E48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37884D-21A7-4843-B09F-03BB82275286}"/>
              </a:ext>
            </a:extLst>
          </p:cNvPr>
          <p:cNvSpPr txBox="1">
            <a:spLocks noGrp="1"/>
          </p:cNvSpPr>
          <p:nvPr>
            <p:ph type="sldNum" sz="quarter" idx="8"/>
          </p:nvPr>
        </p:nvSpPr>
        <p:spPr/>
        <p:txBody>
          <a:bodyPr/>
          <a:lstStyle>
            <a:lvl1pPr>
              <a:defRPr/>
            </a:lvl1pPr>
          </a:lstStyle>
          <a:p>
            <a:pPr lvl="0"/>
            <a:fld id="{F3EC90C3-9FB6-4B1C-A443-FCCCDCDC3FF0}" type="slidenum">
              <a:t>‹Nº›</a:t>
            </a:fld>
            <a:endParaRPr lang="es-ES"/>
          </a:p>
        </p:txBody>
      </p:sp>
    </p:spTree>
    <p:extLst>
      <p:ext uri="{BB962C8B-B14F-4D97-AF65-F5344CB8AC3E}">
        <p14:creationId xmlns:p14="http://schemas.microsoft.com/office/powerpoint/2010/main" val="2294092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704C4A7-DFFF-4CFA-8319-8C10FFDC56E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2FBC8E2-E11C-46A6-BD40-0095E27E0FA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F144E7-33D8-4D99-937F-5A24CD5C13BD}"/>
              </a:ext>
            </a:extLst>
          </p:cNvPr>
          <p:cNvSpPr txBox="1">
            <a:spLocks noGrp="1"/>
          </p:cNvSpPr>
          <p:nvPr>
            <p:ph type="dt" sz="half" idx="7"/>
          </p:nvPr>
        </p:nvSpPr>
        <p:spPr/>
        <p:txBody>
          <a:bodyPr/>
          <a:lstStyle>
            <a:lvl1pPr>
              <a:defRPr/>
            </a:lvl1pPr>
          </a:lstStyle>
          <a:p>
            <a:pPr lvl="0"/>
            <a:fld id="{9FC6F4A1-3C3D-424A-B10D-422BCCC99DAF}" type="datetime1">
              <a:rPr lang="es-ES"/>
              <a:pPr lvl="0"/>
              <a:t>04/10/2020</a:t>
            </a:fld>
            <a:endParaRPr lang="es-ES"/>
          </a:p>
        </p:txBody>
      </p:sp>
      <p:sp>
        <p:nvSpPr>
          <p:cNvPr id="5" name="Marcador de pie de página 4">
            <a:extLst>
              <a:ext uri="{FF2B5EF4-FFF2-40B4-BE49-F238E27FC236}">
                <a16:creationId xmlns:a16="http://schemas.microsoft.com/office/drawing/2014/main" id="{86D3BE05-360C-427C-BC8D-732D346A2D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29600A-DAFA-43EE-8E8C-05E899BA3D0D}"/>
              </a:ext>
            </a:extLst>
          </p:cNvPr>
          <p:cNvSpPr txBox="1">
            <a:spLocks noGrp="1"/>
          </p:cNvSpPr>
          <p:nvPr>
            <p:ph type="sldNum" sz="quarter" idx="8"/>
          </p:nvPr>
        </p:nvSpPr>
        <p:spPr/>
        <p:txBody>
          <a:bodyPr/>
          <a:lstStyle>
            <a:lvl1pPr>
              <a:defRPr/>
            </a:lvl1pPr>
          </a:lstStyle>
          <a:p>
            <a:pPr lvl="0"/>
            <a:fld id="{5BB7E69E-5378-4E2B-B4DC-BC68FDBA1B1D}" type="slidenum">
              <a:t>‹Nº›</a:t>
            </a:fld>
            <a:endParaRPr lang="es-ES"/>
          </a:p>
        </p:txBody>
      </p:sp>
    </p:spTree>
    <p:extLst>
      <p:ext uri="{BB962C8B-B14F-4D97-AF65-F5344CB8AC3E}">
        <p14:creationId xmlns:p14="http://schemas.microsoft.com/office/powerpoint/2010/main" val="785961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09FFE5-A8ED-4F55-8A80-0C0878EEFED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D7BBF2F-EB4F-480A-9807-8D9A229A5DB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D0CC312-837B-4DD4-8A7B-4F14E156722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DCF25F4-5450-4D38-937D-A6B7BACB291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A003E1C-A0C9-43F5-9275-84FC781EAE9C}"/>
              </a:ext>
            </a:extLst>
          </p:cNvPr>
          <p:cNvSpPr txBox="1">
            <a:spLocks noGrp="1"/>
          </p:cNvSpPr>
          <p:nvPr>
            <p:ph type="sldNum" sz="quarter" idx="8"/>
          </p:nvPr>
        </p:nvSpPr>
        <p:spPr/>
        <p:txBody>
          <a:bodyPr/>
          <a:lstStyle>
            <a:lvl1pPr>
              <a:defRPr sz="1400"/>
            </a:lvl1pPr>
          </a:lstStyle>
          <a:p>
            <a:pPr lvl="0"/>
            <a:fld id="{B2F78DF3-F854-4ED9-8B02-987FC0290092}" type="slidenum">
              <a:t>‹Nº›</a:t>
            </a:fld>
            <a:endParaRPr lang="es-ES"/>
          </a:p>
        </p:txBody>
      </p:sp>
    </p:spTree>
    <p:extLst>
      <p:ext uri="{BB962C8B-B14F-4D97-AF65-F5344CB8AC3E}">
        <p14:creationId xmlns:p14="http://schemas.microsoft.com/office/powerpoint/2010/main" val="186022094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426214-4343-42BB-9329-DAABF2C6F9A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97213B1-B55F-4217-9207-40A32A85CA4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716DE6C-DD48-4919-9AEF-7A81A1E306E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51472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D0DD6A1-792F-4AED-8ACF-E56E4B458D1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38EFBAE-F7F6-4394-BD3D-A0CE7D360A9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9C56E3-3C0E-4665-8624-79CBF9BF405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8FEAD1B-C71E-420C-98F0-0E1F3E9CC2DF}" type="datetime1">
              <a:rPr lang="es-ES"/>
              <a:pPr lvl="0"/>
              <a:t>04/10/2020</a:t>
            </a:fld>
            <a:endParaRPr lang="es-ES"/>
          </a:p>
        </p:txBody>
      </p:sp>
      <p:sp>
        <p:nvSpPr>
          <p:cNvPr id="5" name="Marcador de pie de página 4">
            <a:extLst>
              <a:ext uri="{FF2B5EF4-FFF2-40B4-BE49-F238E27FC236}">
                <a16:creationId xmlns:a16="http://schemas.microsoft.com/office/drawing/2014/main" id="{9B8B9AE9-99AF-41BC-A9E8-E601ABBD628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DEB0BD7-B48B-4FD0-AA72-23A8B22D53A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B6590C5-A6B0-4336-81AD-CAE4339DEA8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503FEC-6D52-446D-A177-C7B7C80550D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9280833-466A-472C-A0C8-AEEA4FD6B96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CD0CB2F-5933-46E2-B34C-585EF4BA681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2345898-B31B-4028-8714-579024552B0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470F3DB-C454-42F2-9499-FDC4B2D669B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71320A9-E609-4239-8DBC-0C7D1952154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6620860-1B6F-40F1-A8B8-23BCD3A6540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1169098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8C00D9C-8170-474E-8E5B-FD3F05E945CE}"/>
              </a:ext>
            </a:extLst>
          </p:cNvPr>
          <p:cNvSpPr txBox="1"/>
          <p:nvPr/>
        </p:nvSpPr>
        <p:spPr>
          <a:xfrm>
            <a:off x="0" y="25034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DE LA REPÚBLICA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QUERÉTARO · MÉXICO</a:t>
            </a:r>
            <a:endParaRPr lang="es-ES" sz="2800" b="0" i="0" u="none" strike="noStrike" kern="1200" cap="none" spc="0" baseline="0">
              <a:solidFill>
                <a:srgbClr val="FFFFFF"/>
              </a:solidFill>
              <a:uFillTx/>
              <a:latin typeface="Calibri"/>
            </a:endParaRPr>
          </a:p>
        </p:txBody>
      </p:sp>
      <p:pic>
        <p:nvPicPr>
          <p:cNvPr id="3" name="17 - STANLEY BLACK - LIMELIGHT">
            <a:extLst>
              <a:ext uri="{FF2B5EF4-FFF2-40B4-BE49-F238E27FC236}">
                <a16:creationId xmlns:a16="http://schemas.microsoft.com/office/drawing/2014/main" id="{F9383E97-48F0-4163-8305-4E0C2BAB90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rot="10799991" flipH="1">
            <a:off x="825621" y="5885895"/>
            <a:ext cx="506464" cy="736838"/>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8FB17-D746-40CB-9266-81B79D9A20A3}"/>
              </a:ext>
            </a:extLst>
          </p:cNvPr>
          <p:cNvPicPr>
            <a:picLocks noChangeAspect="1"/>
          </p:cNvPicPr>
          <p:nvPr/>
        </p:nvPicPr>
        <p:blipFill>
          <a:blip r:embed="rId3"/>
          <a:stretch>
            <a:fillRect/>
          </a:stretch>
        </p:blipFill>
        <p:spPr>
          <a:xfrm>
            <a:off x="53263" y="26627"/>
            <a:ext cx="1213873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EC0E23A-A998-44CF-94C1-C1177AB293EA}"/>
              </a:ext>
            </a:extLst>
          </p:cNvPr>
          <p:cNvSpPr txBox="1"/>
          <p:nvPr/>
        </p:nvSpPr>
        <p:spPr>
          <a:xfrm>
            <a:off x="852257" y="417249"/>
            <a:ext cx="10422386"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de la República es un edificio en el centro de la ciudad de Querétaro, lugar de importantes acontecimientos históricos para México. Se inició su construcción en 1845, a iniciativa del gobernador del estado de Querétaro, Héctor Flores. La dirección fue encargada al arquitecto Camilo de San Germán, a quien sustituyó el ingeniero inglés Thomas Surplice.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 de sobrias líneas en el exterior y sencilla elegancia en el interior. Fue inaugurado el 2 de mayo de 1852 por el gobernador Ramón María Loreto de la Canal de Samaniego​, presentándose la obertura "Iturbide", de Bonifacio Sánchez, y la obra "Por dinero baila el perro y por el pan si se lo dan". Originalmente fue llamado Gran Teatro de Iturbide, luego Teatro Iturbide, y desde 1922 Teatro de la República. En el teatro transcurrió buena parte de la vida social queretana de la segunda mitad del siglo XIX. El 16 de septiembre de 1854 se estrena en este teatro el Himno Nacional Mexicano. En mayo y junio de 1867 fue lugar del consejo de guerra que enjuició y condenó a Maximiliano I de México, Miramón y Mejía. Realizado el juicio, el teatro volvió a cumplir con el objetivo para el que fue construido: enaltecer el arte. Muchas fueron las compañías que actuaron en su palco escénico.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año 1921, el jurista José María Truchuelo, gobernador del estado, ordenó ciertos cambios que fueron encomendadas al ingeniero queretano Miguel Montes, tales como la ampliación del escenario, la construcción de los camerinos, la reconstrucción de las localidades altas y la substitución de las viejas puertas de madera por magníficas verjas de hierro, que fueron forjadas por modestos artífices locales. Al inaugurarse estas mejoras en ceremonia verificada el 5 de febrero de 1922, Truchuelo, con el acuerdo de la ciudadanía, sustituyó el nombre de “Teatro Iturbide” por “Teatro de la República”.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Desde fines de los noventa es sede de la Orquesta Filarmónica de Querétaro y de selectos eventos culturales y políticos. En 2008 se removieron de su fachada varias placas conmemorativas, dándole más vistosidad. En el primer piso hay una pequeña galería con fotos y escritos de todos los constituyentes. En el escenario están inscritos en letras de oro los estados y sus diputados constituyentes de 1917.</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9D2019-30F0-4E03-BF25-66BBDA4E47D9}"/>
              </a:ext>
            </a:extLst>
          </p:cNvPr>
          <p:cNvPicPr>
            <a:picLocks noChangeAspect="1"/>
          </p:cNvPicPr>
          <p:nvPr/>
        </p:nvPicPr>
        <p:blipFill>
          <a:blip r:embed="rId3"/>
          <a:stretch>
            <a:fillRect/>
          </a:stretch>
        </p:blipFill>
        <p:spPr>
          <a:xfrm>
            <a:off x="0" y="0"/>
            <a:ext cx="12126900" cy="682089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B19039-FAB3-49B0-BA02-3625C55F104C}"/>
              </a:ext>
            </a:extLst>
          </p:cNvPr>
          <p:cNvPicPr>
            <a:picLocks noChangeAspect="1"/>
          </p:cNvPicPr>
          <p:nvPr/>
        </p:nvPicPr>
        <p:blipFill>
          <a:blip r:embed="rId2"/>
          <a:stretch>
            <a:fillRect/>
          </a:stretch>
        </p:blipFill>
        <p:spPr>
          <a:xfrm>
            <a:off x="23271" y="0"/>
            <a:ext cx="12168725"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E76FE8-E011-4812-944E-1AA5ED4A49B3}"/>
              </a:ext>
            </a:extLst>
          </p:cNvPr>
          <p:cNvPicPr>
            <a:picLocks noChangeAspect="1"/>
          </p:cNvPicPr>
          <p:nvPr/>
        </p:nvPicPr>
        <p:blipFill>
          <a:blip r:embed="rId2"/>
          <a:stretch>
            <a:fillRect/>
          </a:stretch>
        </p:blipFill>
        <p:spPr>
          <a:xfrm>
            <a:off x="-21122" y="0"/>
            <a:ext cx="1221311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F68DF1-1275-4F57-B083-902E789A550C}"/>
              </a:ext>
            </a:extLst>
          </p:cNvPr>
          <p:cNvPicPr>
            <a:picLocks noChangeAspect="1"/>
          </p:cNvPicPr>
          <p:nvPr/>
        </p:nvPicPr>
        <p:blipFill>
          <a:blip r:embed="rId2"/>
          <a:stretch>
            <a:fillRect/>
          </a:stretch>
        </p:blipFill>
        <p:spPr>
          <a:xfrm>
            <a:off x="23262" y="0"/>
            <a:ext cx="1208588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E1BFEA-7689-4690-90B6-36ED84ABE11D}"/>
              </a:ext>
            </a:extLst>
          </p:cNvPr>
          <p:cNvPicPr>
            <a:picLocks noChangeAspect="1"/>
          </p:cNvPicPr>
          <p:nvPr/>
        </p:nvPicPr>
        <p:blipFill>
          <a:blip r:embed="rId2"/>
          <a:stretch>
            <a:fillRect/>
          </a:stretch>
        </p:blipFill>
        <p:spPr>
          <a:xfrm>
            <a:off x="9427" y="0"/>
            <a:ext cx="12182569" cy="737734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CDB8F4-7224-49F2-A7B8-75EB3E5DB97A}"/>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E1FBC-96DB-4B63-B32A-A304D5FAF3EF}"/>
              </a:ext>
            </a:extLst>
          </p:cNvPr>
          <p:cNvPicPr>
            <a:picLocks noChangeAspect="1"/>
          </p:cNvPicPr>
          <p:nvPr/>
        </p:nvPicPr>
        <p:blipFill>
          <a:blip r:embed="rId2"/>
          <a:stretch>
            <a:fillRect/>
          </a:stretch>
        </p:blipFill>
        <p:spPr>
          <a:xfrm>
            <a:off x="49898" y="0"/>
            <a:ext cx="1214209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EFEB36-3313-4312-812D-8A5B4DE3191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8F0810-6A26-4E6A-8F3F-E26A66E895E3}"/>
              </a:ext>
            </a:extLst>
          </p:cNvPr>
          <p:cNvPicPr>
            <a:picLocks noChangeAspect="1"/>
          </p:cNvPicPr>
          <p:nvPr/>
        </p:nvPicPr>
        <p:blipFill>
          <a:blip r:embed="rId2"/>
          <a:stretch>
            <a:fillRect/>
          </a:stretch>
        </p:blipFill>
        <p:spPr>
          <a:xfrm>
            <a:off x="14383" y="0"/>
            <a:ext cx="1217761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C610930-5BAC-488A-A8C1-71227255A4AE}"/>
              </a:ext>
            </a:extLst>
          </p:cNvPr>
          <p:cNvPicPr>
            <a:picLocks noChangeAspect="1"/>
          </p:cNvPicPr>
          <p:nvPr/>
        </p:nvPicPr>
        <p:blipFill>
          <a:blip r:embed="rId2"/>
          <a:stretch>
            <a:fillRect/>
          </a:stretch>
        </p:blipFill>
        <p:spPr>
          <a:xfrm>
            <a:off x="0" y="0"/>
            <a:ext cx="12100264" cy="689548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58C401-D8C4-4428-A8F5-9DFCE72330B1}"/>
              </a:ext>
            </a:extLst>
          </p:cNvPr>
          <p:cNvPicPr>
            <a:picLocks noChangeAspect="1"/>
          </p:cNvPicPr>
          <p:nvPr/>
        </p:nvPicPr>
        <p:blipFill>
          <a:blip r:embed="rId2"/>
          <a:stretch>
            <a:fillRect/>
          </a:stretch>
        </p:blipFill>
        <p:spPr>
          <a:xfrm>
            <a:off x="0" y="17757"/>
            <a:ext cx="12191996" cy="742172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536F50-08B2-4ED9-B382-9B6522A134F8}"/>
              </a:ext>
            </a:extLst>
          </p:cNvPr>
          <p:cNvPicPr>
            <a:picLocks noChangeAspect="1"/>
          </p:cNvPicPr>
          <p:nvPr/>
        </p:nvPicPr>
        <p:blipFill>
          <a:blip r:embed="rId2"/>
          <a:stretch>
            <a:fillRect/>
          </a:stretch>
        </p:blipFill>
        <p:spPr>
          <a:xfrm>
            <a:off x="79900" y="8878"/>
            <a:ext cx="12031510" cy="750162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3B5A36-97D0-4258-B9BF-F13FC0B82DC1}"/>
              </a:ext>
            </a:extLst>
          </p:cNvPr>
          <p:cNvPicPr>
            <a:picLocks noChangeAspect="1"/>
          </p:cNvPicPr>
          <p:nvPr/>
        </p:nvPicPr>
        <p:blipFill>
          <a:blip r:embed="rId2"/>
          <a:stretch>
            <a:fillRect/>
          </a:stretch>
        </p:blipFill>
        <p:spPr>
          <a:xfrm>
            <a:off x="142042" y="0"/>
            <a:ext cx="12049423" cy="735958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47C32A-1A40-49E8-B106-116C38E1CB6C}"/>
              </a:ext>
            </a:extLst>
          </p:cNvPr>
          <p:cNvPicPr>
            <a:picLocks noChangeAspect="1"/>
          </p:cNvPicPr>
          <p:nvPr/>
        </p:nvPicPr>
        <p:blipFill>
          <a:blip r:embed="rId2"/>
          <a:stretch>
            <a:fillRect/>
          </a:stretch>
        </p:blipFill>
        <p:spPr>
          <a:xfrm>
            <a:off x="23271" y="0"/>
            <a:ext cx="1210362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FE3AD9-5CCB-48A1-8782-D2C509A0C7BC}"/>
              </a:ext>
            </a:extLst>
          </p:cNvPr>
          <p:cNvPicPr>
            <a:picLocks noChangeAspect="1"/>
          </p:cNvPicPr>
          <p:nvPr/>
        </p:nvPicPr>
        <p:blipFill>
          <a:blip r:embed="rId2"/>
          <a:stretch>
            <a:fillRect/>
          </a:stretch>
        </p:blipFill>
        <p:spPr>
          <a:xfrm>
            <a:off x="32141" y="0"/>
            <a:ext cx="1215985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6D44DA-B647-4339-8293-636D83778767}"/>
              </a:ext>
            </a:extLst>
          </p:cNvPr>
          <p:cNvPicPr>
            <a:picLocks noChangeAspect="1"/>
          </p:cNvPicPr>
          <p:nvPr/>
        </p:nvPicPr>
        <p:blipFill>
          <a:blip r:embed="rId2"/>
          <a:stretch>
            <a:fillRect/>
          </a:stretch>
        </p:blipFill>
        <p:spPr>
          <a:xfrm>
            <a:off x="58777" y="0"/>
            <a:ext cx="1213321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FA2B68-4FED-4E30-9617-E8D2643725C1}"/>
              </a:ext>
            </a:extLst>
          </p:cNvPr>
          <p:cNvPicPr>
            <a:picLocks noChangeAspect="1"/>
          </p:cNvPicPr>
          <p:nvPr/>
        </p:nvPicPr>
        <p:blipFill>
          <a:blip r:embed="rId2"/>
          <a:stretch>
            <a:fillRect/>
          </a:stretch>
        </p:blipFill>
        <p:spPr>
          <a:xfrm>
            <a:off x="49898" y="0"/>
            <a:ext cx="1122218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ACFBDD-BB93-4A28-8038-53C06991732A}"/>
              </a:ext>
            </a:extLst>
          </p:cNvPr>
          <p:cNvPicPr>
            <a:picLocks noChangeAspect="1"/>
          </p:cNvPicPr>
          <p:nvPr/>
        </p:nvPicPr>
        <p:blipFill>
          <a:blip r:embed="rId2"/>
          <a:stretch>
            <a:fillRect/>
          </a:stretch>
        </p:blipFill>
        <p:spPr>
          <a:xfrm>
            <a:off x="49907" y="0"/>
            <a:ext cx="1207699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39D676-3D63-4256-9442-A78DE725B37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1DDC16-B056-451F-82BE-3980CB990FA1}"/>
              </a:ext>
            </a:extLst>
          </p:cNvPr>
          <p:cNvPicPr>
            <a:picLocks noChangeAspect="1"/>
          </p:cNvPicPr>
          <p:nvPr/>
        </p:nvPicPr>
        <p:blipFill>
          <a:blip r:embed="rId2"/>
          <a:stretch>
            <a:fillRect/>
          </a:stretch>
        </p:blipFill>
        <p:spPr>
          <a:xfrm>
            <a:off x="41019" y="0"/>
            <a:ext cx="1215097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FC3E02-BF77-433B-8E2F-DC0FB0ECBBF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
        <p:nvSpPr>
          <p:cNvPr id="3" name="CuadroTexto 3">
            <a:extLst>
              <a:ext uri="{FF2B5EF4-FFF2-40B4-BE49-F238E27FC236}">
                <a16:creationId xmlns:a16="http://schemas.microsoft.com/office/drawing/2014/main" id="{32082896-2574-4F17-B84C-3FA7A3C83586}"/>
              </a:ext>
            </a:extLst>
          </p:cNvPr>
          <p:cNvSpPr txBox="1"/>
          <p:nvPr/>
        </p:nvSpPr>
        <p:spPr>
          <a:xfrm>
            <a:off x="3169328" y="6310695"/>
            <a:ext cx="6054571" cy="369335"/>
          </a:xfrm>
          <a:prstGeom prst="rect">
            <a:avLst/>
          </a:prstGeom>
          <a:solidFill>
            <a:srgbClr val="000000"/>
          </a:solidFill>
          <a:ln w="9528" cap="flat">
            <a:solidFill>
              <a:srgbClr val="00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Centenario de la Promulgación de la Constitución mexicana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A2C77A-B7D2-42B1-B91B-35FB3BA0FE36}"/>
              </a:ext>
            </a:extLst>
          </p:cNvPr>
          <p:cNvPicPr>
            <a:picLocks noChangeAspect="1"/>
          </p:cNvPicPr>
          <p:nvPr/>
        </p:nvPicPr>
        <p:blipFill>
          <a:blip r:embed="rId2"/>
          <a:stretch>
            <a:fillRect/>
          </a:stretch>
        </p:blipFill>
        <p:spPr>
          <a:xfrm>
            <a:off x="0" y="0"/>
            <a:ext cx="1215920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B2FB677-4E31-499D-BBB4-C42789C4532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335B467-3D4F-43B3-BF5F-D63B3C306F1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BBD4FFA-F423-4DA5-A176-376FA57D68D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7401C96-7185-4BD8-8480-F681E883440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BF04F39-2DE4-4F99-AA6E-F553AB3A221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711A8EA-2BC5-4274-A9B6-48E3CE9EDC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8D192E1-3E06-4B7B-AA9E-D1D7439F036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F181D95-9AF6-41A7-8E61-D58EFC62A1B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9F9A51D-691D-48AF-9BC8-0F14058182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9B5BAAB-8C91-4983-8F7C-19CD9B4253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7CD73F0-2790-4340-BCD6-13642B8FC2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B6FAC53-C189-4699-892B-30AB12B7EB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CF934E0-5387-4FF6-A9A1-774C0052C34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06F1BA2-0B29-4ED7-BEDE-DCAE81C3B6E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4612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474</Words>
  <Application>Microsoft Office PowerPoint</Application>
  <PresentationFormat>Panorámica</PresentationFormat>
  <Paragraphs>18</Paragraphs>
  <Slides>27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27</vt:i4>
      </vt:variant>
    </vt:vector>
  </HeadingPairs>
  <TitlesOfParts>
    <vt:vector size="3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2020-10-04T18:41:46Z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