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0"/>
  </p:notesMasterIdLst>
  <p:sldIdLst>
    <p:sldId id="256" r:id="rId4"/>
    <p:sldId id="329" r:id="rId5"/>
    <p:sldId id="258" r:id="rId6"/>
    <p:sldId id="330" r:id="rId7"/>
    <p:sldId id="257" r:id="rId8"/>
    <p:sldId id="260" r:id="rId9"/>
    <p:sldId id="261" r:id="rId10"/>
    <p:sldId id="262" r:id="rId11"/>
    <p:sldId id="263" r:id="rId12"/>
    <p:sldId id="264" r:id="rId13"/>
    <p:sldId id="265" r:id="rId14"/>
    <p:sldId id="266" r:id="rId15"/>
    <p:sldId id="267" r:id="rId16"/>
    <p:sldId id="328" r:id="rId17"/>
    <p:sldId id="268" r:id="rId18"/>
    <p:sldId id="269" r:id="rId19"/>
    <p:sldId id="270" r:id="rId20"/>
    <p:sldId id="271" r:id="rId21"/>
    <p:sldId id="272" r:id="rId22"/>
    <p:sldId id="273" r:id="rId23"/>
    <p:sldId id="274" r:id="rId24"/>
    <p:sldId id="275" r:id="rId25"/>
    <p:sldId id="276" r:id="rId26"/>
    <p:sldId id="277" r:id="rId27"/>
    <p:sldId id="327" r:id="rId28"/>
    <p:sldId id="331"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F4B1F1A-B36D-4724-A4DB-77358D3FF95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A0A901C-648D-45D1-B0B0-F93BEDF9506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8EDD436-49B1-4C1B-B151-705599EDFFB7}" type="datetime1">
              <a:rPr lang="es-ES"/>
              <a:pPr lvl="0"/>
              <a:t>20/10/2020</a:t>
            </a:fld>
            <a:endParaRPr lang="es-ES"/>
          </a:p>
        </p:txBody>
      </p:sp>
      <p:sp>
        <p:nvSpPr>
          <p:cNvPr id="4" name="Marcador de imagen de diapositiva 3">
            <a:extLst>
              <a:ext uri="{FF2B5EF4-FFF2-40B4-BE49-F238E27FC236}">
                <a16:creationId xmlns:a16="http://schemas.microsoft.com/office/drawing/2014/main" id="{ACE9A320-ED04-4379-9EA8-2C0FD655A7D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FF06451-502E-4E59-B85A-BA4E19FF54C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BA67CA4-9E4C-48D4-86C6-A7A4DB2EA3E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5A088B1-A204-4211-BDB2-CB91D41D6FE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4A3F30B-2404-4C0A-B24C-31B94282E3ED}" type="slidenum">
              <a:t>‹Nº›</a:t>
            </a:fld>
            <a:endParaRPr lang="es-ES"/>
          </a:p>
        </p:txBody>
      </p:sp>
    </p:spTree>
    <p:extLst>
      <p:ext uri="{BB962C8B-B14F-4D97-AF65-F5344CB8AC3E}">
        <p14:creationId xmlns:p14="http://schemas.microsoft.com/office/powerpoint/2010/main" val="101817509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5951066-117C-4D6C-8E8B-63031AA3BBE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E424FD6-5C63-407D-AAE7-E639395A55B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5CB82CC-BEA4-4736-B402-443C3D7B122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AD1848-9D9B-4536-A6A1-A50E6EC513D6}"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7BD060-4AB6-4E14-89D7-161876442A4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97F9838-594A-48A8-91CA-598A985BEFA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AA614DC-DA5A-4288-A927-BD4CCE033981}"/>
              </a:ext>
            </a:extLst>
          </p:cNvPr>
          <p:cNvSpPr txBox="1">
            <a:spLocks noGrp="1"/>
          </p:cNvSpPr>
          <p:nvPr>
            <p:ph type="dt" sz="half" idx="7"/>
          </p:nvPr>
        </p:nvSpPr>
        <p:spPr/>
        <p:txBody>
          <a:bodyPr/>
          <a:lstStyle>
            <a:lvl1pPr>
              <a:defRPr/>
            </a:lvl1pPr>
          </a:lstStyle>
          <a:p>
            <a:pPr lvl="0"/>
            <a:fld id="{274A81DB-C47B-47A4-95FF-1B106DD8D808}" type="datetime1">
              <a:rPr lang="es-ES"/>
              <a:pPr lvl="0"/>
              <a:t>20/10/2020</a:t>
            </a:fld>
            <a:endParaRPr lang="es-ES"/>
          </a:p>
        </p:txBody>
      </p:sp>
      <p:sp>
        <p:nvSpPr>
          <p:cNvPr id="5" name="Marcador de pie de página 4">
            <a:extLst>
              <a:ext uri="{FF2B5EF4-FFF2-40B4-BE49-F238E27FC236}">
                <a16:creationId xmlns:a16="http://schemas.microsoft.com/office/drawing/2014/main" id="{7027EDE6-EF66-4A09-95AD-895D341C28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87BF538-BBA6-4119-8A4D-620C1CB43856}"/>
              </a:ext>
            </a:extLst>
          </p:cNvPr>
          <p:cNvSpPr txBox="1">
            <a:spLocks noGrp="1"/>
          </p:cNvSpPr>
          <p:nvPr>
            <p:ph type="sldNum" sz="quarter" idx="8"/>
          </p:nvPr>
        </p:nvSpPr>
        <p:spPr/>
        <p:txBody>
          <a:bodyPr/>
          <a:lstStyle>
            <a:lvl1pPr>
              <a:defRPr/>
            </a:lvl1pPr>
          </a:lstStyle>
          <a:p>
            <a:pPr lvl="0"/>
            <a:fld id="{744A5D09-CA9F-407E-866A-8A5CC29B16CA}" type="slidenum">
              <a:t>‹Nº›</a:t>
            </a:fld>
            <a:endParaRPr lang="es-ES"/>
          </a:p>
        </p:txBody>
      </p:sp>
    </p:spTree>
    <p:extLst>
      <p:ext uri="{BB962C8B-B14F-4D97-AF65-F5344CB8AC3E}">
        <p14:creationId xmlns:p14="http://schemas.microsoft.com/office/powerpoint/2010/main" val="93505314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A5B04E-2AA7-4E39-AB71-5D824208017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6E48C00-9952-4CD7-8056-CE288C8FAEA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43BA31-4351-400F-B858-CC0BF0006D01}"/>
              </a:ext>
            </a:extLst>
          </p:cNvPr>
          <p:cNvSpPr txBox="1">
            <a:spLocks noGrp="1"/>
          </p:cNvSpPr>
          <p:nvPr>
            <p:ph type="dt" sz="half" idx="7"/>
          </p:nvPr>
        </p:nvSpPr>
        <p:spPr/>
        <p:txBody>
          <a:bodyPr/>
          <a:lstStyle>
            <a:lvl1pPr>
              <a:defRPr/>
            </a:lvl1pPr>
          </a:lstStyle>
          <a:p>
            <a:pPr lvl="0"/>
            <a:fld id="{98FAF01B-C15A-4273-8304-9C0B650FB787}" type="datetime1">
              <a:rPr lang="es-ES"/>
              <a:pPr lvl="0"/>
              <a:t>20/10/2020</a:t>
            </a:fld>
            <a:endParaRPr lang="es-ES"/>
          </a:p>
        </p:txBody>
      </p:sp>
      <p:sp>
        <p:nvSpPr>
          <p:cNvPr id="5" name="Marcador de pie de página 4">
            <a:extLst>
              <a:ext uri="{FF2B5EF4-FFF2-40B4-BE49-F238E27FC236}">
                <a16:creationId xmlns:a16="http://schemas.microsoft.com/office/drawing/2014/main" id="{26D281C3-3F13-4C6C-85F4-4CE9E4C020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1329D56-AD90-42E8-ABC3-733E75B3222C}"/>
              </a:ext>
            </a:extLst>
          </p:cNvPr>
          <p:cNvSpPr txBox="1">
            <a:spLocks noGrp="1"/>
          </p:cNvSpPr>
          <p:nvPr>
            <p:ph type="sldNum" sz="quarter" idx="8"/>
          </p:nvPr>
        </p:nvSpPr>
        <p:spPr/>
        <p:txBody>
          <a:bodyPr/>
          <a:lstStyle>
            <a:lvl1pPr>
              <a:defRPr/>
            </a:lvl1pPr>
          </a:lstStyle>
          <a:p>
            <a:pPr lvl="0"/>
            <a:fld id="{A6EE86FE-8B11-4C86-8E83-DD6E864C6CF5}" type="slidenum">
              <a:t>‹Nº›</a:t>
            </a:fld>
            <a:endParaRPr lang="es-ES"/>
          </a:p>
        </p:txBody>
      </p:sp>
    </p:spTree>
    <p:extLst>
      <p:ext uri="{BB962C8B-B14F-4D97-AF65-F5344CB8AC3E}">
        <p14:creationId xmlns:p14="http://schemas.microsoft.com/office/powerpoint/2010/main" val="74379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A75998-20A6-43B4-899A-B07733740D7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15DEF3-E590-463F-8FBF-A486D516995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F9099D4-49B0-44CB-B1CF-DEFA5CCAD92E}"/>
              </a:ext>
            </a:extLst>
          </p:cNvPr>
          <p:cNvSpPr txBox="1">
            <a:spLocks noGrp="1"/>
          </p:cNvSpPr>
          <p:nvPr>
            <p:ph type="dt" sz="half" idx="7"/>
          </p:nvPr>
        </p:nvSpPr>
        <p:spPr/>
        <p:txBody>
          <a:bodyPr/>
          <a:lstStyle>
            <a:lvl1pPr>
              <a:defRPr/>
            </a:lvl1pPr>
          </a:lstStyle>
          <a:p>
            <a:pPr lvl="0"/>
            <a:fld id="{C3DE2567-B4ED-403E-84BC-54E74D1AA769}" type="datetime1">
              <a:rPr lang="es-ES"/>
              <a:pPr lvl="0"/>
              <a:t>20/10/2020</a:t>
            </a:fld>
            <a:endParaRPr lang="es-ES"/>
          </a:p>
        </p:txBody>
      </p:sp>
      <p:sp>
        <p:nvSpPr>
          <p:cNvPr id="5" name="Marcador de pie de página 4">
            <a:extLst>
              <a:ext uri="{FF2B5EF4-FFF2-40B4-BE49-F238E27FC236}">
                <a16:creationId xmlns:a16="http://schemas.microsoft.com/office/drawing/2014/main" id="{9F5B04AD-F8E0-4EA0-A501-471E505DC7C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E6F518-2B10-4478-A721-499B235A4E3E}"/>
              </a:ext>
            </a:extLst>
          </p:cNvPr>
          <p:cNvSpPr txBox="1">
            <a:spLocks noGrp="1"/>
          </p:cNvSpPr>
          <p:nvPr>
            <p:ph type="sldNum" sz="quarter" idx="8"/>
          </p:nvPr>
        </p:nvSpPr>
        <p:spPr/>
        <p:txBody>
          <a:bodyPr/>
          <a:lstStyle>
            <a:lvl1pPr>
              <a:defRPr/>
            </a:lvl1pPr>
          </a:lstStyle>
          <a:p>
            <a:pPr lvl="0"/>
            <a:fld id="{6FD0EB1D-CCA9-4A8C-8AC7-EC2A1F12606B}" type="slidenum">
              <a:t>‹Nº›</a:t>
            </a:fld>
            <a:endParaRPr lang="es-ES"/>
          </a:p>
        </p:txBody>
      </p:sp>
    </p:spTree>
    <p:extLst>
      <p:ext uri="{BB962C8B-B14F-4D97-AF65-F5344CB8AC3E}">
        <p14:creationId xmlns:p14="http://schemas.microsoft.com/office/powerpoint/2010/main" val="284401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3E71B4-EAA6-4AC3-8891-BCB0808867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ED2A17D-9ECD-4DE4-A60F-E6DB4DCDA51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2673BEC-78DC-4AAF-BF11-8F5D95069BB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89619F7-2BA2-4BDA-8D62-759DAD3CBCDF}"/>
              </a:ext>
            </a:extLst>
          </p:cNvPr>
          <p:cNvSpPr txBox="1">
            <a:spLocks noGrp="1"/>
          </p:cNvSpPr>
          <p:nvPr>
            <p:ph type="dt" sz="half" idx="7"/>
          </p:nvPr>
        </p:nvSpPr>
        <p:spPr/>
        <p:txBody>
          <a:bodyPr/>
          <a:lstStyle>
            <a:lvl1pPr>
              <a:defRPr/>
            </a:lvl1pPr>
          </a:lstStyle>
          <a:p>
            <a:pPr lvl="0"/>
            <a:fld id="{BC544EAA-9EDE-409B-847F-414E315862D8}" type="datetime1">
              <a:rPr lang="es-ES"/>
              <a:pPr lvl="0"/>
              <a:t>20/10/2020</a:t>
            </a:fld>
            <a:endParaRPr lang="es-ES"/>
          </a:p>
        </p:txBody>
      </p:sp>
      <p:sp>
        <p:nvSpPr>
          <p:cNvPr id="6" name="Marcador de pie de página 5">
            <a:extLst>
              <a:ext uri="{FF2B5EF4-FFF2-40B4-BE49-F238E27FC236}">
                <a16:creationId xmlns:a16="http://schemas.microsoft.com/office/drawing/2014/main" id="{B1869826-9036-4E55-9DB4-D3ADEBD0C18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FB6D3FC-C735-4E2D-AA57-CD9192769C7F}"/>
              </a:ext>
            </a:extLst>
          </p:cNvPr>
          <p:cNvSpPr txBox="1">
            <a:spLocks noGrp="1"/>
          </p:cNvSpPr>
          <p:nvPr>
            <p:ph type="sldNum" sz="quarter" idx="8"/>
          </p:nvPr>
        </p:nvSpPr>
        <p:spPr/>
        <p:txBody>
          <a:bodyPr/>
          <a:lstStyle>
            <a:lvl1pPr>
              <a:defRPr/>
            </a:lvl1pPr>
          </a:lstStyle>
          <a:p>
            <a:pPr lvl="0"/>
            <a:fld id="{58625476-EE37-4775-A295-9CC08D9481CD}" type="slidenum">
              <a:t>‹Nº›</a:t>
            </a:fld>
            <a:endParaRPr lang="es-ES"/>
          </a:p>
        </p:txBody>
      </p:sp>
    </p:spTree>
    <p:extLst>
      <p:ext uri="{BB962C8B-B14F-4D97-AF65-F5344CB8AC3E}">
        <p14:creationId xmlns:p14="http://schemas.microsoft.com/office/powerpoint/2010/main" val="3022589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59A342-4513-45ED-B1C0-CC1AC8303D6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A4DE699-9FFE-4F87-9A73-7B6B38466B7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5A4812-95D5-44C4-AE00-3EA498E31AA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93E5ACB-0A80-4E93-81F5-B1D1A447A83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3F82A2D-7BA4-4587-BE94-F2563A35F3C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3DD9D9E-C511-4E4C-AC96-D89254AFCAC5}"/>
              </a:ext>
            </a:extLst>
          </p:cNvPr>
          <p:cNvSpPr txBox="1">
            <a:spLocks noGrp="1"/>
          </p:cNvSpPr>
          <p:nvPr>
            <p:ph type="dt" sz="half" idx="7"/>
          </p:nvPr>
        </p:nvSpPr>
        <p:spPr/>
        <p:txBody>
          <a:bodyPr/>
          <a:lstStyle>
            <a:lvl1pPr>
              <a:defRPr/>
            </a:lvl1pPr>
          </a:lstStyle>
          <a:p>
            <a:pPr lvl="0"/>
            <a:fld id="{DBEB96CB-7FA2-441F-9B5E-9783D5B8A38C}" type="datetime1">
              <a:rPr lang="es-ES"/>
              <a:pPr lvl="0"/>
              <a:t>20/10/2020</a:t>
            </a:fld>
            <a:endParaRPr lang="es-ES"/>
          </a:p>
        </p:txBody>
      </p:sp>
      <p:sp>
        <p:nvSpPr>
          <p:cNvPr id="8" name="Marcador de pie de página 7">
            <a:extLst>
              <a:ext uri="{FF2B5EF4-FFF2-40B4-BE49-F238E27FC236}">
                <a16:creationId xmlns:a16="http://schemas.microsoft.com/office/drawing/2014/main" id="{EAD53330-BA86-412B-9FD0-1153EF50AE8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87DFC09-E710-4653-975D-C7BB8700833D}"/>
              </a:ext>
            </a:extLst>
          </p:cNvPr>
          <p:cNvSpPr txBox="1">
            <a:spLocks noGrp="1"/>
          </p:cNvSpPr>
          <p:nvPr>
            <p:ph type="sldNum" sz="quarter" idx="8"/>
          </p:nvPr>
        </p:nvSpPr>
        <p:spPr/>
        <p:txBody>
          <a:bodyPr/>
          <a:lstStyle>
            <a:lvl1pPr>
              <a:defRPr/>
            </a:lvl1pPr>
          </a:lstStyle>
          <a:p>
            <a:pPr lvl="0"/>
            <a:fld id="{7E2239BD-6214-4510-A441-AC868ACE52DE}" type="slidenum">
              <a:t>‹Nº›</a:t>
            </a:fld>
            <a:endParaRPr lang="es-ES"/>
          </a:p>
        </p:txBody>
      </p:sp>
    </p:spTree>
    <p:extLst>
      <p:ext uri="{BB962C8B-B14F-4D97-AF65-F5344CB8AC3E}">
        <p14:creationId xmlns:p14="http://schemas.microsoft.com/office/powerpoint/2010/main" val="2554255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155F75-94B1-40A5-A575-4DC4888353F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AB246E8-7B01-437A-BDA9-41516ECB60DD}"/>
              </a:ext>
            </a:extLst>
          </p:cNvPr>
          <p:cNvSpPr txBox="1">
            <a:spLocks noGrp="1"/>
          </p:cNvSpPr>
          <p:nvPr>
            <p:ph type="dt" sz="half" idx="7"/>
          </p:nvPr>
        </p:nvSpPr>
        <p:spPr/>
        <p:txBody>
          <a:bodyPr/>
          <a:lstStyle>
            <a:lvl1pPr>
              <a:defRPr/>
            </a:lvl1pPr>
          </a:lstStyle>
          <a:p>
            <a:pPr lvl="0"/>
            <a:fld id="{696D05CE-E248-4310-9158-503A29EB5316}" type="datetime1">
              <a:rPr lang="es-ES"/>
              <a:pPr lvl="0"/>
              <a:t>20/10/2020</a:t>
            </a:fld>
            <a:endParaRPr lang="es-ES"/>
          </a:p>
        </p:txBody>
      </p:sp>
      <p:sp>
        <p:nvSpPr>
          <p:cNvPr id="4" name="Marcador de pie de página 3">
            <a:extLst>
              <a:ext uri="{FF2B5EF4-FFF2-40B4-BE49-F238E27FC236}">
                <a16:creationId xmlns:a16="http://schemas.microsoft.com/office/drawing/2014/main" id="{EFF146B6-CF0D-4F56-8E91-D97A4F2EB30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8128507-639B-41B1-A981-8144FFB91EE4}"/>
              </a:ext>
            </a:extLst>
          </p:cNvPr>
          <p:cNvSpPr txBox="1">
            <a:spLocks noGrp="1"/>
          </p:cNvSpPr>
          <p:nvPr>
            <p:ph type="sldNum" sz="quarter" idx="8"/>
          </p:nvPr>
        </p:nvSpPr>
        <p:spPr/>
        <p:txBody>
          <a:bodyPr/>
          <a:lstStyle>
            <a:lvl1pPr>
              <a:defRPr/>
            </a:lvl1pPr>
          </a:lstStyle>
          <a:p>
            <a:pPr lvl="0"/>
            <a:fld id="{0B318D1A-B26D-4FCC-911E-E47D3966DD62}" type="slidenum">
              <a:t>‹Nº›</a:t>
            </a:fld>
            <a:endParaRPr lang="es-ES"/>
          </a:p>
        </p:txBody>
      </p:sp>
    </p:spTree>
    <p:extLst>
      <p:ext uri="{BB962C8B-B14F-4D97-AF65-F5344CB8AC3E}">
        <p14:creationId xmlns:p14="http://schemas.microsoft.com/office/powerpoint/2010/main" val="351086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65FD139-1D5E-44F5-906D-02429F3D538D}"/>
              </a:ext>
            </a:extLst>
          </p:cNvPr>
          <p:cNvSpPr txBox="1">
            <a:spLocks noGrp="1"/>
          </p:cNvSpPr>
          <p:nvPr>
            <p:ph type="dt" sz="half" idx="7"/>
          </p:nvPr>
        </p:nvSpPr>
        <p:spPr/>
        <p:txBody>
          <a:bodyPr/>
          <a:lstStyle>
            <a:lvl1pPr>
              <a:defRPr/>
            </a:lvl1pPr>
          </a:lstStyle>
          <a:p>
            <a:pPr lvl="0"/>
            <a:fld id="{2C761668-29A7-4DFF-91E9-D389EDFD0E49}" type="datetime1">
              <a:rPr lang="es-ES"/>
              <a:pPr lvl="0"/>
              <a:t>20/10/2020</a:t>
            </a:fld>
            <a:endParaRPr lang="es-ES"/>
          </a:p>
        </p:txBody>
      </p:sp>
      <p:sp>
        <p:nvSpPr>
          <p:cNvPr id="3" name="Marcador de pie de página 2">
            <a:extLst>
              <a:ext uri="{FF2B5EF4-FFF2-40B4-BE49-F238E27FC236}">
                <a16:creationId xmlns:a16="http://schemas.microsoft.com/office/drawing/2014/main" id="{D907C03F-5A11-41C5-974D-CFCCF30EB97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4C0C212-8086-4778-8B1C-EE27EEC91C79}"/>
              </a:ext>
            </a:extLst>
          </p:cNvPr>
          <p:cNvSpPr txBox="1">
            <a:spLocks noGrp="1"/>
          </p:cNvSpPr>
          <p:nvPr>
            <p:ph type="sldNum" sz="quarter" idx="8"/>
          </p:nvPr>
        </p:nvSpPr>
        <p:spPr/>
        <p:txBody>
          <a:bodyPr/>
          <a:lstStyle>
            <a:lvl1pPr>
              <a:defRPr/>
            </a:lvl1pPr>
          </a:lstStyle>
          <a:p>
            <a:pPr lvl="0"/>
            <a:fld id="{12A0DE7E-03D7-4C3A-9C96-A674918D11EF}" type="slidenum">
              <a:t>‹Nº›</a:t>
            </a:fld>
            <a:endParaRPr lang="es-ES"/>
          </a:p>
        </p:txBody>
      </p:sp>
    </p:spTree>
    <p:extLst>
      <p:ext uri="{BB962C8B-B14F-4D97-AF65-F5344CB8AC3E}">
        <p14:creationId xmlns:p14="http://schemas.microsoft.com/office/powerpoint/2010/main" val="412376075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06B798-ED05-45E9-ADFD-5676EDCD375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782AFC8-D280-49C3-A117-DD2EF75741A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2E89200-E9A3-4B7A-A847-1307FCDD8F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757F12F-F729-4028-A462-9B17AA9BB591}"/>
              </a:ext>
            </a:extLst>
          </p:cNvPr>
          <p:cNvSpPr txBox="1">
            <a:spLocks noGrp="1"/>
          </p:cNvSpPr>
          <p:nvPr>
            <p:ph type="dt" sz="half" idx="7"/>
          </p:nvPr>
        </p:nvSpPr>
        <p:spPr/>
        <p:txBody>
          <a:bodyPr/>
          <a:lstStyle>
            <a:lvl1pPr>
              <a:defRPr/>
            </a:lvl1pPr>
          </a:lstStyle>
          <a:p>
            <a:pPr lvl="0"/>
            <a:fld id="{8335F729-8FA3-4E86-AB25-E55FE14E086F}" type="datetime1">
              <a:rPr lang="es-ES"/>
              <a:pPr lvl="0"/>
              <a:t>20/10/2020</a:t>
            </a:fld>
            <a:endParaRPr lang="es-ES"/>
          </a:p>
        </p:txBody>
      </p:sp>
      <p:sp>
        <p:nvSpPr>
          <p:cNvPr id="6" name="Marcador de pie de página 5">
            <a:extLst>
              <a:ext uri="{FF2B5EF4-FFF2-40B4-BE49-F238E27FC236}">
                <a16:creationId xmlns:a16="http://schemas.microsoft.com/office/drawing/2014/main" id="{C51BC77B-BFDD-422A-AC11-38C0B6414F1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8E6DEE3-5E52-4452-9FFC-7D4164C1B71A}"/>
              </a:ext>
            </a:extLst>
          </p:cNvPr>
          <p:cNvSpPr txBox="1">
            <a:spLocks noGrp="1"/>
          </p:cNvSpPr>
          <p:nvPr>
            <p:ph type="sldNum" sz="quarter" idx="8"/>
          </p:nvPr>
        </p:nvSpPr>
        <p:spPr/>
        <p:txBody>
          <a:bodyPr/>
          <a:lstStyle>
            <a:lvl1pPr>
              <a:defRPr/>
            </a:lvl1pPr>
          </a:lstStyle>
          <a:p>
            <a:pPr lvl="0"/>
            <a:fld id="{4E00BA8E-26BA-4605-9F52-F42EF8824A85}" type="slidenum">
              <a:t>‹Nº›</a:t>
            </a:fld>
            <a:endParaRPr lang="es-ES"/>
          </a:p>
        </p:txBody>
      </p:sp>
    </p:spTree>
    <p:extLst>
      <p:ext uri="{BB962C8B-B14F-4D97-AF65-F5344CB8AC3E}">
        <p14:creationId xmlns:p14="http://schemas.microsoft.com/office/powerpoint/2010/main" val="399300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536BFE-D7E0-4918-9C54-99AF337992D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4C41FA2-CCE4-4499-AFCC-0D3D1811E31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4167DE8-9E6D-4A99-898A-03AA20D415B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0F0C73E-E08E-4F76-B330-FD0F36067AD0}"/>
              </a:ext>
            </a:extLst>
          </p:cNvPr>
          <p:cNvSpPr txBox="1">
            <a:spLocks noGrp="1"/>
          </p:cNvSpPr>
          <p:nvPr>
            <p:ph type="dt" sz="half" idx="7"/>
          </p:nvPr>
        </p:nvSpPr>
        <p:spPr/>
        <p:txBody>
          <a:bodyPr/>
          <a:lstStyle>
            <a:lvl1pPr>
              <a:defRPr/>
            </a:lvl1pPr>
          </a:lstStyle>
          <a:p>
            <a:pPr lvl="0"/>
            <a:fld id="{E0D347D6-23B7-46BA-BA5B-486B987B3265}" type="datetime1">
              <a:rPr lang="es-ES"/>
              <a:pPr lvl="0"/>
              <a:t>20/10/2020</a:t>
            </a:fld>
            <a:endParaRPr lang="es-ES"/>
          </a:p>
        </p:txBody>
      </p:sp>
      <p:sp>
        <p:nvSpPr>
          <p:cNvPr id="6" name="Marcador de pie de página 5">
            <a:extLst>
              <a:ext uri="{FF2B5EF4-FFF2-40B4-BE49-F238E27FC236}">
                <a16:creationId xmlns:a16="http://schemas.microsoft.com/office/drawing/2014/main" id="{07D994A9-0589-4A3B-879A-B431EF80BEB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4572962-0B5C-4C8C-AAC7-95D17A7B51E8}"/>
              </a:ext>
            </a:extLst>
          </p:cNvPr>
          <p:cNvSpPr txBox="1">
            <a:spLocks noGrp="1"/>
          </p:cNvSpPr>
          <p:nvPr>
            <p:ph type="sldNum" sz="quarter" idx="8"/>
          </p:nvPr>
        </p:nvSpPr>
        <p:spPr/>
        <p:txBody>
          <a:bodyPr/>
          <a:lstStyle>
            <a:lvl1pPr>
              <a:defRPr/>
            </a:lvl1pPr>
          </a:lstStyle>
          <a:p>
            <a:pPr lvl="0"/>
            <a:fld id="{162E2FE3-4097-42FB-B913-77FE2C0FE277}" type="slidenum">
              <a:t>‹Nº›</a:t>
            </a:fld>
            <a:endParaRPr lang="es-ES"/>
          </a:p>
        </p:txBody>
      </p:sp>
    </p:spTree>
    <p:extLst>
      <p:ext uri="{BB962C8B-B14F-4D97-AF65-F5344CB8AC3E}">
        <p14:creationId xmlns:p14="http://schemas.microsoft.com/office/powerpoint/2010/main" val="2189962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24F9E2-72E2-49D4-89A6-BD1CCB3D38E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CE42182-4A2B-46D0-B649-6E44ED7F84C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50BD9A-8D2F-4828-8029-6F68874E3985}"/>
              </a:ext>
            </a:extLst>
          </p:cNvPr>
          <p:cNvSpPr txBox="1">
            <a:spLocks noGrp="1"/>
          </p:cNvSpPr>
          <p:nvPr>
            <p:ph type="dt" sz="half" idx="7"/>
          </p:nvPr>
        </p:nvSpPr>
        <p:spPr/>
        <p:txBody>
          <a:bodyPr/>
          <a:lstStyle>
            <a:lvl1pPr>
              <a:defRPr/>
            </a:lvl1pPr>
          </a:lstStyle>
          <a:p>
            <a:pPr lvl="0"/>
            <a:fld id="{117C118E-529D-428B-8AD1-BD0E722FB11C}" type="datetime1">
              <a:rPr lang="es-ES"/>
              <a:pPr lvl="0"/>
              <a:t>20/10/2020</a:t>
            </a:fld>
            <a:endParaRPr lang="es-ES"/>
          </a:p>
        </p:txBody>
      </p:sp>
      <p:sp>
        <p:nvSpPr>
          <p:cNvPr id="5" name="Marcador de pie de página 4">
            <a:extLst>
              <a:ext uri="{FF2B5EF4-FFF2-40B4-BE49-F238E27FC236}">
                <a16:creationId xmlns:a16="http://schemas.microsoft.com/office/drawing/2014/main" id="{CB731310-FED0-41C8-9A4D-5C92BCE317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74F1A9-2F44-4B99-A660-22C6897D7A9B}"/>
              </a:ext>
            </a:extLst>
          </p:cNvPr>
          <p:cNvSpPr txBox="1">
            <a:spLocks noGrp="1"/>
          </p:cNvSpPr>
          <p:nvPr>
            <p:ph type="sldNum" sz="quarter" idx="8"/>
          </p:nvPr>
        </p:nvSpPr>
        <p:spPr/>
        <p:txBody>
          <a:bodyPr/>
          <a:lstStyle>
            <a:lvl1pPr>
              <a:defRPr/>
            </a:lvl1pPr>
          </a:lstStyle>
          <a:p>
            <a:pPr lvl="0"/>
            <a:fld id="{C2E3D95E-1A24-45B6-90CE-3747BA36EBB8}" type="slidenum">
              <a:t>‹Nº›</a:t>
            </a:fld>
            <a:endParaRPr lang="es-ES"/>
          </a:p>
        </p:txBody>
      </p:sp>
    </p:spTree>
    <p:extLst>
      <p:ext uri="{BB962C8B-B14F-4D97-AF65-F5344CB8AC3E}">
        <p14:creationId xmlns:p14="http://schemas.microsoft.com/office/powerpoint/2010/main" val="4101169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C9A6EA3-2AA0-4F93-A37D-0C663DB3916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55F2C68-BB0C-4D30-B4C5-389E235C0CD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DF172C6-66D9-4E22-88FB-83A73CA769AA}"/>
              </a:ext>
            </a:extLst>
          </p:cNvPr>
          <p:cNvSpPr txBox="1">
            <a:spLocks noGrp="1"/>
          </p:cNvSpPr>
          <p:nvPr>
            <p:ph type="dt" sz="half" idx="7"/>
          </p:nvPr>
        </p:nvSpPr>
        <p:spPr/>
        <p:txBody>
          <a:bodyPr/>
          <a:lstStyle>
            <a:lvl1pPr>
              <a:defRPr/>
            </a:lvl1pPr>
          </a:lstStyle>
          <a:p>
            <a:pPr lvl="0"/>
            <a:fld id="{6A52677B-37CC-48C1-99EB-3CFB4B2C4433}" type="datetime1">
              <a:rPr lang="es-ES"/>
              <a:pPr lvl="0"/>
              <a:t>20/10/2020</a:t>
            </a:fld>
            <a:endParaRPr lang="es-ES"/>
          </a:p>
        </p:txBody>
      </p:sp>
      <p:sp>
        <p:nvSpPr>
          <p:cNvPr id="5" name="Marcador de pie de página 4">
            <a:extLst>
              <a:ext uri="{FF2B5EF4-FFF2-40B4-BE49-F238E27FC236}">
                <a16:creationId xmlns:a16="http://schemas.microsoft.com/office/drawing/2014/main" id="{82B366A3-18AA-4F7B-83D9-0BC00214B5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04B8EB1-2CED-4A96-A9B4-933EB97CAEEC}"/>
              </a:ext>
            </a:extLst>
          </p:cNvPr>
          <p:cNvSpPr txBox="1">
            <a:spLocks noGrp="1"/>
          </p:cNvSpPr>
          <p:nvPr>
            <p:ph type="sldNum" sz="quarter" idx="8"/>
          </p:nvPr>
        </p:nvSpPr>
        <p:spPr/>
        <p:txBody>
          <a:bodyPr/>
          <a:lstStyle>
            <a:lvl1pPr>
              <a:defRPr/>
            </a:lvl1pPr>
          </a:lstStyle>
          <a:p>
            <a:pPr lvl="0"/>
            <a:fld id="{54D090C8-EFB0-4243-93E3-D838AC687513}" type="slidenum">
              <a:t>‹Nº›</a:t>
            </a:fld>
            <a:endParaRPr lang="es-ES"/>
          </a:p>
        </p:txBody>
      </p:sp>
    </p:spTree>
    <p:extLst>
      <p:ext uri="{BB962C8B-B14F-4D97-AF65-F5344CB8AC3E}">
        <p14:creationId xmlns:p14="http://schemas.microsoft.com/office/powerpoint/2010/main" val="478454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3404F0-32B6-4B08-90A2-A8A8CDEC23D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D0A9858-B4C2-4B35-8BDA-2A9E89462D4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C8E3B9E-7F1C-4C3E-B26F-341BA7DF3E8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0620CAF-88A5-40E5-B88B-A2EB21667A7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BAE47CC-8C40-4FC3-AD3B-CBB7740533B8}"/>
              </a:ext>
            </a:extLst>
          </p:cNvPr>
          <p:cNvSpPr txBox="1">
            <a:spLocks noGrp="1"/>
          </p:cNvSpPr>
          <p:nvPr>
            <p:ph type="sldNum" sz="quarter" idx="8"/>
          </p:nvPr>
        </p:nvSpPr>
        <p:spPr/>
        <p:txBody>
          <a:bodyPr/>
          <a:lstStyle>
            <a:lvl1pPr>
              <a:defRPr sz="1400"/>
            </a:lvl1pPr>
          </a:lstStyle>
          <a:p>
            <a:pPr lvl="0"/>
            <a:fld id="{83BD90C5-2147-4146-94BD-3BF7DCD57253}" type="slidenum">
              <a:t>‹Nº›</a:t>
            </a:fld>
            <a:endParaRPr lang="es-ES"/>
          </a:p>
        </p:txBody>
      </p:sp>
    </p:spTree>
    <p:extLst>
      <p:ext uri="{BB962C8B-B14F-4D97-AF65-F5344CB8AC3E}">
        <p14:creationId xmlns:p14="http://schemas.microsoft.com/office/powerpoint/2010/main" val="428323945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C588BA-43F4-424E-8613-3D912B8EE5C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2D3704C-6EAE-4A75-8A5A-3CDEEAB6664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F1E82CD-A7E8-4AB9-B3FD-5CB848C03BD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1475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46B0E28-A711-4AE1-ACF9-FFBF366E35D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E18730-6316-4358-B7C4-5B3C35BEEE7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181C61-B9A6-45F7-A51D-8C4B0CF1123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F135F39-E445-4E51-9B5A-7B553177E2AA}" type="datetime1">
              <a:rPr lang="es-ES"/>
              <a:pPr lvl="0"/>
              <a:t>20/10/2020</a:t>
            </a:fld>
            <a:endParaRPr lang="es-ES"/>
          </a:p>
        </p:txBody>
      </p:sp>
      <p:sp>
        <p:nvSpPr>
          <p:cNvPr id="5" name="Marcador de pie de página 4">
            <a:extLst>
              <a:ext uri="{FF2B5EF4-FFF2-40B4-BE49-F238E27FC236}">
                <a16:creationId xmlns:a16="http://schemas.microsoft.com/office/drawing/2014/main" id="{887D64E5-3343-400A-9633-CA12D7269C8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C828816-A018-4142-875C-EEEF6E6039F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12AAF33-AB50-4694-83BF-58DD56E5D96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5E3F856-4396-4F8D-AAB1-AA12D2744A9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1716E78-B0A8-479C-8569-92E271ABB19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F6DF023-4CA5-44AB-99D6-2884D80871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B540B70-CF91-4282-A2FC-B61459C688F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DB282FE-CD0B-4616-8144-D1562F62CE7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6CACD9C-AB66-4AA6-B6B8-563E9F81491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659F194-ACCA-4AF2-87C9-008E185AEC7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3235240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3B7B96-5205-4AAB-9C60-B150DC00F071}"/>
              </a:ext>
            </a:extLst>
          </p:cNvPr>
          <p:cNvSpPr txBox="1"/>
          <p:nvPr/>
        </p:nvSpPr>
        <p:spPr>
          <a:xfrm>
            <a:off x="-221943" y="2459114"/>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CARIGNANO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TURÍN · ITALIA</a:t>
            </a:r>
            <a:endParaRPr lang="es-ES" sz="2800" b="0" i="0" u="none" strike="noStrike" kern="1200" cap="none" spc="0" baseline="0">
              <a:solidFill>
                <a:srgbClr val="FFFFFF"/>
              </a:solidFill>
              <a:uFillTx/>
              <a:latin typeface="Calibri"/>
            </a:endParaRPr>
          </a:p>
        </p:txBody>
      </p:sp>
      <p:pic>
        <p:nvPicPr>
          <p:cNvPr id="3" name="Haendel - Jerjes - Ombra mai fu (Largo de Haendel)">
            <a:extLst>
              <a:ext uri="{FF2B5EF4-FFF2-40B4-BE49-F238E27FC236}">
                <a16:creationId xmlns:a16="http://schemas.microsoft.com/office/drawing/2014/main" id="{13F58B36-8A38-4E25-AAA0-526044B47E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5489" y="548960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1CD58F9-C386-4392-9431-B9E834479060}"/>
              </a:ext>
            </a:extLst>
          </p:cNvPr>
          <p:cNvPicPr>
            <a:picLocks noChangeAspect="1"/>
          </p:cNvPicPr>
          <p:nvPr/>
        </p:nvPicPr>
        <p:blipFill>
          <a:blip r:embed="rId2"/>
          <a:stretch>
            <a:fillRect/>
          </a:stretch>
        </p:blipFill>
        <p:spPr>
          <a:xfrm>
            <a:off x="1344963" y="0"/>
            <a:ext cx="9370378" cy="702778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F0C2B66-9814-49CE-ADEC-380B9BCFB56C}"/>
              </a:ext>
            </a:extLst>
          </p:cNvPr>
          <p:cNvSpPr txBox="1"/>
          <p:nvPr/>
        </p:nvSpPr>
        <p:spPr>
          <a:xfrm>
            <a:off x="1597978" y="1970842"/>
            <a:ext cx="8930935" cy="286231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Teatro Carignano es un teatro en Turín y uno de los teatros más antiguos e importantes de Italia. Diseñado por Benedetto Alfieri, se encuentra frente al Palazzo Carignano. La construcción se inició en 1752 y el teatro se inauguró al año siguiente con la representación de la ópera de Baldassare Galuppi “Calamità de'cuori”. Gran parte del teatro fue destruido en un incendio en 1786, pero fue reconstruido en unos meses siguiendo los planos originales de Alfieri. Desde entonces ha sido objeto de varias reformas. Aunque hoy en día se utiliza principalmente para representaciones de obras de teatro, en el pasado fue un importante teatro de ópera. El teatro es propiedad de la ciudad de Turín pero administrado por la compañía de teatro Teatro Stabile di Torino, y es uno de los principales lugares de actuación de la compañía.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DE1FA374-7248-4330-BF1F-55689761A028}"/>
              </a:ext>
            </a:extLst>
          </p:cNvPr>
          <p:cNvPicPr>
            <a:picLocks noChangeAspect="1"/>
          </p:cNvPicPr>
          <p:nvPr/>
        </p:nvPicPr>
        <p:blipFill>
          <a:blip r:embed="rId2"/>
          <a:stretch>
            <a:fillRect/>
          </a:stretch>
        </p:blipFill>
        <p:spPr>
          <a:xfrm>
            <a:off x="1495885" y="0"/>
            <a:ext cx="9112928" cy="683469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789D3C1-F6D3-4400-9674-FACB42EEF5B0}"/>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30468E-A3F5-4FAA-8601-991245729268}"/>
              </a:ext>
            </a:extLst>
          </p:cNvPr>
          <p:cNvPicPr>
            <a:picLocks noChangeAspect="1"/>
          </p:cNvPicPr>
          <p:nvPr/>
        </p:nvPicPr>
        <p:blipFill>
          <a:blip r:embed="rId2"/>
          <a:stretch>
            <a:fillRect/>
          </a:stretch>
        </p:blipFill>
        <p:spPr>
          <a:xfrm>
            <a:off x="493236" y="0"/>
            <a:ext cx="5221973" cy="6858000"/>
          </a:xfrm>
          <a:prstGeom prst="rect">
            <a:avLst/>
          </a:prstGeom>
          <a:noFill/>
          <a:ln cap="flat">
            <a:noFill/>
          </a:ln>
        </p:spPr>
      </p:pic>
      <p:pic>
        <p:nvPicPr>
          <p:cNvPr id="3" name="Imagen 4">
            <a:extLst>
              <a:ext uri="{FF2B5EF4-FFF2-40B4-BE49-F238E27FC236}">
                <a16:creationId xmlns:a16="http://schemas.microsoft.com/office/drawing/2014/main" id="{68B479C7-5694-44A4-9575-1DEC880C97C5}"/>
              </a:ext>
            </a:extLst>
          </p:cNvPr>
          <p:cNvPicPr>
            <a:picLocks noChangeAspect="1"/>
          </p:cNvPicPr>
          <p:nvPr/>
        </p:nvPicPr>
        <p:blipFill>
          <a:blip r:embed="rId3"/>
          <a:stretch>
            <a:fillRect/>
          </a:stretch>
        </p:blipFill>
        <p:spPr>
          <a:xfrm>
            <a:off x="6278087" y="0"/>
            <a:ext cx="5414473" cy="678254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DAFF6F-3C88-41A4-8AE9-CFC21A16D4A7}"/>
              </a:ext>
            </a:extLst>
          </p:cNvPr>
          <p:cNvPicPr>
            <a:picLocks noChangeAspect="1"/>
          </p:cNvPicPr>
          <p:nvPr/>
        </p:nvPicPr>
        <p:blipFill>
          <a:blip r:embed="rId2"/>
          <a:stretch>
            <a:fillRect/>
          </a:stretch>
        </p:blipFill>
        <p:spPr>
          <a:xfrm>
            <a:off x="949906" y="0"/>
            <a:ext cx="1031925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1565E0-D2EF-4F55-BC9E-8367A479A286}"/>
              </a:ext>
            </a:extLst>
          </p:cNvPr>
          <p:cNvPicPr>
            <a:picLocks noChangeAspect="1"/>
          </p:cNvPicPr>
          <p:nvPr/>
        </p:nvPicPr>
        <p:blipFill>
          <a:blip r:embed="rId2"/>
          <a:stretch>
            <a:fillRect/>
          </a:stretch>
        </p:blipFill>
        <p:spPr>
          <a:xfrm>
            <a:off x="1061755" y="0"/>
            <a:ext cx="10063639" cy="674702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B8241D-44FB-40A0-993D-C66A1DAEF44B}"/>
              </a:ext>
            </a:extLst>
          </p:cNvPr>
          <p:cNvPicPr>
            <a:picLocks noChangeAspect="1"/>
          </p:cNvPicPr>
          <p:nvPr/>
        </p:nvPicPr>
        <p:blipFill>
          <a:blip r:embed="rId2"/>
          <a:stretch>
            <a:fillRect/>
          </a:stretch>
        </p:blipFill>
        <p:spPr>
          <a:xfrm>
            <a:off x="1507434"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1C80E8-0D5B-494E-BB99-A01AED5F34D8}"/>
              </a:ext>
            </a:extLst>
          </p:cNvPr>
          <p:cNvPicPr>
            <a:picLocks noChangeAspect="1"/>
          </p:cNvPicPr>
          <p:nvPr/>
        </p:nvPicPr>
        <p:blipFill>
          <a:blip r:embed="rId2"/>
          <a:stretch>
            <a:fillRect/>
          </a:stretch>
        </p:blipFill>
        <p:spPr>
          <a:xfrm>
            <a:off x="-26636" y="3813"/>
            <a:ext cx="12191996" cy="685038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916A8E-5A40-4EEC-9A83-7D5D67C831EB}"/>
              </a:ext>
            </a:extLst>
          </p:cNvPr>
          <p:cNvPicPr>
            <a:picLocks noChangeAspect="1"/>
          </p:cNvPicPr>
          <p:nvPr/>
        </p:nvPicPr>
        <p:blipFill>
          <a:blip r:embed="rId2"/>
          <a:stretch>
            <a:fillRect/>
          </a:stretch>
        </p:blipFill>
        <p:spPr>
          <a:xfrm>
            <a:off x="1404939" y="66678"/>
            <a:ext cx="9382128" cy="672465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F43207-64A4-4ABF-9FC5-076AC21594F2}"/>
              </a:ext>
            </a:extLst>
          </p:cNvPr>
          <p:cNvPicPr>
            <a:picLocks noChangeAspect="1"/>
          </p:cNvPicPr>
          <p:nvPr/>
        </p:nvPicPr>
        <p:blipFill>
          <a:blip r:embed="rId2"/>
          <a:stretch>
            <a:fillRect/>
          </a:stretch>
        </p:blipFill>
        <p:spPr>
          <a:xfrm>
            <a:off x="1395410" y="66678"/>
            <a:ext cx="9401174" cy="672465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51BC7D2-7DBA-4C4B-BA64-B80861CF63E7}"/>
              </a:ext>
            </a:extLst>
          </p:cNvPr>
          <p:cNvPicPr>
            <a:picLocks noChangeAspect="1"/>
          </p:cNvPicPr>
          <p:nvPr/>
        </p:nvPicPr>
        <p:blipFill>
          <a:blip r:embed="rId2"/>
          <a:stretch>
            <a:fillRect/>
          </a:stretch>
        </p:blipFill>
        <p:spPr>
          <a:xfrm>
            <a:off x="-8878"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B6A27-E870-4D9A-9F44-8AE4FE8E4C6F}"/>
              </a:ext>
            </a:extLst>
          </p:cNvPr>
          <p:cNvPicPr>
            <a:picLocks noChangeAspect="1"/>
          </p:cNvPicPr>
          <p:nvPr/>
        </p:nvPicPr>
        <p:blipFill>
          <a:blip r:embed="rId2"/>
          <a:stretch>
            <a:fillRect/>
          </a:stretch>
        </p:blipFill>
        <p:spPr>
          <a:xfrm>
            <a:off x="859389" y="0"/>
            <a:ext cx="1047320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74300D-77A3-487E-9145-34B607860364}"/>
              </a:ext>
            </a:extLst>
          </p:cNvPr>
          <p:cNvPicPr>
            <a:picLocks noChangeAspect="1"/>
          </p:cNvPicPr>
          <p:nvPr/>
        </p:nvPicPr>
        <p:blipFill>
          <a:blip r:embed="rId2"/>
          <a:stretch>
            <a:fillRect/>
          </a:stretch>
        </p:blipFill>
        <p:spPr>
          <a:xfrm>
            <a:off x="667502" y="0"/>
            <a:ext cx="1085699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8D2F60-AD75-4B58-B0CC-73F2A56F8E81}"/>
              </a:ext>
            </a:extLst>
          </p:cNvPr>
          <p:cNvPicPr>
            <a:picLocks noChangeAspect="1"/>
          </p:cNvPicPr>
          <p:nvPr/>
        </p:nvPicPr>
        <p:blipFill>
          <a:blip r:embed="rId2"/>
          <a:stretch>
            <a:fillRect/>
          </a:stretch>
        </p:blipFill>
        <p:spPr>
          <a:xfrm>
            <a:off x="1463040" y="0"/>
            <a:ext cx="9145773" cy="685933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664B41-E0D3-4605-9841-B771C31F0630}"/>
              </a:ext>
            </a:extLst>
          </p:cNvPr>
          <p:cNvPicPr>
            <a:picLocks noChangeAspect="1"/>
          </p:cNvPicPr>
          <p:nvPr/>
        </p:nvPicPr>
        <p:blipFill>
          <a:blip r:embed="rId2"/>
          <a:stretch>
            <a:fillRect/>
          </a:stretch>
        </p:blipFill>
        <p:spPr>
          <a:xfrm>
            <a:off x="1489676"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55CA33-9670-4DFC-9486-199777497CD6}"/>
              </a:ext>
            </a:extLst>
          </p:cNvPr>
          <p:cNvPicPr>
            <a:picLocks noChangeAspect="1"/>
          </p:cNvPicPr>
          <p:nvPr/>
        </p:nvPicPr>
        <p:blipFill>
          <a:blip r:embed="rId2"/>
          <a:stretch>
            <a:fillRect/>
          </a:stretch>
        </p:blipFill>
        <p:spPr>
          <a:xfrm>
            <a:off x="926232" y="0"/>
            <a:ext cx="1023104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FC356-BF3D-4ACC-B098-1556DD51DED2}"/>
              </a:ext>
            </a:extLst>
          </p:cNvPr>
          <p:cNvPicPr>
            <a:picLocks noChangeAspect="1"/>
          </p:cNvPicPr>
          <p:nvPr/>
        </p:nvPicPr>
        <p:blipFill>
          <a:blip r:embed="rId2"/>
          <a:stretch>
            <a:fillRect/>
          </a:stretch>
        </p:blipFill>
        <p:spPr>
          <a:xfrm>
            <a:off x="769394" y="0"/>
            <a:ext cx="1065320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D0261-09D3-4BC7-AE0F-FB2212F99220}"/>
              </a:ext>
            </a:extLst>
          </p:cNvPr>
          <p:cNvPicPr>
            <a:picLocks noChangeAspect="1"/>
          </p:cNvPicPr>
          <p:nvPr/>
        </p:nvPicPr>
        <p:blipFill>
          <a:blip r:embed="rId2"/>
          <a:stretch>
            <a:fillRect/>
          </a:stretch>
        </p:blipFill>
        <p:spPr>
          <a:xfrm>
            <a:off x="983199" y="0"/>
            <a:ext cx="1031734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89CD4-D6D0-452A-A0DB-B17DBFD6DC92}"/>
              </a:ext>
            </a:extLst>
          </p:cNvPr>
          <p:cNvPicPr>
            <a:picLocks noChangeAspect="1"/>
          </p:cNvPicPr>
          <p:nvPr/>
        </p:nvPicPr>
        <p:blipFill>
          <a:blip r:embed="rId2"/>
          <a:stretch>
            <a:fillRect/>
          </a:stretch>
        </p:blipFill>
        <p:spPr>
          <a:xfrm>
            <a:off x="1667225"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62D8AF-1AE8-4BD0-A048-700DA3CC3750}"/>
              </a:ext>
            </a:extLst>
          </p:cNvPr>
          <p:cNvPicPr>
            <a:picLocks noChangeAspect="1"/>
          </p:cNvPicPr>
          <p:nvPr/>
        </p:nvPicPr>
        <p:blipFill>
          <a:blip r:embed="rId2"/>
          <a:stretch>
            <a:fillRect/>
          </a:stretch>
        </p:blipFill>
        <p:spPr>
          <a:xfrm>
            <a:off x="929899" y="0"/>
            <a:ext cx="1033219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AC1D4B-8B61-4EF6-B3FF-00826828F46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7CA52D-DE63-424F-AEF5-C78C77FF131A}"/>
              </a:ext>
            </a:extLst>
          </p:cNvPr>
          <p:cNvPicPr>
            <a:picLocks noChangeAspect="1"/>
          </p:cNvPicPr>
          <p:nvPr/>
        </p:nvPicPr>
        <p:blipFill>
          <a:blip r:embed="rId2"/>
          <a:stretch>
            <a:fillRect/>
          </a:stretch>
        </p:blipFill>
        <p:spPr>
          <a:xfrm>
            <a:off x="0" y="0"/>
            <a:ext cx="12191996" cy="682499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BE5E168-658B-48D5-9BB8-B2D3311AA20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CBBC149-A24A-4B5E-8ACF-6A531AC6537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E5FC85A-F423-477E-B9EA-D78DC9E0F4F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19C2AE8-B3CD-4748-8D0C-673FA8C9781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48EA9BF-A27E-4009-BFAD-9389ECF2DEA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D50C3D7-B71D-4F7C-A79C-F71CF16AE1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B86C9B5-4CC5-4D03-928B-FAA97051650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FF0DBF4-E47F-4657-8748-029DC503CC3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D34FF4A-78B8-4A2C-A0DA-02BD0CA844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8276D52-5374-4812-8761-421D7D4E4B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4ACAAD6-044A-4711-B46C-0BC3BD1A6C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298A6E0-A385-4605-BEE7-B1F1EEDA096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F47A74D-D6CC-45F6-8084-3782065C120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AF88EE6-2AF4-46BE-AD77-B9E31B511A2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86569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192</Words>
  <Application>Microsoft Office PowerPoint</Application>
  <PresentationFormat>Panorámica</PresentationFormat>
  <Paragraphs>10</Paragraphs>
  <Slides>26</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26</vt:i4>
      </vt:variant>
    </vt:vector>
  </HeadingPairs>
  <TitlesOfParts>
    <vt:vector size="3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2020-10-20T10:37:47Z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