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31"/>
  </p:notesMasterIdLst>
  <p:sldIdLst>
    <p:sldId id="256" r:id="rId4"/>
    <p:sldId id="259" r:id="rId5"/>
    <p:sldId id="258" r:id="rId6"/>
    <p:sldId id="257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327" r:id="rId29"/>
    <p:sldId id="328" r:id="rId30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F96E44C3-65BD-49C7-B133-CE776DC7E6AD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7523E64-64A7-42EC-BF91-6A3E37C65E6C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CEC921FA-A3AA-4FC9-A3F9-A42958422DBA}" type="datetime1">
              <a:rPr lang="es-ES"/>
              <a:pPr lvl="0"/>
              <a:t>11/10/2020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588B07CC-DB98-467E-87EC-9811DD24961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08509641-6EEA-461D-B12D-2B9F8983CCC5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8D4C2AE-FC2F-4A61-9BD8-D02DD55C5B66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C721F9B-54D1-4222-9B5C-D1C2695906C7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54D6AF93-3281-43CB-8703-D6DB41DC6F11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6738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DCDCBE5-5802-4A54-A584-16C682CB1A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AA2DFBA-929C-42AB-80E3-71C4E3B4755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33B1C00-2B27-42C6-AC9F-1E0C501CC2B8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2E31C1B-9DA4-4A63-AEDD-8EE53FDBB646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D59E3EAD-9A58-4317-ABF4-09014CF067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33FDC4F-29DB-489E-AF35-048D2A85538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BDCA18B-D8F2-46D4-BE7B-615F78C7540F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8A3C3D6-3077-4F0E-84F4-0FF02EE7B6AE}" type="slidenum">
              <a:t>4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3EC631-0C5E-45A2-AE33-378E24B9AC6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2DC318C-AB8B-49FB-B93D-8A3DFB48BE7E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BEADF0B-D28F-4C1A-AAE5-94D8FEDD6F7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4743372-6590-41D2-8916-FED91BEE3B34}" type="datetime1">
              <a:rPr lang="es-ES"/>
              <a:pPr lvl="0"/>
              <a:t>11/10/2020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8E934EB-BD93-4953-85A4-9B7F161D966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CB7B2B0-CDFB-4865-B1D4-6517EC36E06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D9DFA68-CFCA-41A1-8652-1F9FE3DFC85E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251812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9DC1BC-577C-4BE4-9828-1B4809219FA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8B47852-0EEF-4C72-AE05-25E94243A79C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7B35CF8-D9C7-4EB7-AADA-1970F00D741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F5E667C-871D-49BA-9C46-7B007D9FD6AE}" type="datetime1">
              <a:rPr lang="es-ES"/>
              <a:pPr lvl="0"/>
              <a:t>11/10/2020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9CC3195-3716-4A84-AE38-2EE12F71921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D5CD450-F7D7-4767-AB0C-6085733A5A1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B622CFC-8DB2-4425-AF1E-1BBDF95D451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4546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106C42-5E2D-4818-B419-B6F52839BB1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A146A84-CF81-4A18-9538-4B4E0C7A732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DD0AF7A-F56E-4879-99C7-2A40C59FFEC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B024C86-6252-496E-8844-35CF5F700423}" type="datetime1">
              <a:rPr lang="es-ES"/>
              <a:pPr lvl="0"/>
              <a:t>11/10/2020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A792EE7-8B56-4ABD-9B2D-A6EEE747141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69B2733-B344-4B9D-9A3A-B6E20F43BC6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AC6D1E8-3AAC-4F4B-BCFA-B02FEC53C09B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1713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343D17-C008-41BC-9428-3FFDAF0B172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1F3ACD0-7FAB-4A42-BA00-3600D0BDE93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A4E2932-377A-4ECA-963E-782CF8E5F647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E89B6E6-6FF3-4076-8AF9-47F2C9A7D0A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09DBEB-1B33-4128-AE16-9E97D3D9F570}" type="datetime1">
              <a:rPr lang="es-ES"/>
              <a:pPr lvl="0"/>
              <a:t>11/10/2020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547E7C6-1B37-4792-93AC-85BE1247BF6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4E69876-B412-40C2-8D46-B84D283F2F2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75110F8-B93D-4FEA-B399-F5A13BC13EF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8264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775C40-0B23-4177-942F-E7A339F524D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6D77F16-A9B5-4318-BD6D-D9381468A84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5A9709D-1B16-4861-A91E-B389DF86A87F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36DEF6B-A278-48B4-9F6B-D43DE40C59E5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42AAE59-5E37-4989-86ED-EAB48695907C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D9B2955-5A11-493E-8D87-EF2AD846C22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7B30ADE-DD82-4282-97CD-BE06C0AC9918}" type="datetime1">
              <a:rPr lang="es-ES"/>
              <a:pPr lvl="0"/>
              <a:t>11/10/2020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1A07094-CAC4-4BE7-88C2-A1CEEBE8EF4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76E1261-2498-48CD-B989-85A93D49FF0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CAAC12-BADB-4851-A722-FCD0949C727C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8177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841451-E27F-4E5C-80C4-D880204DB0E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1940DC5-B801-4AE3-A97C-F8FABC3DC7E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167A452-7FDC-4677-9C4E-522E2259ACEA}" type="datetime1">
              <a:rPr lang="es-ES"/>
              <a:pPr lvl="0"/>
              <a:t>11/10/2020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D3CC7A1-4C5E-4747-BE92-681E2C0F6E3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B3FF927-C269-4213-92ED-7C4CA1A6BDA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8F788EC-746A-4B6F-8662-5C02981CE38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7976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01A0B61-AE96-4570-B1B6-9564DC71C97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B034985-B076-44EA-A13D-19D0E509DEC4}" type="datetime1">
              <a:rPr lang="es-ES"/>
              <a:pPr lvl="0"/>
              <a:t>11/10/2020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03DA4AD-0D89-4E58-8487-CBEF8B356DE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E68272B-7E52-4E47-BE9D-943C29E1045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B0D9C9E-E398-4845-BC2B-94538643F04E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7318227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D5E153-031E-4C2E-8D9F-42D4559B158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02D35D9-0333-43A1-B47F-5089BE8EE9C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915ADA-9A63-42E3-9C6B-E027B451AE46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DDCE943-F96E-4C5C-A280-241936FFC37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FAF314B-CEB4-46EB-ACF7-56B4587AC009}" type="datetime1">
              <a:rPr lang="es-ES"/>
              <a:pPr lvl="0"/>
              <a:t>11/10/2020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5CA670E-F952-419E-9289-BEB0FD61EAF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7046444-6B7F-4A6E-9DAB-18ED6F64F3A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5017655-5160-43DC-A36F-FFDCF41D0894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4540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704350-AD33-4EE8-B0A3-EC639B048D3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B1C546E-7ED7-4DE9-864D-B3D395730095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BE98D4B-4E3F-47C1-867D-8B34B5700630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8EE4072-88F4-465A-A437-55D63521BBC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B81B667-CE6F-4D5B-8354-269FEA15861C}" type="datetime1">
              <a:rPr lang="es-ES"/>
              <a:pPr lvl="0"/>
              <a:t>11/10/2020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F447D10-758E-4ED9-BD6C-9ECF0FBA059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E56E676-DBD7-432F-A3D0-9369704FABF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783084A-5E2A-4291-BFB7-7C431C3F522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1050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7E046B-020E-4F3B-9384-E209E5492A0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076D478-666D-463F-922A-D2B518485962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355F459-DDE9-497F-AA24-B2815072E02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744C2DB-C43F-4F61-A607-80F06C77C50C}" type="datetime1">
              <a:rPr lang="es-ES"/>
              <a:pPr lvl="0"/>
              <a:t>11/10/2020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E10E2C3-293F-4DB3-B7AA-5A17531FD63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8B95D55-61E5-4109-A345-4020C4D5624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D4BC376-4571-4570-A39C-C4227FF584ED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7162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0F00864-DCC6-4247-88E3-5A9FD1D2F389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63EB98A-FBFC-4D21-853D-7F2023029809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C5EBD76-8A9B-4C82-8E3F-3B4A012B45E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ADEAAB3-0E86-4DD1-9DAC-8F4EC74264A6}" type="datetime1">
              <a:rPr lang="es-ES"/>
              <a:pPr lvl="0"/>
              <a:t>11/10/2020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702A417-A09B-477D-8DF4-49BC62FFF6F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842CA0B-00DB-4111-90DF-6070B70D406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6C867F-35CA-46C5-BECB-155C4155BE7A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05079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7AF21A-D3BB-4CA2-A4DF-5138C7827F5B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A549A2B-C0BA-4450-9828-FA852AD27A97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15D783D-2491-4BF6-A4CF-6BB1517F881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D972B2C-2405-46EF-ACF9-5A8F89DF651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84113FF-FD1D-418B-B860-89AB95612DE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fld id="{DA47DC70-6B5C-4DFE-9100-2D3153943C72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6538424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EAA682-7506-482D-9A5E-C077EFF203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2D84D5B-58B3-4D62-BC19-D22F1116C3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33F06DE-8F06-42B6-AF8C-68A54BDAC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330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AE50CAF1-87CD-4012-92E3-82451B0AF1F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8878107-0760-48C5-B918-3D4FAD6F3E7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EBD8964-CF54-4778-8EC1-D5C324EE1B9C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608F8458-846A-49C5-AF20-C9459EF219F8}" type="datetime1">
              <a:rPr lang="es-ES"/>
              <a:pPr lvl="0"/>
              <a:t>11/10/2020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F570A74-FB81-4780-A9ED-9F317DCF239E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A36DEFE-1589-44C8-B998-ECEA2EF80B63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AF7F6F6E-69A0-45D2-A1D4-D1F8563AB44C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8ED3C0CD-0E2F-4246-BA4A-B5F7CED878C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609603"/>
            <a:ext cx="10363196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23519022-B85C-44CE-A0BD-2CF8BB49BDC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1981203"/>
            <a:ext cx="10363196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1A5319A-4BA8-4845-A274-786B6C969E0E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914400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5C3619-BECD-4932-BC66-6A2735B3F59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165604" y="6248396"/>
            <a:ext cx="3860797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9EDA67D-A101-4DD1-8AFD-7EB530DC7E3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737604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fld id="{D7834A4E-E264-463E-81DD-8FC471341842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</p:titleStyle>
    <p:bodyStyle>
      <a:lvl1pPr marL="342900" marR="0" lvl="0" indent="-342900" algn="l" defTabSz="914400" rtl="0" fontAlgn="auto" hangingPunct="0">
        <a:lnSpc>
          <a:spcPct val="100000"/>
        </a:lnSpc>
        <a:spcBef>
          <a:spcPts val="800"/>
        </a:spcBef>
        <a:spcAft>
          <a:spcPts val="0"/>
        </a:spcAft>
        <a:buSzPct val="100000"/>
        <a:buChar char="•"/>
        <a:tabLst/>
        <a:defRPr lang="es-ES" sz="32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  <a:lvl2pPr marL="742950" marR="0" lvl="1" indent="-285750" algn="l" defTabSz="914400" rtl="0" fontAlgn="auto" hangingPunct="0">
        <a:lnSpc>
          <a:spcPct val="100000"/>
        </a:lnSpc>
        <a:spcBef>
          <a:spcPts val="700"/>
        </a:spcBef>
        <a:spcAft>
          <a:spcPts val="0"/>
        </a:spcAft>
        <a:buSzPct val="100000"/>
        <a:buChar char="–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Times New Roman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600"/>
        </a:spcBef>
        <a:spcAft>
          <a:spcPts val="0"/>
        </a:spcAft>
        <a:buSzPct val="100000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–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»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719F1EF2-ACC7-454E-8D34-725EFB2A3CF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24201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78158BF-A07E-416F-9078-0E568FBCE7C8}"/>
              </a:ext>
            </a:extLst>
          </p:cNvPr>
          <p:cNvSpPr txBox="1"/>
          <p:nvPr/>
        </p:nvSpPr>
        <p:spPr>
          <a:xfrm>
            <a:off x="0" y="2565650"/>
            <a:ext cx="12118021" cy="135421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0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TEATRO CAPITOL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400" b="0" i="0" u="none" strike="noStrike" kern="1200" cap="none" spc="0" baseline="0">
              <a:solidFill>
                <a:srgbClr val="FFFFFF"/>
              </a:solidFill>
              <a:uFillTx/>
              <a:latin typeface="Calibri" pitchFamily="34"/>
              <a:ea typeface="Times New Roman" pitchFamily="18"/>
              <a:cs typeface="Times New Roman" pitchFamily="18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SALT LAKE CITY · UTAH · EEUU</a:t>
            </a:r>
            <a:endParaRPr lang="es-ES" sz="2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3" name="Body And Soul">
            <a:extLst>
              <a:ext uri="{FF2B5EF4-FFF2-40B4-BE49-F238E27FC236}">
                <a16:creationId xmlns:a16="http://schemas.microsoft.com/office/drawing/2014/main" id="{8EDCB706-FB93-4F8B-843D-F9B6BD0A08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94676" y="5569500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remove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0154562-9A13-49E3-B827-5D52F34035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6F547227-669D-45C2-AE73-AE8F39E09DCB}"/>
              </a:ext>
            </a:extLst>
          </p:cNvPr>
          <p:cNvSpPr txBox="1"/>
          <p:nvPr/>
        </p:nvSpPr>
        <p:spPr>
          <a:xfrm>
            <a:off x="1402671" y="1660120"/>
            <a:ext cx="9312679" cy="329321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El histórico Capitol Theatre se construyó en el centro de Salt Lake City en 1913. Originalmente funcionó como una casa de vodevil llamada Orpheum Theatre, pasó a llamarse Capitol Theatre en 1927. También se conoce actualmente como JQ Lawson Capitol Teatro. El estilo del edificio es renacentista italiano.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 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El condado mantiene asociaciones con Ballet West, Utah Opera y Children's Dance Theatre (Tanner Dance en la Universidad de Utah), todos los cuales se presentan regularmente en Capitol Theatre. Producciones adicionales: múltiples musicales producidos por la compañía de giras Broadway Across America ; el White Oak Dance Project en 1993 producido por Mikhail Baryshnikov y Mark Morris (coreógrafo), y varias otras obras de teatro y representaciones.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 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Después de que el Teatro Eccles fuera construido e inaugurado en 2016 a la vuelta de la esquina en Main Street en Salt Lake City, algunas producciones se mudaron del Teatro Capitol para aprovechar el escenario más grande y el sistema de sonido más moderno del Teatro Eccles.</a:t>
            </a:r>
            <a:endParaRPr lang="es-ES" sz="16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03FE036-F3CA-4431-B29D-6A822A5DB8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2920" y="0"/>
            <a:ext cx="9993441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B473E0A2-55EC-48BB-AAD7-30E2C5A2BBFC}"/>
              </a:ext>
            </a:extLst>
          </p:cNvPr>
          <p:cNvSpPr txBox="1"/>
          <p:nvPr/>
        </p:nvSpPr>
        <p:spPr>
          <a:xfrm>
            <a:off x="1438186" y="1899821"/>
            <a:ext cx="9152878" cy="30469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Dañado por un incendio en 1949, no hubo una renovación importante hasta 1975. Se hicieron extensas renovaciones al edificio y al auditorio, convirtiéndolo en uno de los principales centros de artes escénicas en el centro de Salt Lake City. En 2013, el Teatro comenzó una renovación importante, para renovaciones en el edificio y agregando el Centro de Ballet Jessie Eccles Quinney junto al Teatro Capitol, expandiendo el espacio del vestíbulo, así como también construyendo un nuevo espacio de ensayo. espacio de vestuario y oficinas administrativas para la compañía de danza Ballet West con sede en Salt Lake City.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 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En 2019, el auditorio del teatro comenzó una renovación de seis meses quitando todos los asientos en el piso del auditorio principal y reemplazando el piso y agregando asientos más cómodos. Además, los planes incluyen agregar un nuevo sistema de sonido, reemplazar la infraestructura del edificio y restaurar el techo a la fachada de terracota original. Esta renovación fue una segunda fase del trabajo planificado en 2013, cuando se mejoraron el foso de la orquesta, el backstage  y el escenario.</a:t>
            </a:r>
            <a:endParaRPr lang="es-ES" sz="16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1B01D8C-B0F5-4697-AE6A-028785F1AB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616" y="0"/>
            <a:ext cx="10304172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FB3D9FD-16A1-4C1E-B21F-B15A276804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4414"/>
            <a:ext cx="12235403" cy="688241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99792E9-9D76-4DE7-B5C7-61DFF3ECED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3" y="0"/>
            <a:ext cx="102870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A6C6FA3-0083-4615-8C80-99BC688048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00" y="0"/>
            <a:ext cx="12118296" cy="693141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707E190-B644-447C-A40C-19C4622B51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18021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50ED6C8-3B82-4173-A607-BCB5774A96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6AFE3EE-E474-4961-A3DF-CF1DFEA07B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09143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1D205CA-51B7-4088-8F32-FABF6C0E43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044" y="0"/>
            <a:ext cx="1001591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1F9BC00-94AC-4E4B-A90D-70C536D62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6956" y="0"/>
            <a:ext cx="9232779" cy="692458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9B6B36C-86EA-4250-99FF-8A611E7A23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1040" y="0"/>
            <a:ext cx="91440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19DF4E3-C9C3-4744-B6F6-4192D4421C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856" y="0"/>
            <a:ext cx="10351693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68F60B4-BC61-42F3-93E5-515C5C91C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613" y="-6656"/>
            <a:ext cx="10284128" cy="686465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FEAAE12-A95B-4538-AE43-F72BCEEDEE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123" y="0"/>
            <a:ext cx="10251749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511622D-FC24-4F67-AFB7-ECC6432E80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4304" y="0"/>
            <a:ext cx="9114410" cy="683580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6B06C02-F079-40E9-A54E-7CAC8E0340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107" y="0"/>
            <a:ext cx="10351693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3DAC247-B4DD-4C0B-B99A-6079089804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5534" y="0"/>
            <a:ext cx="91440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6BB5753-E375-4947-9034-231D2A61F7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1163"/>
            <a:ext cx="12191996" cy="601567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8AEC3A6-7B05-4DD7-BC76-5B49A27B99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47000" cy="677643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D97D3F5-C970-442B-8ED6-3B0CA001B4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3" y="0"/>
            <a:ext cx="1170432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A10539C-2CD8-44ED-A441-7EECBFF2A3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89" y="371475"/>
            <a:ext cx="12011028" cy="611504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A848BA3B-68C9-41B1-8CD4-D8EFF4A1F6A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927351" y="5734046"/>
            <a:ext cx="6400800" cy="815973"/>
          </a:xfrm>
        </p:spPr>
        <p:txBody>
          <a:bodyPr/>
          <a:lstStyle/>
          <a:p>
            <a:pPr lvl="0" hangingPunct="1"/>
            <a:r>
              <a:rPr lang="es-ES" b="1">
                <a:solidFill>
                  <a:srgbClr val="FFFFFF"/>
                </a:solidFill>
                <a:latin typeface="Sylfaen" pitchFamily="18"/>
              </a:rPr>
              <a:t>VICTOR NOVELLÓN</a:t>
            </a:r>
          </a:p>
          <a:p>
            <a:pPr lvl="0" hangingPunct="1">
              <a:spcBef>
                <a:spcPts val="300"/>
              </a:spcBef>
            </a:pPr>
            <a:endParaRPr lang="es-ES" sz="1400" b="1">
              <a:solidFill>
                <a:srgbClr val="FFCC66"/>
              </a:solidFill>
              <a:latin typeface="Sylfaen" pitchFamily="18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450C3480-2CCC-452E-8AA2-16037B95BD2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7A83D7E0-4312-4DF7-A7FA-C81F86E0CBA7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9DCC3DD8-2868-4E26-A9A3-BD49306877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4FE4D43-79ED-48D7-8537-211E3F1293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2DA810FF-C8C6-4A20-AAE7-AE68A5F81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E08C3BA-CDC9-46E0-B46A-4D3DD962F8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11F3EAD8-57E6-4F18-A8DB-6CC3C58581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F643D0A0-927F-48B3-A006-6CDD58E4C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8A9C833D-4D1E-4497-806A-179877EE3F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4D809BAF-57E0-4EE2-99C9-48553FD30F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B1E7B7D4-B252-45DA-B86E-F650CE9902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B385EB67-40C2-4012-A0A6-68DEEB342F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D8FDBE1D-0763-43A1-9EEF-16A4F1A2E1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364504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422</Words>
  <Application>Microsoft Office PowerPoint</Application>
  <PresentationFormat>Panorámica</PresentationFormat>
  <Paragraphs>18</Paragraphs>
  <Slides>27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27</vt:i4>
      </vt:variant>
    </vt:vector>
  </HeadingPairs>
  <TitlesOfParts>
    <vt:vector size="36" baseType="lpstr">
      <vt:lpstr>Arial</vt:lpstr>
      <vt:lpstr>Calibri</vt:lpstr>
      <vt:lpstr>Calibri Light</vt:lpstr>
      <vt:lpstr>Kristen ITC</vt:lpstr>
      <vt:lpstr>Sylfaen</vt:lpstr>
      <vt:lpstr>Times New Roman</vt:lpstr>
      <vt:lpstr>Tema de Office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1</cp:revision>
  <dcterms:created xsi:type="dcterms:W3CDTF">2020-03-24T18:51:46Z</dcterms:created>
  <dcterms:modified xsi:type="dcterms:W3CDTF">2020-10-11T13:22:30Z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