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33"/>
  </p:notesMasterIdLst>
  <p:sldIdLst>
    <p:sldId id="256" r:id="rId4"/>
    <p:sldId id="257" r:id="rId5"/>
    <p:sldId id="258" r:id="rId6"/>
    <p:sldId id="259" r:id="rId7"/>
    <p:sldId id="260" r:id="rId8"/>
    <p:sldId id="261" r:id="rId9"/>
    <p:sldId id="262" r:id="rId10"/>
    <p:sldId id="263" r:id="rId11"/>
    <p:sldId id="265" r:id="rId12"/>
    <p:sldId id="264"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327" r:id="rId31"/>
    <p:sldId id="328" r:id="rId3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presProps" Target="pres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tableStyles" Target="tableStyle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34579FA-614B-4961-A88C-15A0699C9CE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0D58576-FA7C-4A2D-A39F-3BD339F43A66}"/>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61F147B-E622-4ED7-947D-A98A4E21B9DE}" type="datetime1">
              <a:rPr lang="es-ES"/>
              <a:pPr lvl="0"/>
              <a:t>12/02/2021</a:t>
            </a:fld>
            <a:endParaRPr lang="es-ES"/>
          </a:p>
        </p:txBody>
      </p:sp>
      <p:sp>
        <p:nvSpPr>
          <p:cNvPr id="4" name="Marcador de imagen de diapositiva 3">
            <a:extLst>
              <a:ext uri="{FF2B5EF4-FFF2-40B4-BE49-F238E27FC236}">
                <a16:creationId xmlns:a16="http://schemas.microsoft.com/office/drawing/2014/main" id="{79805BD2-3867-46CC-A24F-BBD44B377B7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9625E835-8385-4379-ACEE-07C015312B1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B2FE9A5-7C27-441C-8F8E-FB6540D3590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9B0C7E8E-F78C-467B-8199-1C4F3D1C2CE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925DC47-D541-4FEF-8C72-06F43D9B930D}" type="slidenum">
              <a:t>‹Nº›</a:t>
            </a:fld>
            <a:endParaRPr lang="es-ES"/>
          </a:p>
        </p:txBody>
      </p:sp>
    </p:spTree>
    <p:extLst>
      <p:ext uri="{BB962C8B-B14F-4D97-AF65-F5344CB8AC3E}">
        <p14:creationId xmlns:p14="http://schemas.microsoft.com/office/powerpoint/2010/main" val="124260291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4D5C2750-FBD9-4E4E-8EFA-6932C9712B6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02F9A44-4CF1-4779-97E5-A6066AEDF09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4ED75F1-D3E9-4CE8-8916-1A1B89E409D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8C36546-C2C0-469A-AE5E-AC689E9D4FF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AFA14CE-24DD-49F7-B470-486B92C08C5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C2D78A8-C5C2-4BBD-8627-4CA77C0D27F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1753A9D-11ED-4DDC-ADA4-19BB19CEF5E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09562B0-1377-4F6E-B5B5-1949BD8CE77E}"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975871C-9AC3-46B1-9FA0-E96AB6BE6C7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C00D494-521A-45A2-9E34-3E1A796B11EF}"/>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3CCA874-AB91-4A81-9DAB-90AA1FAEEE4C}"/>
              </a:ext>
            </a:extLst>
          </p:cNvPr>
          <p:cNvSpPr txBox="1">
            <a:spLocks noGrp="1"/>
          </p:cNvSpPr>
          <p:nvPr>
            <p:ph type="dt" sz="half" idx="7"/>
          </p:nvPr>
        </p:nvSpPr>
        <p:spPr/>
        <p:txBody>
          <a:bodyPr/>
          <a:lstStyle>
            <a:lvl1pPr>
              <a:defRPr/>
            </a:lvl1pPr>
          </a:lstStyle>
          <a:p>
            <a:pPr lvl="0"/>
            <a:fld id="{B1D4F5EA-45A8-421F-8AFB-EC7EB3696CFA}" type="datetime1">
              <a:rPr lang="es-ES"/>
              <a:pPr lvl="0"/>
              <a:t>12/02/2021</a:t>
            </a:fld>
            <a:endParaRPr lang="es-ES"/>
          </a:p>
        </p:txBody>
      </p:sp>
      <p:sp>
        <p:nvSpPr>
          <p:cNvPr id="5" name="Marcador de pie de página 4">
            <a:extLst>
              <a:ext uri="{FF2B5EF4-FFF2-40B4-BE49-F238E27FC236}">
                <a16:creationId xmlns:a16="http://schemas.microsoft.com/office/drawing/2014/main" id="{8E941D5D-B98F-4EF2-9784-930F3A32936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6916C9A-D881-4E08-81AF-4B89A7EFB45D}"/>
              </a:ext>
            </a:extLst>
          </p:cNvPr>
          <p:cNvSpPr txBox="1">
            <a:spLocks noGrp="1"/>
          </p:cNvSpPr>
          <p:nvPr>
            <p:ph type="sldNum" sz="quarter" idx="8"/>
          </p:nvPr>
        </p:nvSpPr>
        <p:spPr/>
        <p:txBody>
          <a:bodyPr/>
          <a:lstStyle>
            <a:lvl1pPr>
              <a:defRPr/>
            </a:lvl1pPr>
          </a:lstStyle>
          <a:p>
            <a:pPr lvl="0"/>
            <a:fld id="{1512CDB7-9636-40C4-BFD2-32E98D6D82F1}" type="slidenum">
              <a:t>‹Nº›</a:t>
            </a:fld>
            <a:endParaRPr lang="es-ES"/>
          </a:p>
        </p:txBody>
      </p:sp>
    </p:spTree>
    <p:extLst>
      <p:ext uri="{BB962C8B-B14F-4D97-AF65-F5344CB8AC3E}">
        <p14:creationId xmlns:p14="http://schemas.microsoft.com/office/powerpoint/2010/main" val="336415639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8283A4-0BE2-45A2-89FD-E0B30F9A172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BD9BE44-B491-4E0B-8839-40A47FF7849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3C154BF-3614-4319-9F31-D2158C0D1E64}"/>
              </a:ext>
            </a:extLst>
          </p:cNvPr>
          <p:cNvSpPr txBox="1">
            <a:spLocks noGrp="1"/>
          </p:cNvSpPr>
          <p:nvPr>
            <p:ph type="dt" sz="half" idx="7"/>
          </p:nvPr>
        </p:nvSpPr>
        <p:spPr/>
        <p:txBody>
          <a:bodyPr/>
          <a:lstStyle>
            <a:lvl1pPr>
              <a:defRPr/>
            </a:lvl1pPr>
          </a:lstStyle>
          <a:p>
            <a:pPr lvl="0"/>
            <a:fld id="{DDC942D7-AAEE-4B4A-9569-621D7DD5DF1E}" type="datetime1">
              <a:rPr lang="es-ES"/>
              <a:pPr lvl="0"/>
              <a:t>12/02/2021</a:t>
            </a:fld>
            <a:endParaRPr lang="es-ES"/>
          </a:p>
        </p:txBody>
      </p:sp>
      <p:sp>
        <p:nvSpPr>
          <p:cNvPr id="5" name="Marcador de pie de página 4">
            <a:extLst>
              <a:ext uri="{FF2B5EF4-FFF2-40B4-BE49-F238E27FC236}">
                <a16:creationId xmlns:a16="http://schemas.microsoft.com/office/drawing/2014/main" id="{934AB2EF-097D-4B11-B6EB-287A21A2062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D7AC7F0-45BB-4DF9-A1F0-713DFCC8A22F}"/>
              </a:ext>
            </a:extLst>
          </p:cNvPr>
          <p:cNvSpPr txBox="1">
            <a:spLocks noGrp="1"/>
          </p:cNvSpPr>
          <p:nvPr>
            <p:ph type="sldNum" sz="quarter" idx="8"/>
          </p:nvPr>
        </p:nvSpPr>
        <p:spPr/>
        <p:txBody>
          <a:bodyPr/>
          <a:lstStyle>
            <a:lvl1pPr>
              <a:defRPr/>
            </a:lvl1pPr>
          </a:lstStyle>
          <a:p>
            <a:pPr lvl="0"/>
            <a:fld id="{651B6E2E-9863-404F-B5C8-42FC96301863}" type="slidenum">
              <a:t>‹Nº›</a:t>
            </a:fld>
            <a:endParaRPr lang="es-ES"/>
          </a:p>
        </p:txBody>
      </p:sp>
    </p:spTree>
    <p:extLst>
      <p:ext uri="{BB962C8B-B14F-4D97-AF65-F5344CB8AC3E}">
        <p14:creationId xmlns:p14="http://schemas.microsoft.com/office/powerpoint/2010/main" val="21002718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3A6198-7C31-4C61-B147-AAB5F96841C2}"/>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455929F-A911-4458-9F3C-06B046C554B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F453F4E-6550-46A2-952C-31010DE6DC0F}"/>
              </a:ext>
            </a:extLst>
          </p:cNvPr>
          <p:cNvSpPr txBox="1">
            <a:spLocks noGrp="1"/>
          </p:cNvSpPr>
          <p:nvPr>
            <p:ph type="dt" sz="half" idx="7"/>
          </p:nvPr>
        </p:nvSpPr>
        <p:spPr/>
        <p:txBody>
          <a:bodyPr/>
          <a:lstStyle>
            <a:lvl1pPr>
              <a:defRPr/>
            </a:lvl1pPr>
          </a:lstStyle>
          <a:p>
            <a:pPr lvl="0"/>
            <a:fld id="{C03CBCA3-D157-40FD-AFEB-CC781F508FE6}" type="datetime1">
              <a:rPr lang="es-ES"/>
              <a:pPr lvl="0"/>
              <a:t>12/02/2021</a:t>
            </a:fld>
            <a:endParaRPr lang="es-ES"/>
          </a:p>
        </p:txBody>
      </p:sp>
      <p:sp>
        <p:nvSpPr>
          <p:cNvPr id="5" name="Marcador de pie de página 4">
            <a:extLst>
              <a:ext uri="{FF2B5EF4-FFF2-40B4-BE49-F238E27FC236}">
                <a16:creationId xmlns:a16="http://schemas.microsoft.com/office/drawing/2014/main" id="{92A76001-2658-426C-8059-C13F60217E4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9D208C7-6769-498D-BEFA-00426F1DDB6D}"/>
              </a:ext>
            </a:extLst>
          </p:cNvPr>
          <p:cNvSpPr txBox="1">
            <a:spLocks noGrp="1"/>
          </p:cNvSpPr>
          <p:nvPr>
            <p:ph type="sldNum" sz="quarter" idx="8"/>
          </p:nvPr>
        </p:nvSpPr>
        <p:spPr/>
        <p:txBody>
          <a:bodyPr/>
          <a:lstStyle>
            <a:lvl1pPr>
              <a:defRPr/>
            </a:lvl1pPr>
          </a:lstStyle>
          <a:p>
            <a:pPr lvl="0"/>
            <a:fld id="{7C083A37-4DEB-4FB2-BCD1-87ED70F52B20}" type="slidenum">
              <a:t>‹Nº›</a:t>
            </a:fld>
            <a:endParaRPr lang="es-ES"/>
          </a:p>
        </p:txBody>
      </p:sp>
    </p:spTree>
    <p:extLst>
      <p:ext uri="{BB962C8B-B14F-4D97-AF65-F5344CB8AC3E}">
        <p14:creationId xmlns:p14="http://schemas.microsoft.com/office/powerpoint/2010/main" val="2376362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5FE455-EEE4-4474-8A1C-CEEDCADF956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F31495F-563F-457D-AAE0-6B9B769D04E7}"/>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976FF6D-C184-4C1F-BF7F-39B3F7ACFDD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91EED16-B4EB-4EDC-83F9-2D2E5E1F897E}"/>
              </a:ext>
            </a:extLst>
          </p:cNvPr>
          <p:cNvSpPr txBox="1">
            <a:spLocks noGrp="1"/>
          </p:cNvSpPr>
          <p:nvPr>
            <p:ph type="dt" sz="half" idx="7"/>
          </p:nvPr>
        </p:nvSpPr>
        <p:spPr/>
        <p:txBody>
          <a:bodyPr/>
          <a:lstStyle>
            <a:lvl1pPr>
              <a:defRPr/>
            </a:lvl1pPr>
          </a:lstStyle>
          <a:p>
            <a:pPr lvl="0"/>
            <a:fld id="{512655BE-B2BA-44B9-AB48-7CEA0741484E}" type="datetime1">
              <a:rPr lang="es-ES"/>
              <a:pPr lvl="0"/>
              <a:t>12/02/2021</a:t>
            </a:fld>
            <a:endParaRPr lang="es-ES"/>
          </a:p>
        </p:txBody>
      </p:sp>
      <p:sp>
        <p:nvSpPr>
          <p:cNvPr id="6" name="Marcador de pie de página 5">
            <a:extLst>
              <a:ext uri="{FF2B5EF4-FFF2-40B4-BE49-F238E27FC236}">
                <a16:creationId xmlns:a16="http://schemas.microsoft.com/office/drawing/2014/main" id="{3DC5692F-4A90-48A4-BA54-1F40703828C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59F7457-5511-44C0-92A9-EA7F846268F7}"/>
              </a:ext>
            </a:extLst>
          </p:cNvPr>
          <p:cNvSpPr txBox="1">
            <a:spLocks noGrp="1"/>
          </p:cNvSpPr>
          <p:nvPr>
            <p:ph type="sldNum" sz="quarter" idx="8"/>
          </p:nvPr>
        </p:nvSpPr>
        <p:spPr/>
        <p:txBody>
          <a:bodyPr/>
          <a:lstStyle>
            <a:lvl1pPr>
              <a:defRPr/>
            </a:lvl1pPr>
          </a:lstStyle>
          <a:p>
            <a:pPr lvl="0"/>
            <a:fld id="{14BBE91C-E42C-4082-B04F-45FDB29FDB6A}" type="slidenum">
              <a:t>‹Nº›</a:t>
            </a:fld>
            <a:endParaRPr lang="es-ES"/>
          </a:p>
        </p:txBody>
      </p:sp>
    </p:spTree>
    <p:extLst>
      <p:ext uri="{BB962C8B-B14F-4D97-AF65-F5344CB8AC3E}">
        <p14:creationId xmlns:p14="http://schemas.microsoft.com/office/powerpoint/2010/main" val="6197651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8EE9F44-52AF-4D14-9283-9E4F7776027A}"/>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763018C-3902-4F8F-BF21-6C52CEA5A16B}"/>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227DEA9-A23A-40A5-880D-8EA8C301CED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993678C-B0DA-40E1-A06E-43CFB33BF9B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BBB6E901-0DEB-479D-BEFB-5F525517923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EA65F41-702B-4A83-A63F-92DA85731927}"/>
              </a:ext>
            </a:extLst>
          </p:cNvPr>
          <p:cNvSpPr txBox="1">
            <a:spLocks noGrp="1"/>
          </p:cNvSpPr>
          <p:nvPr>
            <p:ph type="dt" sz="half" idx="7"/>
          </p:nvPr>
        </p:nvSpPr>
        <p:spPr/>
        <p:txBody>
          <a:bodyPr/>
          <a:lstStyle>
            <a:lvl1pPr>
              <a:defRPr/>
            </a:lvl1pPr>
          </a:lstStyle>
          <a:p>
            <a:pPr lvl="0"/>
            <a:fld id="{AF4916CC-118C-4115-A106-85D49F5B4FD8}" type="datetime1">
              <a:rPr lang="es-ES"/>
              <a:pPr lvl="0"/>
              <a:t>12/02/2021</a:t>
            </a:fld>
            <a:endParaRPr lang="es-ES"/>
          </a:p>
        </p:txBody>
      </p:sp>
      <p:sp>
        <p:nvSpPr>
          <p:cNvPr id="8" name="Marcador de pie de página 7">
            <a:extLst>
              <a:ext uri="{FF2B5EF4-FFF2-40B4-BE49-F238E27FC236}">
                <a16:creationId xmlns:a16="http://schemas.microsoft.com/office/drawing/2014/main" id="{0AA4C7FA-C2E1-4291-A0DA-E38D32C0AD15}"/>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64BD60E-8864-4AFD-ADC1-EE33BAE47CAE}"/>
              </a:ext>
            </a:extLst>
          </p:cNvPr>
          <p:cNvSpPr txBox="1">
            <a:spLocks noGrp="1"/>
          </p:cNvSpPr>
          <p:nvPr>
            <p:ph type="sldNum" sz="quarter" idx="8"/>
          </p:nvPr>
        </p:nvSpPr>
        <p:spPr/>
        <p:txBody>
          <a:bodyPr/>
          <a:lstStyle>
            <a:lvl1pPr>
              <a:defRPr/>
            </a:lvl1pPr>
          </a:lstStyle>
          <a:p>
            <a:pPr lvl="0"/>
            <a:fld id="{E14992E1-F03B-4727-B605-7AC8C2FE937C}" type="slidenum">
              <a:t>‹Nº›</a:t>
            </a:fld>
            <a:endParaRPr lang="es-ES"/>
          </a:p>
        </p:txBody>
      </p:sp>
    </p:spTree>
    <p:extLst>
      <p:ext uri="{BB962C8B-B14F-4D97-AF65-F5344CB8AC3E}">
        <p14:creationId xmlns:p14="http://schemas.microsoft.com/office/powerpoint/2010/main" val="1917584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C78B5A-84B1-4E13-A03F-B6A20115AEE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51A91C2-5F1D-47D0-B8E3-B0065BC015BD}"/>
              </a:ext>
            </a:extLst>
          </p:cNvPr>
          <p:cNvSpPr txBox="1">
            <a:spLocks noGrp="1"/>
          </p:cNvSpPr>
          <p:nvPr>
            <p:ph type="dt" sz="half" idx="7"/>
          </p:nvPr>
        </p:nvSpPr>
        <p:spPr/>
        <p:txBody>
          <a:bodyPr/>
          <a:lstStyle>
            <a:lvl1pPr>
              <a:defRPr/>
            </a:lvl1pPr>
          </a:lstStyle>
          <a:p>
            <a:pPr lvl="0"/>
            <a:fld id="{77279D6B-A4AF-4D0E-8712-172785592B08}" type="datetime1">
              <a:rPr lang="es-ES"/>
              <a:pPr lvl="0"/>
              <a:t>12/02/2021</a:t>
            </a:fld>
            <a:endParaRPr lang="es-ES"/>
          </a:p>
        </p:txBody>
      </p:sp>
      <p:sp>
        <p:nvSpPr>
          <p:cNvPr id="4" name="Marcador de pie de página 3">
            <a:extLst>
              <a:ext uri="{FF2B5EF4-FFF2-40B4-BE49-F238E27FC236}">
                <a16:creationId xmlns:a16="http://schemas.microsoft.com/office/drawing/2014/main" id="{03487E19-822F-4510-B7AA-F3340CBA0C7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54CA1158-0B9C-46C9-91BC-8D7685993F2C}"/>
              </a:ext>
            </a:extLst>
          </p:cNvPr>
          <p:cNvSpPr txBox="1">
            <a:spLocks noGrp="1"/>
          </p:cNvSpPr>
          <p:nvPr>
            <p:ph type="sldNum" sz="quarter" idx="8"/>
          </p:nvPr>
        </p:nvSpPr>
        <p:spPr/>
        <p:txBody>
          <a:bodyPr/>
          <a:lstStyle>
            <a:lvl1pPr>
              <a:defRPr/>
            </a:lvl1pPr>
          </a:lstStyle>
          <a:p>
            <a:pPr lvl="0"/>
            <a:fld id="{A36EE357-935E-4E6D-B16D-B3BFF0BC5E61}" type="slidenum">
              <a:t>‹Nº›</a:t>
            </a:fld>
            <a:endParaRPr lang="es-ES"/>
          </a:p>
        </p:txBody>
      </p:sp>
    </p:spTree>
    <p:extLst>
      <p:ext uri="{BB962C8B-B14F-4D97-AF65-F5344CB8AC3E}">
        <p14:creationId xmlns:p14="http://schemas.microsoft.com/office/powerpoint/2010/main" val="3614795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5878A19-2B0E-4A0F-9153-5F751EF2AE5A}"/>
              </a:ext>
            </a:extLst>
          </p:cNvPr>
          <p:cNvSpPr txBox="1">
            <a:spLocks noGrp="1"/>
          </p:cNvSpPr>
          <p:nvPr>
            <p:ph type="dt" sz="half" idx="7"/>
          </p:nvPr>
        </p:nvSpPr>
        <p:spPr/>
        <p:txBody>
          <a:bodyPr/>
          <a:lstStyle>
            <a:lvl1pPr>
              <a:defRPr/>
            </a:lvl1pPr>
          </a:lstStyle>
          <a:p>
            <a:pPr lvl="0"/>
            <a:fld id="{B32005AE-D8F4-4B01-99E4-8E19E4A0832D}" type="datetime1">
              <a:rPr lang="es-ES"/>
              <a:pPr lvl="0"/>
              <a:t>12/02/2021</a:t>
            </a:fld>
            <a:endParaRPr lang="es-ES"/>
          </a:p>
        </p:txBody>
      </p:sp>
      <p:sp>
        <p:nvSpPr>
          <p:cNvPr id="3" name="Marcador de pie de página 2">
            <a:extLst>
              <a:ext uri="{FF2B5EF4-FFF2-40B4-BE49-F238E27FC236}">
                <a16:creationId xmlns:a16="http://schemas.microsoft.com/office/drawing/2014/main" id="{4EA9F1C5-945F-44F0-89DF-6995EB3C205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CB831623-8029-44C4-A354-8670BC938B4A}"/>
              </a:ext>
            </a:extLst>
          </p:cNvPr>
          <p:cNvSpPr txBox="1">
            <a:spLocks noGrp="1"/>
          </p:cNvSpPr>
          <p:nvPr>
            <p:ph type="sldNum" sz="quarter" idx="8"/>
          </p:nvPr>
        </p:nvSpPr>
        <p:spPr/>
        <p:txBody>
          <a:bodyPr/>
          <a:lstStyle>
            <a:lvl1pPr>
              <a:defRPr/>
            </a:lvl1pPr>
          </a:lstStyle>
          <a:p>
            <a:pPr lvl="0"/>
            <a:fld id="{F6C35037-A110-47C6-A080-BE0331ECD243}" type="slidenum">
              <a:t>‹Nº›</a:t>
            </a:fld>
            <a:endParaRPr lang="es-ES"/>
          </a:p>
        </p:txBody>
      </p:sp>
    </p:spTree>
    <p:extLst>
      <p:ext uri="{BB962C8B-B14F-4D97-AF65-F5344CB8AC3E}">
        <p14:creationId xmlns:p14="http://schemas.microsoft.com/office/powerpoint/2010/main" val="321530459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81AF07-F061-44EC-B4E6-DA1BCABF342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A03FB7E-FBE3-40B0-934B-154010494412}"/>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DE37F41-A403-4FE5-98E4-665415306CFA}"/>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6603219-FA5E-4FEB-AC2B-F2FD729D54DA}"/>
              </a:ext>
            </a:extLst>
          </p:cNvPr>
          <p:cNvSpPr txBox="1">
            <a:spLocks noGrp="1"/>
          </p:cNvSpPr>
          <p:nvPr>
            <p:ph type="dt" sz="half" idx="7"/>
          </p:nvPr>
        </p:nvSpPr>
        <p:spPr/>
        <p:txBody>
          <a:bodyPr/>
          <a:lstStyle>
            <a:lvl1pPr>
              <a:defRPr/>
            </a:lvl1pPr>
          </a:lstStyle>
          <a:p>
            <a:pPr lvl="0"/>
            <a:fld id="{48ED8D30-52A9-4B7C-BDDC-82182B9B944D}" type="datetime1">
              <a:rPr lang="es-ES"/>
              <a:pPr lvl="0"/>
              <a:t>12/02/2021</a:t>
            </a:fld>
            <a:endParaRPr lang="es-ES"/>
          </a:p>
        </p:txBody>
      </p:sp>
      <p:sp>
        <p:nvSpPr>
          <p:cNvPr id="6" name="Marcador de pie de página 5">
            <a:extLst>
              <a:ext uri="{FF2B5EF4-FFF2-40B4-BE49-F238E27FC236}">
                <a16:creationId xmlns:a16="http://schemas.microsoft.com/office/drawing/2014/main" id="{D383A3A8-2461-4C99-9E3F-8168D4C17D4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CDDDF3F-D165-484F-BC99-7B0666752158}"/>
              </a:ext>
            </a:extLst>
          </p:cNvPr>
          <p:cNvSpPr txBox="1">
            <a:spLocks noGrp="1"/>
          </p:cNvSpPr>
          <p:nvPr>
            <p:ph type="sldNum" sz="quarter" idx="8"/>
          </p:nvPr>
        </p:nvSpPr>
        <p:spPr/>
        <p:txBody>
          <a:bodyPr/>
          <a:lstStyle>
            <a:lvl1pPr>
              <a:defRPr/>
            </a:lvl1pPr>
          </a:lstStyle>
          <a:p>
            <a:pPr lvl="0"/>
            <a:fld id="{D03F8B94-3C25-4B25-87FF-4AB17213071B}" type="slidenum">
              <a:t>‹Nº›</a:t>
            </a:fld>
            <a:endParaRPr lang="es-ES"/>
          </a:p>
        </p:txBody>
      </p:sp>
    </p:spTree>
    <p:extLst>
      <p:ext uri="{BB962C8B-B14F-4D97-AF65-F5344CB8AC3E}">
        <p14:creationId xmlns:p14="http://schemas.microsoft.com/office/powerpoint/2010/main" val="390970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CBFB739-AF88-477E-A9C1-8F97EB02E8E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636A5B0-D21B-41BC-AC4D-70A18DB9F83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1401C8EA-5F3F-4FDE-8C09-FD8C4ED997C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076EF11-143F-4C2F-9629-EE7721BA1103}"/>
              </a:ext>
            </a:extLst>
          </p:cNvPr>
          <p:cNvSpPr txBox="1">
            <a:spLocks noGrp="1"/>
          </p:cNvSpPr>
          <p:nvPr>
            <p:ph type="dt" sz="half" idx="7"/>
          </p:nvPr>
        </p:nvSpPr>
        <p:spPr/>
        <p:txBody>
          <a:bodyPr/>
          <a:lstStyle>
            <a:lvl1pPr>
              <a:defRPr/>
            </a:lvl1pPr>
          </a:lstStyle>
          <a:p>
            <a:pPr lvl="0"/>
            <a:fld id="{AEAC1A35-9085-421A-A67D-36C6066039B8}" type="datetime1">
              <a:rPr lang="es-ES"/>
              <a:pPr lvl="0"/>
              <a:t>12/02/2021</a:t>
            </a:fld>
            <a:endParaRPr lang="es-ES"/>
          </a:p>
        </p:txBody>
      </p:sp>
      <p:sp>
        <p:nvSpPr>
          <p:cNvPr id="6" name="Marcador de pie de página 5">
            <a:extLst>
              <a:ext uri="{FF2B5EF4-FFF2-40B4-BE49-F238E27FC236}">
                <a16:creationId xmlns:a16="http://schemas.microsoft.com/office/drawing/2014/main" id="{5AE8F735-36DA-4CD1-BAEB-2B440943166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19C5D9F-74AC-4DDD-9F84-3467B70C2754}"/>
              </a:ext>
            </a:extLst>
          </p:cNvPr>
          <p:cNvSpPr txBox="1">
            <a:spLocks noGrp="1"/>
          </p:cNvSpPr>
          <p:nvPr>
            <p:ph type="sldNum" sz="quarter" idx="8"/>
          </p:nvPr>
        </p:nvSpPr>
        <p:spPr/>
        <p:txBody>
          <a:bodyPr/>
          <a:lstStyle>
            <a:lvl1pPr>
              <a:defRPr/>
            </a:lvl1pPr>
          </a:lstStyle>
          <a:p>
            <a:pPr lvl="0"/>
            <a:fld id="{18F41FA3-0F66-4D31-948F-DF4BDDB441BA}" type="slidenum">
              <a:t>‹Nº›</a:t>
            </a:fld>
            <a:endParaRPr lang="es-ES"/>
          </a:p>
        </p:txBody>
      </p:sp>
    </p:spTree>
    <p:extLst>
      <p:ext uri="{BB962C8B-B14F-4D97-AF65-F5344CB8AC3E}">
        <p14:creationId xmlns:p14="http://schemas.microsoft.com/office/powerpoint/2010/main" val="3605988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5E8FF2C-F7EB-4CC2-9F2E-C0E4461AF4C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B915559-8A83-4B26-B38C-BCF19251180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6036A62-109F-4BB4-BF8D-16570F716A79}"/>
              </a:ext>
            </a:extLst>
          </p:cNvPr>
          <p:cNvSpPr txBox="1">
            <a:spLocks noGrp="1"/>
          </p:cNvSpPr>
          <p:nvPr>
            <p:ph type="dt" sz="half" idx="7"/>
          </p:nvPr>
        </p:nvSpPr>
        <p:spPr/>
        <p:txBody>
          <a:bodyPr/>
          <a:lstStyle>
            <a:lvl1pPr>
              <a:defRPr/>
            </a:lvl1pPr>
          </a:lstStyle>
          <a:p>
            <a:pPr lvl="0"/>
            <a:fld id="{AFB91A88-F0E5-4969-9A4D-7CBADDF1269B}" type="datetime1">
              <a:rPr lang="es-ES"/>
              <a:pPr lvl="0"/>
              <a:t>12/02/2021</a:t>
            </a:fld>
            <a:endParaRPr lang="es-ES"/>
          </a:p>
        </p:txBody>
      </p:sp>
      <p:sp>
        <p:nvSpPr>
          <p:cNvPr id="5" name="Marcador de pie de página 4">
            <a:extLst>
              <a:ext uri="{FF2B5EF4-FFF2-40B4-BE49-F238E27FC236}">
                <a16:creationId xmlns:a16="http://schemas.microsoft.com/office/drawing/2014/main" id="{4FB896C7-DD21-4FFD-912B-374E821DD66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2D49C37-1262-4D50-87EE-F888CF1C9788}"/>
              </a:ext>
            </a:extLst>
          </p:cNvPr>
          <p:cNvSpPr txBox="1">
            <a:spLocks noGrp="1"/>
          </p:cNvSpPr>
          <p:nvPr>
            <p:ph type="sldNum" sz="quarter" idx="8"/>
          </p:nvPr>
        </p:nvSpPr>
        <p:spPr/>
        <p:txBody>
          <a:bodyPr/>
          <a:lstStyle>
            <a:lvl1pPr>
              <a:defRPr/>
            </a:lvl1pPr>
          </a:lstStyle>
          <a:p>
            <a:pPr lvl="0"/>
            <a:fld id="{D5EC14D1-652E-4C4D-9867-270963E9FDFA}" type="slidenum">
              <a:t>‹Nº›</a:t>
            </a:fld>
            <a:endParaRPr lang="es-ES"/>
          </a:p>
        </p:txBody>
      </p:sp>
    </p:spTree>
    <p:extLst>
      <p:ext uri="{BB962C8B-B14F-4D97-AF65-F5344CB8AC3E}">
        <p14:creationId xmlns:p14="http://schemas.microsoft.com/office/powerpoint/2010/main" val="24485739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0135C88-6068-4E7A-8B4D-B92FF8EE3959}"/>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CB5ACB48-ECBE-4176-8762-D8BA1D1A5C3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0843DA6-8352-4A90-A3CB-FDE93648B123}"/>
              </a:ext>
            </a:extLst>
          </p:cNvPr>
          <p:cNvSpPr txBox="1">
            <a:spLocks noGrp="1"/>
          </p:cNvSpPr>
          <p:nvPr>
            <p:ph type="dt" sz="half" idx="7"/>
          </p:nvPr>
        </p:nvSpPr>
        <p:spPr/>
        <p:txBody>
          <a:bodyPr/>
          <a:lstStyle>
            <a:lvl1pPr>
              <a:defRPr/>
            </a:lvl1pPr>
          </a:lstStyle>
          <a:p>
            <a:pPr lvl="0"/>
            <a:fld id="{F0D14E6E-C61C-41F7-A29D-FBC1D73F971E}" type="datetime1">
              <a:rPr lang="es-ES"/>
              <a:pPr lvl="0"/>
              <a:t>12/02/2021</a:t>
            </a:fld>
            <a:endParaRPr lang="es-ES"/>
          </a:p>
        </p:txBody>
      </p:sp>
      <p:sp>
        <p:nvSpPr>
          <p:cNvPr id="5" name="Marcador de pie de página 4">
            <a:extLst>
              <a:ext uri="{FF2B5EF4-FFF2-40B4-BE49-F238E27FC236}">
                <a16:creationId xmlns:a16="http://schemas.microsoft.com/office/drawing/2014/main" id="{B926DA7F-8C0A-4D2C-870E-4A24DD052D4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9EDB801-1380-467F-838D-5BD6E907163F}"/>
              </a:ext>
            </a:extLst>
          </p:cNvPr>
          <p:cNvSpPr txBox="1">
            <a:spLocks noGrp="1"/>
          </p:cNvSpPr>
          <p:nvPr>
            <p:ph type="sldNum" sz="quarter" idx="8"/>
          </p:nvPr>
        </p:nvSpPr>
        <p:spPr/>
        <p:txBody>
          <a:bodyPr/>
          <a:lstStyle>
            <a:lvl1pPr>
              <a:defRPr/>
            </a:lvl1pPr>
          </a:lstStyle>
          <a:p>
            <a:pPr lvl="0"/>
            <a:fld id="{857E6360-8380-4EAA-B48F-9FE49ED818D7}" type="slidenum">
              <a:t>‹Nº›</a:t>
            </a:fld>
            <a:endParaRPr lang="es-ES"/>
          </a:p>
        </p:txBody>
      </p:sp>
    </p:spTree>
    <p:extLst>
      <p:ext uri="{BB962C8B-B14F-4D97-AF65-F5344CB8AC3E}">
        <p14:creationId xmlns:p14="http://schemas.microsoft.com/office/powerpoint/2010/main" val="31020798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0F2CDB-79AD-4C35-A370-E852097AE58D}"/>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78AEE541-AFF9-4412-8BB4-9CCD89D0D236}"/>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18E0B6A-815F-43E4-8434-9E7409D5D408}"/>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FFF11277-4465-439A-A939-C1D3E13095C3}"/>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D89B8A4D-A675-4103-B1FB-8EB49C096FF1}"/>
              </a:ext>
            </a:extLst>
          </p:cNvPr>
          <p:cNvSpPr txBox="1">
            <a:spLocks noGrp="1"/>
          </p:cNvSpPr>
          <p:nvPr>
            <p:ph type="sldNum" sz="quarter" idx="8"/>
          </p:nvPr>
        </p:nvSpPr>
        <p:spPr/>
        <p:txBody>
          <a:bodyPr/>
          <a:lstStyle>
            <a:lvl1pPr>
              <a:defRPr sz="1400"/>
            </a:lvl1pPr>
          </a:lstStyle>
          <a:p>
            <a:pPr lvl="0"/>
            <a:fld id="{26F9A27B-B801-4413-8C00-16641C26C4A5}" type="slidenum">
              <a:t>‹Nº›</a:t>
            </a:fld>
            <a:endParaRPr lang="es-ES"/>
          </a:p>
        </p:txBody>
      </p:sp>
    </p:spTree>
    <p:extLst>
      <p:ext uri="{BB962C8B-B14F-4D97-AF65-F5344CB8AC3E}">
        <p14:creationId xmlns:p14="http://schemas.microsoft.com/office/powerpoint/2010/main" val="309850049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6E3B46-8ABC-45FD-B3EE-4FE3A72D67BF}"/>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382A789-A4EB-4C41-97F1-8BD76A96DE53}"/>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354A3E35-84F2-4509-B298-6CC447BAE6FB}"/>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2702477145"/>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4C5311B-07CB-467A-99E8-FFBFEEDDE9A9}"/>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496ADA17-7843-4754-B78F-6952C8F72CB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F2F5968-EA2D-4688-BE23-0AFFCB791A2A}"/>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708B87C-7C2C-434A-AB81-DBFBDAA37FFE}" type="datetime1">
              <a:rPr lang="es-ES"/>
              <a:pPr lvl="0"/>
              <a:t>12/02/2021</a:t>
            </a:fld>
            <a:endParaRPr lang="es-ES"/>
          </a:p>
        </p:txBody>
      </p:sp>
      <p:sp>
        <p:nvSpPr>
          <p:cNvPr id="5" name="Marcador de pie de página 4">
            <a:extLst>
              <a:ext uri="{FF2B5EF4-FFF2-40B4-BE49-F238E27FC236}">
                <a16:creationId xmlns:a16="http://schemas.microsoft.com/office/drawing/2014/main" id="{D54B69DC-37F8-47D2-9E5B-659224D8EEAE}"/>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1679EA55-1C0B-458E-9F10-3446672B684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A7235DB-26DF-45D8-8B71-DD3B44E04810}"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D94B6B3-1511-4250-A5CD-2238CBF93744}"/>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9005363-01A5-4EF8-8A57-0DDF09FF95D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2D1A567-15E2-4B99-A8A0-CFAA1996A600}"/>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F5A8587D-AFE0-4273-A37F-BFC02E65F1C6}"/>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BBF6C42-92BA-489A-882E-0566BB39BD2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81EE7D62-4EFE-437B-9977-956ED5BEAAED}"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57222694-DBA3-43CB-95F5-A7565BAD6679}"/>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hyperlink" Target="https://vk.com/mispps" TargetMode="External"/><Relationship Id="rId3" Type="http://schemas.openxmlformats.org/officeDocument/2006/relationships/image" Target="../media/image30.png"/><Relationship Id="rId7" Type="http://schemas.openxmlformats.org/officeDocument/2006/relationships/hyperlink" Target="https://www.facebook.com/mispps" TargetMode="External"/><Relationship Id="rId12" Type="http://schemas.openxmlformats.org/officeDocument/2006/relationships/image" Target="../media/image3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32.png"/><Relationship Id="rId11" Type="http://schemas.openxmlformats.org/officeDocument/2006/relationships/hyperlink" Target="https://plus.google.com/+Mispps/" TargetMode="External"/><Relationship Id="rId5" Type="http://schemas.openxmlformats.org/officeDocument/2006/relationships/image" Target="../media/image31.png"/><Relationship Id="rId10" Type="http://schemas.openxmlformats.org/officeDocument/2006/relationships/image" Target="../media/image3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973236E6-4E1B-41AC-92B8-9F3FB8534AD1}"/>
              </a:ext>
            </a:extLst>
          </p:cNvPr>
          <p:cNvSpPr txBox="1"/>
          <p:nvPr/>
        </p:nvSpPr>
        <p:spPr>
          <a:xfrm>
            <a:off x="0" y="2556772"/>
            <a:ext cx="12118021"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TEATRO ALEXANDRINSKY</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SAN PETERSBURGO · RUSIA</a:t>
            </a:r>
            <a:endParaRPr lang="es-ES" sz="2800" b="0" i="0" u="none" strike="noStrike" kern="1200" cap="none" spc="0" baseline="0">
              <a:solidFill>
                <a:srgbClr val="FFFFFF"/>
              </a:solidFill>
              <a:uFillTx/>
              <a:latin typeface="Calibri"/>
            </a:endParaRPr>
          </a:p>
        </p:txBody>
      </p:sp>
      <p:pic>
        <p:nvPicPr>
          <p:cNvPr id="3" name="CP3 -04 Haendel - Giga y trio final de musica acuatica">
            <a:extLst>
              <a:ext uri="{FF2B5EF4-FFF2-40B4-BE49-F238E27FC236}">
                <a16:creationId xmlns:a16="http://schemas.microsoft.com/office/drawing/2014/main" id="{BC89029A-499F-43E8-B515-B5375DD518B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92832" y="563165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1AABE0-4EBB-4FBD-B693-10D372D9A4C7}"/>
              </a:ext>
            </a:extLst>
          </p:cNvPr>
          <p:cNvPicPr>
            <a:picLocks noChangeAspect="1"/>
          </p:cNvPicPr>
          <p:nvPr/>
        </p:nvPicPr>
        <p:blipFill>
          <a:blip r:embed="rId3"/>
          <a:stretch>
            <a:fillRect/>
          </a:stretch>
        </p:blipFill>
        <p:spPr>
          <a:xfrm>
            <a:off x="0" y="0"/>
            <a:ext cx="12118021" cy="6850328"/>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30F337-42A8-44E5-84E3-F6489515FFC8}"/>
              </a:ext>
            </a:extLst>
          </p:cNvPr>
          <p:cNvPicPr>
            <a:picLocks noChangeAspect="1"/>
          </p:cNvPicPr>
          <p:nvPr/>
        </p:nvPicPr>
        <p:blipFill>
          <a:blip r:embed="rId2"/>
          <a:stretch>
            <a:fillRect/>
          </a:stretch>
        </p:blipFill>
        <p:spPr>
          <a:xfrm>
            <a:off x="630314" y="905475"/>
            <a:ext cx="3709153" cy="4924757"/>
          </a:xfrm>
          <a:prstGeom prst="rect">
            <a:avLst/>
          </a:prstGeom>
          <a:noFill/>
          <a:ln w="190496" cap="flat" cmpd="tri">
            <a:solidFill>
              <a:srgbClr val="FFC000"/>
            </a:solidFill>
            <a:prstDash val="solid"/>
            <a:miter/>
          </a:ln>
        </p:spPr>
      </p:pic>
      <p:sp>
        <p:nvSpPr>
          <p:cNvPr id="3" name="CuadroTexto 3">
            <a:extLst>
              <a:ext uri="{FF2B5EF4-FFF2-40B4-BE49-F238E27FC236}">
                <a16:creationId xmlns:a16="http://schemas.microsoft.com/office/drawing/2014/main" id="{B2B7C1F5-4B20-48C3-B193-FAFCD7263D95}"/>
              </a:ext>
            </a:extLst>
          </p:cNvPr>
          <p:cNvSpPr txBox="1"/>
          <p:nvPr/>
        </p:nvSpPr>
        <p:spPr>
          <a:xfrm>
            <a:off x="408371" y="6045692"/>
            <a:ext cx="412811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Alexandra Fyodorovna</a:t>
            </a:r>
          </a:p>
        </p:txBody>
      </p:sp>
      <p:sp>
        <p:nvSpPr>
          <p:cNvPr id="4" name="CuadroTexto 4">
            <a:extLst>
              <a:ext uri="{FF2B5EF4-FFF2-40B4-BE49-F238E27FC236}">
                <a16:creationId xmlns:a16="http://schemas.microsoft.com/office/drawing/2014/main" id="{5FD9A8C1-FC93-4BEF-91F8-BB0A8510C4AF}"/>
              </a:ext>
            </a:extLst>
          </p:cNvPr>
          <p:cNvSpPr txBox="1"/>
          <p:nvPr/>
        </p:nvSpPr>
        <p:spPr>
          <a:xfrm>
            <a:off x="5220071" y="1136343"/>
            <a:ext cx="6161099"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Teatro Alexandrinsky o Teatro Nacional de Drama de Rusia es un teatro en San Petersburgo, Rusia. Fue construido para la compañía imperial de Petersburgo fundada en 1756. Desde 1832, el teatro ocupa un edificio de estilo Imperio diseñado por Carlo Rossi. Fue construido desde 1828 asta 1832 en la Plaza Alexandrinsky (ahora Plaza Ostrovsky), que está situada en Nevsky Prospekt entre la Biblioteca Nacional de Rusia y el Palacio Anichkov. El teatro y la plaza llevan el nombre de la emperatriz consorte Alexandra Feodorovna. Fue uno de los muchos teatros de la compañía imperial. Sobre el escenario se encontraban dramas, óperas y ballets. Solo en la década de 1880, el teatro se volvió dramático y lleno de tragedia.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estrenos de numerosas obras de teatro rusas se han representado en su escenario, incluidas las obras de Alexandr Griboyedov, Alexander Ostrovsky y Anton Chekhov. Entre los directores famosos que han realizado trabajos allí se encuentran Vsevolod Meyerhold, Grigori Kozintsev, Georgy Tovstonogov y Nikolay Akimov. El 30 de agosto de 2006, el teatro volvió a abrir después de una reconstrucción.</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179E81-8895-414F-B412-7E1005DF837E}"/>
              </a:ext>
            </a:extLst>
          </p:cNvPr>
          <p:cNvPicPr>
            <a:picLocks noChangeAspect="1"/>
          </p:cNvPicPr>
          <p:nvPr/>
        </p:nvPicPr>
        <p:blipFill>
          <a:blip r:embed="rId3"/>
          <a:stretch>
            <a:fillRect/>
          </a:stretch>
        </p:blipFill>
        <p:spPr>
          <a:xfrm>
            <a:off x="0" y="0"/>
            <a:ext cx="12185705"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58C80D-D87F-448A-B505-6A8E7914EFC1}"/>
              </a:ext>
            </a:extLst>
          </p:cNvPr>
          <p:cNvPicPr>
            <a:picLocks noChangeAspect="1"/>
          </p:cNvPicPr>
          <p:nvPr/>
        </p:nvPicPr>
        <p:blipFill>
          <a:blip r:embed="rId2"/>
          <a:stretch>
            <a:fillRect/>
          </a:stretch>
        </p:blipFill>
        <p:spPr>
          <a:xfrm>
            <a:off x="0" y="0"/>
            <a:ext cx="12191996" cy="686154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7407F4-B44C-4511-9D0B-8BCE3068F6F7}"/>
              </a:ext>
            </a:extLst>
          </p:cNvPr>
          <p:cNvPicPr>
            <a:picLocks noChangeAspect="1"/>
          </p:cNvPicPr>
          <p:nvPr/>
        </p:nvPicPr>
        <p:blipFill>
          <a:blip r:embed="rId2"/>
          <a:stretch>
            <a:fillRect/>
          </a:stretch>
        </p:blipFill>
        <p:spPr>
          <a:xfrm>
            <a:off x="0" y="0"/>
            <a:ext cx="12206709"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6B253D-5CCD-4E5D-AD8D-27DDAF9D1AC2}"/>
              </a:ext>
            </a:extLst>
          </p:cNvPr>
          <p:cNvPicPr>
            <a:picLocks noChangeAspect="1"/>
          </p:cNvPicPr>
          <p:nvPr/>
        </p:nvPicPr>
        <p:blipFill>
          <a:blip r:embed="rId2"/>
          <a:stretch>
            <a:fillRect/>
          </a:stretch>
        </p:blipFill>
        <p:spPr>
          <a:xfrm>
            <a:off x="954350" y="0"/>
            <a:ext cx="10293437"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2528CA-688F-4981-B2CB-0944785D0F43}"/>
              </a:ext>
            </a:extLst>
          </p:cNvPr>
          <p:cNvPicPr>
            <a:picLocks noChangeAspect="1"/>
          </p:cNvPicPr>
          <p:nvPr/>
        </p:nvPicPr>
        <p:blipFill>
          <a:blip r:embed="rId2"/>
          <a:stretch>
            <a:fillRect/>
          </a:stretch>
        </p:blipFill>
        <p:spPr>
          <a:xfrm>
            <a:off x="0" y="0"/>
            <a:ext cx="12191996" cy="685863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927555-CB3C-4E75-8ACD-098BC4402369}"/>
              </a:ext>
            </a:extLst>
          </p:cNvPr>
          <p:cNvPicPr>
            <a:picLocks noChangeAspect="1"/>
          </p:cNvPicPr>
          <p:nvPr/>
        </p:nvPicPr>
        <p:blipFill>
          <a:blip r:embed="rId2"/>
          <a:stretch>
            <a:fillRect/>
          </a:stretch>
        </p:blipFill>
        <p:spPr>
          <a:xfrm>
            <a:off x="0" y="0"/>
            <a:ext cx="12187516"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DFC75E-FA5F-4C2A-A614-EA81C7058641}"/>
              </a:ext>
            </a:extLst>
          </p:cNvPr>
          <p:cNvPicPr>
            <a:picLocks noChangeAspect="1"/>
          </p:cNvPicPr>
          <p:nvPr/>
        </p:nvPicPr>
        <p:blipFill>
          <a:blip r:embed="rId2"/>
          <a:stretch>
            <a:fillRect/>
          </a:stretch>
        </p:blipFill>
        <p:spPr>
          <a:xfrm>
            <a:off x="0" y="0"/>
            <a:ext cx="12191996" cy="686873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1545C7-1FD1-43B7-8DB1-C573C4FBFDE2}"/>
              </a:ext>
            </a:extLst>
          </p:cNvPr>
          <p:cNvPicPr>
            <a:picLocks noChangeAspect="1"/>
          </p:cNvPicPr>
          <p:nvPr/>
        </p:nvPicPr>
        <p:blipFill>
          <a:blip r:embed="rId2"/>
          <a:stretch>
            <a:fillRect/>
          </a:stretch>
        </p:blipFill>
        <p:spPr>
          <a:xfrm>
            <a:off x="967663" y="0"/>
            <a:ext cx="10280343" cy="6858457"/>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C90AF5-BB5C-4EF7-82D2-4CED4DF0F12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E6B0E3-AB94-41D3-99B9-E4CD94BCDEBF}"/>
              </a:ext>
            </a:extLst>
          </p:cNvPr>
          <p:cNvPicPr>
            <a:picLocks noChangeAspect="1"/>
          </p:cNvPicPr>
          <p:nvPr/>
        </p:nvPicPr>
        <p:blipFill>
          <a:blip r:embed="rId2"/>
          <a:stretch>
            <a:fillRect/>
          </a:stretch>
        </p:blipFill>
        <p:spPr>
          <a:xfrm>
            <a:off x="0" y="0"/>
            <a:ext cx="12191996" cy="6870298"/>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EB7F10-3433-457D-A90B-9FEBA491160C}"/>
              </a:ext>
            </a:extLst>
          </p:cNvPr>
          <p:cNvPicPr>
            <a:picLocks noChangeAspect="1"/>
          </p:cNvPicPr>
          <p:nvPr/>
        </p:nvPicPr>
        <p:blipFill>
          <a:blip r:embed="rId2"/>
          <a:stretch>
            <a:fillRect/>
          </a:stretch>
        </p:blipFill>
        <p:spPr>
          <a:xfrm>
            <a:off x="0" y="0"/>
            <a:ext cx="12191996" cy="6913622"/>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D893AF-D5CC-49AE-82BE-204275754C95}"/>
              </a:ext>
            </a:extLst>
          </p:cNvPr>
          <p:cNvPicPr>
            <a:picLocks noChangeAspect="1"/>
          </p:cNvPicPr>
          <p:nvPr/>
        </p:nvPicPr>
        <p:blipFill>
          <a:blip r:embed="rId2"/>
          <a:stretch>
            <a:fillRect/>
          </a:stretch>
        </p:blipFill>
        <p:spPr>
          <a:xfrm>
            <a:off x="1341269" y="0"/>
            <a:ext cx="950805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5DAFB6-6EDF-41D1-A55D-46BC85B15533}"/>
              </a:ext>
            </a:extLst>
          </p:cNvPr>
          <p:cNvPicPr>
            <a:picLocks noChangeAspect="1"/>
          </p:cNvPicPr>
          <p:nvPr/>
        </p:nvPicPr>
        <p:blipFill>
          <a:blip r:embed="rId2"/>
          <a:stretch>
            <a:fillRect/>
          </a:stretch>
        </p:blipFill>
        <p:spPr>
          <a:xfrm>
            <a:off x="6349291" y="0"/>
            <a:ext cx="5192886" cy="6858000"/>
          </a:xfrm>
          <a:prstGeom prst="rect">
            <a:avLst/>
          </a:prstGeom>
          <a:noFill/>
          <a:ln cap="flat">
            <a:noFill/>
          </a:ln>
        </p:spPr>
      </p:pic>
      <p:pic>
        <p:nvPicPr>
          <p:cNvPr id="3" name="Imagen 4">
            <a:extLst>
              <a:ext uri="{FF2B5EF4-FFF2-40B4-BE49-F238E27FC236}">
                <a16:creationId xmlns:a16="http://schemas.microsoft.com/office/drawing/2014/main" id="{921FB1C0-8E90-4A2D-899A-FE2199A5B063}"/>
              </a:ext>
            </a:extLst>
          </p:cNvPr>
          <p:cNvPicPr>
            <a:picLocks noChangeAspect="1"/>
          </p:cNvPicPr>
          <p:nvPr/>
        </p:nvPicPr>
        <p:blipFill>
          <a:blip r:embed="rId3"/>
          <a:stretch>
            <a:fillRect/>
          </a:stretch>
        </p:blipFill>
        <p:spPr>
          <a:xfrm>
            <a:off x="661751" y="19046"/>
            <a:ext cx="5257800" cy="6819896"/>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CF4EE0-DE6D-47C2-9693-EE0FC0EC18CE}"/>
              </a:ext>
            </a:extLst>
          </p:cNvPr>
          <p:cNvPicPr>
            <a:picLocks noChangeAspect="1"/>
          </p:cNvPicPr>
          <p:nvPr/>
        </p:nvPicPr>
        <p:blipFill>
          <a:blip r:embed="rId2"/>
          <a:stretch>
            <a:fillRect/>
          </a:stretch>
        </p:blipFill>
        <p:spPr>
          <a:xfrm>
            <a:off x="0" y="0"/>
            <a:ext cx="12191996" cy="6789456"/>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1DA5F4-7330-4F79-BF20-5012B9BADC71}"/>
              </a:ext>
            </a:extLst>
          </p:cNvPr>
          <p:cNvPicPr>
            <a:picLocks noChangeAspect="1"/>
          </p:cNvPicPr>
          <p:nvPr/>
        </p:nvPicPr>
        <p:blipFill>
          <a:blip r:embed="rId2"/>
          <a:stretch>
            <a:fillRect/>
          </a:stretch>
        </p:blipFill>
        <p:spPr>
          <a:xfrm>
            <a:off x="0" y="0"/>
            <a:ext cx="12055879" cy="6888833"/>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E5722BC-4CDD-4332-A0EC-BBEDC970DC93}"/>
              </a:ext>
            </a:extLst>
          </p:cNvPr>
          <p:cNvPicPr>
            <a:picLocks noChangeAspect="1"/>
          </p:cNvPicPr>
          <p:nvPr/>
        </p:nvPicPr>
        <p:blipFill>
          <a:blip r:embed="rId2"/>
          <a:stretch>
            <a:fillRect/>
          </a:stretch>
        </p:blipFill>
        <p:spPr>
          <a:xfrm>
            <a:off x="1189606" y="0"/>
            <a:ext cx="9783193" cy="6804672"/>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FAC096-DCED-4540-A718-8450E6F9D8E0}"/>
              </a:ext>
            </a:extLst>
          </p:cNvPr>
          <p:cNvPicPr>
            <a:picLocks noChangeAspect="1"/>
          </p:cNvPicPr>
          <p:nvPr/>
        </p:nvPicPr>
        <p:blipFill>
          <a:blip r:embed="rId2"/>
          <a:stretch>
            <a:fillRect/>
          </a:stretch>
        </p:blipFill>
        <p:spPr>
          <a:xfrm>
            <a:off x="967389" y="0"/>
            <a:ext cx="1020218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0DA522-52E7-4C6D-8E0C-96D7BDCAAED3}"/>
              </a:ext>
            </a:extLst>
          </p:cNvPr>
          <p:cNvPicPr>
            <a:picLocks noChangeAspect="1"/>
          </p:cNvPicPr>
          <p:nvPr/>
        </p:nvPicPr>
        <p:blipFill>
          <a:blip r:embed="rId2"/>
          <a:stretch>
            <a:fillRect/>
          </a:stretch>
        </p:blipFill>
        <p:spPr>
          <a:xfrm>
            <a:off x="1376226" y="0"/>
            <a:ext cx="934678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1D1BB523-9780-4046-9E9A-96C2774AD265}"/>
              </a:ext>
            </a:extLst>
          </p:cNvPr>
          <p:cNvPicPr>
            <a:picLocks noChangeAspect="1"/>
          </p:cNvPicPr>
          <p:nvPr/>
        </p:nvPicPr>
        <p:blipFill>
          <a:blip r:embed="rId2"/>
          <a:stretch>
            <a:fillRect/>
          </a:stretch>
        </p:blipFill>
        <p:spPr>
          <a:xfrm>
            <a:off x="1206249" y="0"/>
            <a:ext cx="9776600"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7A2D32-135F-4CD6-9FF2-6CF849696DAF}"/>
              </a:ext>
            </a:extLst>
          </p:cNvPr>
          <p:cNvPicPr>
            <a:picLocks noChangeAspect="1"/>
          </p:cNvPicPr>
          <p:nvPr/>
        </p:nvPicPr>
        <p:blipFill>
          <a:blip r:embed="rId2"/>
          <a:stretch>
            <a:fillRect/>
          </a:stretch>
        </p:blipFill>
        <p:spPr>
          <a:xfrm>
            <a:off x="924568" y="0"/>
            <a:ext cx="10279657"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1DEBCC-663C-4ED7-B7E8-AF740168DFDF}"/>
              </a:ext>
            </a:extLst>
          </p:cNvPr>
          <p:cNvPicPr>
            <a:picLocks noChangeAspect="1"/>
          </p:cNvPicPr>
          <p:nvPr/>
        </p:nvPicPr>
        <p:blipFill>
          <a:blip r:embed="rId2"/>
          <a:stretch>
            <a:fillRect/>
          </a:stretch>
        </p:blipFill>
        <p:spPr>
          <a:xfrm>
            <a:off x="1170834" y="0"/>
            <a:ext cx="10048999"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7A17C2-4242-45B0-A5FA-D6B1C39C1C20}"/>
              </a:ext>
            </a:extLst>
          </p:cNvPr>
          <p:cNvPicPr>
            <a:picLocks noChangeAspect="1"/>
          </p:cNvPicPr>
          <p:nvPr/>
        </p:nvPicPr>
        <p:blipFill>
          <a:blip r:embed="rId2"/>
          <a:stretch>
            <a:fillRect/>
          </a:stretch>
        </p:blipFill>
        <p:spPr>
          <a:xfrm>
            <a:off x="1925168" y="333728"/>
            <a:ext cx="8184977" cy="5765227"/>
          </a:xfrm>
          <a:prstGeom prst="rect">
            <a:avLst/>
          </a:prstGeom>
          <a:noFill/>
          <a:ln w="57150" cap="flat">
            <a:solidFill>
              <a:srgbClr val="FFC000"/>
            </a:solidFill>
            <a:prstDash val="solid"/>
            <a:round/>
          </a:ln>
        </p:spPr>
      </p:pic>
      <p:sp>
        <p:nvSpPr>
          <p:cNvPr id="3" name="CuadroTexto 3">
            <a:extLst>
              <a:ext uri="{FF2B5EF4-FFF2-40B4-BE49-F238E27FC236}">
                <a16:creationId xmlns:a16="http://schemas.microsoft.com/office/drawing/2014/main" id="{EDD67067-E05E-429B-B8BC-594BC7B9366E}"/>
              </a:ext>
            </a:extLst>
          </p:cNvPr>
          <p:cNvSpPr txBox="1"/>
          <p:nvPr/>
        </p:nvSpPr>
        <p:spPr>
          <a:xfrm>
            <a:off x="1917579" y="6249878"/>
            <a:ext cx="8202963"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teatro a finales del siglo XIX</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942CFA-A5C6-4914-9F55-C9DD3487BD5B}"/>
              </a:ext>
            </a:extLst>
          </p:cNvPr>
          <p:cNvPicPr>
            <a:picLocks noChangeAspect="1"/>
          </p:cNvPicPr>
          <p:nvPr/>
        </p:nvPicPr>
        <p:blipFill>
          <a:blip r:embed="rId2"/>
          <a:stretch>
            <a:fillRect/>
          </a:stretch>
        </p:blipFill>
        <p:spPr>
          <a:xfrm>
            <a:off x="1421489" y="0"/>
            <a:ext cx="9404082"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CBC715-553A-4FF9-9B10-8DA80DB6A802}"/>
              </a:ext>
            </a:extLst>
          </p:cNvPr>
          <p:cNvPicPr>
            <a:picLocks noChangeAspect="1"/>
          </p:cNvPicPr>
          <p:nvPr/>
        </p:nvPicPr>
        <p:blipFill>
          <a:blip r:embed="rId2"/>
          <a:stretch>
            <a:fillRect/>
          </a:stretch>
        </p:blipFill>
        <p:spPr>
          <a:xfrm>
            <a:off x="945471" y="0"/>
            <a:ext cx="10293437"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46C97BA-3122-413D-A605-93349191416B}"/>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11AEE601-F886-4A55-97A3-50BD12BBD26F}"/>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7E708E36-31BE-4D52-B22D-39303F26D21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73">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18178628-EBBD-4AA7-B1F0-4A817D431661}"/>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94D0BB63-32C6-4F75-B2CF-A061AABFA61A}"/>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0257D934-EB3C-497D-A4F1-A0B8C589ECAC}"/>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21005083-FFEF-4862-8F79-F60E0DEFDC7C}"/>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F37B5E34-FBA9-4CB5-A1D9-9FE3306CF8DB}"/>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A1EC8911-56E4-4EA9-8048-F8C8DB55251A}"/>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93BF16F5-1E9E-4807-8679-3BA79D2769C4}"/>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A22E9C03-822A-43F0-B71B-F80A4FAD530D}"/>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D1DEE141-5372-413E-8FD0-BAF9152AB09B}"/>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9C34B686-904F-4CED-99B6-065CCFC9DD99}"/>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B55D042D-25BC-43DF-8BCB-D0CA1D41AB99}"/>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254</Words>
  <Application>Microsoft Office PowerPoint</Application>
  <PresentationFormat>Panorámica</PresentationFormat>
  <Paragraphs>15</Paragraphs>
  <Slides>29</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29</vt:i4>
      </vt:variant>
    </vt:vector>
  </HeadingPairs>
  <TitlesOfParts>
    <vt:vector size="38"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2021-02-12T10:53:47Z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