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2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8" r:id="rId6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RXGemlgZTvLmXVCrCmTMQ==" hashData="xmFQitEyiuIsY7mSdlGVpJPCSU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6" d="100"/>
          <a:sy n="36" d="100"/>
        </p:scale>
        <p:origin x="-72" y="-16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18625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17359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79553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83541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8808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16786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02874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57797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52599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8560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34699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628A7-7C08-4AF2-82FD-E8811E4CD3F0}" type="datetimeFigureOut">
              <a:rPr lang="es-CO" smtClean="0"/>
              <a:pPr/>
              <a:t>19/02/2018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BE86A-54E3-436F-ACA1-0CD5B6CA64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19139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876925" y="1077880"/>
            <a:ext cx="845418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Tasmania</a:t>
            </a:r>
            <a:r>
              <a:rPr lang="es-CO" i="1" dirty="0"/>
              <a:t> es un estado de Australia, el cual se ubica en Oceanía. El estado está compuesto por la totalidad de la isla de Tasmania junto con algunas pequeñas islas adyacentes y se localiza a 240 km al sureste del continente, separada por el estrecho de Bass. Tasmania tiene una población de 516.600 habitantes y un área de 68.332 km². Su población aborigen fue exterminada durante el Genocidio de Tasmania (eufemísticamente llamada Guerra Negra), entrado el siglo XIX.</a:t>
            </a:r>
          </a:p>
          <a:p>
            <a:pPr algn="ctr"/>
            <a:r>
              <a:rPr lang="es-CO" i="1" dirty="0"/>
              <a:t>La capital y ciudad más grande es Hobart, que incluye las ciudades de Hobart, </a:t>
            </a:r>
            <a:r>
              <a:rPr lang="es-CO" i="1" dirty="0" err="1"/>
              <a:t>Glenorchy</a:t>
            </a:r>
            <a:r>
              <a:rPr lang="es-CO" i="1" dirty="0"/>
              <a:t>, y </a:t>
            </a:r>
            <a:r>
              <a:rPr lang="es-CO" i="1" dirty="0" err="1"/>
              <a:t>Clarence</a:t>
            </a:r>
            <a:r>
              <a:rPr lang="es-CO" i="1" dirty="0"/>
              <a:t>. Otras ciudades son </a:t>
            </a:r>
            <a:r>
              <a:rPr lang="es-CO" i="1" dirty="0" err="1"/>
              <a:t>Launceston</a:t>
            </a:r>
            <a:r>
              <a:rPr lang="es-CO" i="1" dirty="0"/>
              <a:t> en el norte, y </a:t>
            </a:r>
            <a:r>
              <a:rPr lang="es-CO" i="1" dirty="0" err="1"/>
              <a:t>Burnie</a:t>
            </a:r>
            <a:r>
              <a:rPr lang="es-CO" i="1" dirty="0"/>
              <a:t> en el noroeste.</a:t>
            </a:r>
          </a:p>
          <a:p>
            <a:pPr algn="ctr"/>
            <a:r>
              <a:rPr lang="es-CO" i="1" dirty="0" smtClean="0"/>
              <a:t>Se </a:t>
            </a:r>
            <a:r>
              <a:rPr lang="es-CO" i="1" dirty="0"/>
              <a:t>cree que la isla estuvo unida a Australia hasta el final de la última glaciación hace unos 10.000 años, cuando una subida en el nivel del mar separó a Tasmania del resto del territorio de </a:t>
            </a:r>
            <a:r>
              <a:rPr lang="es-CO" i="1" dirty="0" err="1"/>
              <a:t>Sahul</a:t>
            </a:r>
            <a:r>
              <a:rPr lang="es-CO" i="1" dirty="0"/>
              <a:t>. </a:t>
            </a:r>
          </a:p>
          <a:p>
            <a:pPr algn="ctr"/>
            <a:r>
              <a:rPr lang="es-CO" i="1" dirty="0" smtClean="0"/>
              <a:t>Tasmania </a:t>
            </a:r>
            <a:r>
              <a:rPr lang="es-CO" i="1" dirty="0"/>
              <a:t>ofrece su naturaleza virgen (considerada Patrimonio de la Humanidad), gastronomía y vinos, ciudades compactas y aire limpio. Desde Hobart, conozca Port Arthur, la isla </a:t>
            </a:r>
            <a:r>
              <a:rPr lang="es-CO" i="1" dirty="0" err="1"/>
              <a:t>Bruny</a:t>
            </a:r>
            <a:r>
              <a:rPr lang="es-CO" i="1" dirty="0"/>
              <a:t>, la isla </a:t>
            </a:r>
            <a:r>
              <a:rPr lang="es-CO" i="1" dirty="0" err="1"/>
              <a:t>Maria</a:t>
            </a:r>
            <a:r>
              <a:rPr lang="es-CO" i="1" dirty="0"/>
              <a:t> y </a:t>
            </a:r>
            <a:r>
              <a:rPr lang="es-CO" i="1" dirty="0" err="1"/>
              <a:t>Wineglass</a:t>
            </a:r>
            <a:r>
              <a:rPr lang="es-CO" i="1" dirty="0"/>
              <a:t> </a:t>
            </a:r>
            <a:r>
              <a:rPr lang="es-CO" i="1" dirty="0" err="1"/>
              <a:t>Bay</a:t>
            </a:r>
            <a:r>
              <a:rPr lang="es-CO" i="1" dirty="0"/>
              <a:t>. Desde </a:t>
            </a:r>
            <a:r>
              <a:rPr lang="es-CO" i="1" dirty="0" err="1"/>
              <a:t>Launceston</a:t>
            </a:r>
            <a:r>
              <a:rPr lang="es-CO" i="1" dirty="0"/>
              <a:t> o </a:t>
            </a:r>
            <a:r>
              <a:rPr lang="es-CO" i="1" dirty="0" err="1"/>
              <a:t>Devonport</a:t>
            </a:r>
            <a:r>
              <a:rPr lang="es-CO" i="1" dirty="0"/>
              <a:t>, descubra el Parque Nacional </a:t>
            </a:r>
            <a:r>
              <a:rPr lang="es-CO" i="1" dirty="0" err="1"/>
              <a:t>Cradle</a:t>
            </a:r>
            <a:r>
              <a:rPr lang="es-CO" i="1" dirty="0"/>
              <a:t>-Mountain-Lake </a:t>
            </a:r>
            <a:r>
              <a:rPr lang="es-CO" i="1" dirty="0" err="1"/>
              <a:t>St</a:t>
            </a:r>
            <a:r>
              <a:rPr lang="es-CO" i="1" dirty="0"/>
              <a:t> Clair, las cataratas </a:t>
            </a:r>
            <a:r>
              <a:rPr lang="es-CO" i="1" dirty="0" err="1"/>
              <a:t>Liffey</a:t>
            </a:r>
            <a:r>
              <a:rPr lang="es-CO" i="1" dirty="0"/>
              <a:t> y las islas </a:t>
            </a:r>
            <a:r>
              <a:rPr lang="es-CO" i="1" dirty="0" err="1"/>
              <a:t>Flinders</a:t>
            </a:r>
            <a:r>
              <a:rPr lang="es-CO" i="1" dirty="0"/>
              <a:t> del estrecho de Bass. Descubra la costa occidental por </a:t>
            </a:r>
            <a:r>
              <a:rPr lang="es-CO" i="1" dirty="0" err="1"/>
              <a:t>Strahan</a:t>
            </a:r>
            <a:r>
              <a:rPr lang="es-CO" i="1" dirty="0"/>
              <a:t>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283367" y="5602195"/>
            <a:ext cx="9641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i="1" dirty="0" smtClean="0"/>
              <a:t>Creó: Jeremías	Para: mis </a:t>
            </a:r>
            <a:r>
              <a:rPr lang="es-CO" b="1" i="1" dirty="0" err="1" smtClean="0"/>
              <a:t>pps</a:t>
            </a:r>
            <a:r>
              <a:rPr lang="es-CO" b="1" i="1" dirty="0" smtClean="0"/>
              <a:t>	Música: El amor es Triste-Música de relajación</a:t>
            </a:r>
            <a:endParaRPr lang="es-CO" b="1" i="1" dirty="0"/>
          </a:p>
        </p:txBody>
      </p:sp>
      <p:pic>
        <p:nvPicPr>
          <p:cNvPr id="2" name="El_Amor_es_Triste_M_sica_de_relajaci_n_para_LIBRA_ (1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996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 rot="11368608">
            <a:off x="8839200" y="5470358"/>
            <a:ext cx="1331495" cy="593558"/>
          </a:xfrm>
          <a:prstGeom prst="cloud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0555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1714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5895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4567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2678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3185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9332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4979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61000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3072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8741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2087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74453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278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8466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30219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65875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46049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26131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7307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42509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2569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45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51534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95034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36115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59705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4840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5442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75078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30942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22436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15036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02685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27008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00723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35593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71092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94578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20861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98744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2080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68705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78251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337369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54399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85295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93862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38189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693145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616077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532696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168848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37624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376183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167620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2622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496653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505196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201711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555193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701190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518110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777224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211501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381653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68520"/>
            <a:ext cx="12192000" cy="7026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495154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250</Words>
  <Application>Microsoft Office PowerPoint</Application>
  <PresentationFormat>Personalizado</PresentationFormat>
  <Paragraphs>7</Paragraphs>
  <Slides>67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2016-09-10T18:35:18Z</dcterms:created>
  <dcterms:modified xsi:type="dcterms:W3CDTF">2018-02-19T21:46:57Z</dcterms:modified>
</cp:coreProperties>
</file>