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1" r:id="rId48"/>
    <p:sldId id="302" r:id="rId49"/>
    <p:sldId id="303" r:id="rId50"/>
    <p:sldId id="304" r:id="rId51"/>
    <p:sldId id="305" r:id="rId52"/>
    <p:sldId id="306" r:id="rId53"/>
    <p:sldId id="307" r:id="rId54"/>
    <p:sldId id="308" r:id="rId55"/>
    <p:sldId id="309" r:id="rId56"/>
    <p:sldId id="310" r:id="rId57"/>
    <p:sldId id="311" r:id="rId58"/>
    <p:sldId id="312" r:id="rId59"/>
    <p:sldId id="313" r:id="rId60"/>
    <p:sldId id="314" r:id="rId61"/>
    <p:sldId id="315" r:id="rId62"/>
    <p:sldId id="316" r:id="rId63"/>
    <p:sldId id="317" r:id="rId64"/>
    <p:sldId id="318" r:id="rId65"/>
    <p:sldId id="319" r:id="rId66"/>
    <p:sldId id="320" r:id="rId67"/>
    <p:sldId id="321" r:id="rId68"/>
    <p:sldId id="323" r:id="rId69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56" autoAdjust="0"/>
    <p:restoredTop sz="94660"/>
  </p:normalViewPr>
  <p:slideViewPr>
    <p:cSldViewPr snapToGrid="0">
      <p:cViewPr varScale="1">
        <p:scale>
          <a:sx n="59" d="100"/>
          <a:sy n="59" d="100"/>
        </p:scale>
        <p:origin x="54" y="59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" Type="http://schemas.openxmlformats.org/officeDocument/2006/relationships/slide" Target="slides/slide5.xml"/><Relationship Id="rId71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theme" Target="theme/theme1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16624B-91EF-42A4-BFBD-CD78917AA4E0}" type="datetimeFigureOut">
              <a:rPr lang="es-CO" smtClean="0"/>
              <a:t>09/10/2016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985915-3D5C-4885-AF31-3B34D3A36069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5058044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16624B-91EF-42A4-BFBD-CD78917AA4E0}" type="datetimeFigureOut">
              <a:rPr lang="es-CO" smtClean="0"/>
              <a:t>09/10/2016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985915-3D5C-4885-AF31-3B34D3A36069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2391162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16624B-91EF-42A4-BFBD-CD78917AA4E0}" type="datetimeFigureOut">
              <a:rPr lang="es-CO" smtClean="0"/>
              <a:t>09/10/2016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985915-3D5C-4885-AF31-3B34D3A36069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5188265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16624B-91EF-42A4-BFBD-CD78917AA4E0}" type="datetimeFigureOut">
              <a:rPr lang="es-CO" smtClean="0"/>
              <a:t>09/10/2016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985915-3D5C-4885-AF31-3B34D3A36069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7694986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16624B-91EF-42A4-BFBD-CD78917AA4E0}" type="datetimeFigureOut">
              <a:rPr lang="es-CO" smtClean="0"/>
              <a:t>09/10/2016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985915-3D5C-4885-AF31-3B34D3A36069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7159741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16624B-91EF-42A4-BFBD-CD78917AA4E0}" type="datetimeFigureOut">
              <a:rPr lang="es-CO" smtClean="0"/>
              <a:t>09/10/2016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985915-3D5C-4885-AF31-3B34D3A36069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8776721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16624B-91EF-42A4-BFBD-CD78917AA4E0}" type="datetimeFigureOut">
              <a:rPr lang="es-CO" smtClean="0"/>
              <a:t>09/10/2016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985915-3D5C-4885-AF31-3B34D3A36069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6471828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16624B-91EF-42A4-BFBD-CD78917AA4E0}" type="datetimeFigureOut">
              <a:rPr lang="es-CO" smtClean="0"/>
              <a:t>09/10/2016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985915-3D5C-4885-AF31-3B34D3A36069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1862118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16624B-91EF-42A4-BFBD-CD78917AA4E0}" type="datetimeFigureOut">
              <a:rPr lang="es-CO" smtClean="0"/>
              <a:t>09/10/2016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985915-3D5C-4885-AF31-3B34D3A36069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4533373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16624B-91EF-42A4-BFBD-CD78917AA4E0}" type="datetimeFigureOut">
              <a:rPr lang="es-CO" smtClean="0"/>
              <a:t>09/10/2016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985915-3D5C-4885-AF31-3B34D3A36069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9236151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16624B-91EF-42A4-BFBD-CD78917AA4E0}" type="datetimeFigureOut">
              <a:rPr lang="es-CO" smtClean="0"/>
              <a:t>09/10/2016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985915-3D5C-4885-AF31-3B34D3A36069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74928092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17426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16624B-91EF-42A4-BFBD-CD78917AA4E0}" type="datetimeFigureOut">
              <a:rPr lang="es-CO" smtClean="0"/>
              <a:t>09/10/2016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85915-3D5C-4885-AF31-3B34D3A36069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5379242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34434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7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9.png"/><Relationship Id="rId10" Type="http://schemas.openxmlformats.org/officeDocument/2006/relationships/image" Target="../media/image7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7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1868905" y="1166842"/>
            <a:ext cx="8454189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b="1" i="1" dirty="0">
                <a:solidFill>
                  <a:schemeClr val="bg1"/>
                </a:solidFill>
              </a:rPr>
              <a:t>Tasmania</a:t>
            </a:r>
            <a:r>
              <a:rPr lang="es-CO" i="1" dirty="0">
                <a:solidFill>
                  <a:schemeClr val="bg1"/>
                </a:solidFill>
              </a:rPr>
              <a:t> es un estado de Australia, el cual se ubica en Oceanía. El estado está compuesto por la totalidad de la isla de Tasmania junto con algunas pequeñas islas adyacentes y se localiza a 240 km al sureste del continente, separada por el estrecho de Bass. Tasmania tiene una población de 516.600 habitantes y un área de 68.332 km². Su población aborigen fue exterminada durante el Genocidio de Tasmania (eufemísticamente llamada Guerra Negra), entrado el siglo XIX.</a:t>
            </a:r>
          </a:p>
          <a:p>
            <a:pPr algn="ctr"/>
            <a:r>
              <a:rPr lang="es-CO" i="1" dirty="0">
                <a:solidFill>
                  <a:schemeClr val="bg1"/>
                </a:solidFill>
              </a:rPr>
              <a:t>La capital y ciudad más grande es Hobart, que incluye las ciudades de Hobart, </a:t>
            </a:r>
            <a:r>
              <a:rPr lang="es-CO" i="1" dirty="0" err="1">
                <a:solidFill>
                  <a:schemeClr val="bg1"/>
                </a:solidFill>
              </a:rPr>
              <a:t>Glenorchy</a:t>
            </a:r>
            <a:r>
              <a:rPr lang="es-CO" i="1" dirty="0">
                <a:solidFill>
                  <a:schemeClr val="bg1"/>
                </a:solidFill>
              </a:rPr>
              <a:t>, y </a:t>
            </a:r>
            <a:r>
              <a:rPr lang="es-CO" i="1" dirty="0" err="1">
                <a:solidFill>
                  <a:schemeClr val="bg1"/>
                </a:solidFill>
              </a:rPr>
              <a:t>Clarence</a:t>
            </a:r>
            <a:r>
              <a:rPr lang="es-CO" i="1" dirty="0">
                <a:solidFill>
                  <a:schemeClr val="bg1"/>
                </a:solidFill>
              </a:rPr>
              <a:t>. Otras ciudades son </a:t>
            </a:r>
            <a:r>
              <a:rPr lang="es-CO" i="1" dirty="0" err="1">
                <a:solidFill>
                  <a:schemeClr val="bg1"/>
                </a:solidFill>
              </a:rPr>
              <a:t>Launceston</a:t>
            </a:r>
            <a:r>
              <a:rPr lang="es-CO" i="1" dirty="0">
                <a:solidFill>
                  <a:schemeClr val="bg1"/>
                </a:solidFill>
              </a:rPr>
              <a:t> en el norte, y </a:t>
            </a:r>
            <a:r>
              <a:rPr lang="es-CO" i="1" dirty="0" err="1">
                <a:solidFill>
                  <a:schemeClr val="bg1"/>
                </a:solidFill>
              </a:rPr>
              <a:t>Burnie</a:t>
            </a:r>
            <a:r>
              <a:rPr lang="es-CO" i="1" dirty="0">
                <a:solidFill>
                  <a:schemeClr val="bg1"/>
                </a:solidFill>
              </a:rPr>
              <a:t> en el noroeste.</a:t>
            </a:r>
          </a:p>
          <a:p>
            <a:pPr algn="ctr"/>
            <a:r>
              <a:rPr lang="es-CO" i="1" dirty="0" smtClean="0">
                <a:solidFill>
                  <a:schemeClr val="bg1"/>
                </a:solidFill>
              </a:rPr>
              <a:t>Se </a:t>
            </a:r>
            <a:r>
              <a:rPr lang="es-CO" i="1" dirty="0">
                <a:solidFill>
                  <a:schemeClr val="bg1"/>
                </a:solidFill>
              </a:rPr>
              <a:t>cree que la isla estuvo unida a Australia hasta el final de la última glaciación hace unos 10.000 años, cuando una subida en el nivel del mar separó a Tasmania del resto del territorio de </a:t>
            </a:r>
            <a:r>
              <a:rPr lang="es-CO" i="1" dirty="0" err="1">
                <a:solidFill>
                  <a:schemeClr val="bg1"/>
                </a:solidFill>
              </a:rPr>
              <a:t>Sahul</a:t>
            </a:r>
            <a:r>
              <a:rPr lang="es-CO" i="1" dirty="0">
                <a:solidFill>
                  <a:schemeClr val="bg1"/>
                </a:solidFill>
              </a:rPr>
              <a:t>. </a:t>
            </a:r>
          </a:p>
          <a:p>
            <a:pPr algn="ctr"/>
            <a:r>
              <a:rPr lang="es-CO" i="1" dirty="0" smtClean="0">
                <a:solidFill>
                  <a:schemeClr val="bg1"/>
                </a:solidFill>
              </a:rPr>
              <a:t>Tasmania </a:t>
            </a:r>
            <a:r>
              <a:rPr lang="es-CO" i="1" dirty="0">
                <a:solidFill>
                  <a:schemeClr val="bg1"/>
                </a:solidFill>
              </a:rPr>
              <a:t>ofrece su naturaleza virgen (considerada Patrimonio de la Humanidad), gastronomía y vinos, ciudades compactas y aire limpio. Desde Hobart, conozca Port Arthur, la isla </a:t>
            </a:r>
            <a:r>
              <a:rPr lang="es-CO" i="1" dirty="0" err="1">
                <a:solidFill>
                  <a:schemeClr val="bg1"/>
                </a:solidFill>
              </a:rPr>
              <a:t>Bruny</a:t>
            </a:r>
            <a:r>
              <a:rPr lang="es-CO" i="1" dirty="0">
                <a:solidFill>
                  <a:schemeClr val="bg1"/>
                </a:solidFill>
              </a:rPr>
              <a:t>, la isla </a:t>
            </a:r>
            <a:r>
              <a:rPr lang="es-CO" i="1" dirty="0" err="1">
                <a:solidFill>
                  <a:schemeClr val="bg1"/>
                </a:solidFill>
              </a:rPr>
              <a:t>Maria</a:t>
            </a:r>
            <a:r>
              <a:rPr lang="es-CO" i="1" dirty="0">
                <a:solidFill>
                  <a:schemeClr val="bg1"/>
                </a:solidFill>
              </a:rPr>
              <a:t> y </a:t>
            </a:r>
            <a:r>
              <a:rPr lang="es-CO" i="1" dirty="0" err="1">
                <a:solidFill>
                  <a:schemeClr val="bg1"/>
                </a:solidFill>
              </a:rPr>
              <a:t>Wineglass</a:t>
            </a:r>
            <a:r>
              <a:rPr lang="es-CO" i="1" dirty="0">
                <a:solidFill>
                  <a:schemeClr val="bg1"/>
                </a:solidFill>
              </a:rPr>
              <a:t> </a:t>
            </a:r>
            <a:r>
              <a:rPr lang="es-CO" i="1" dirty="0" err="1">
                <a:solidFill>
                  <a:schemeClr val="bg1"/>
                </a:solidFill>
              </a:rPr>
              <a:t>Bay</a:t>
            </a:r>
            <a:r>
              <a:rPr lang="es-CO" i="1" dirty="0">
                <a:solidFill>
                  <a:schemeClr val="bg1"/>
                </a:solidFill>
              </a:rPr>
              <a:t>. Desde </a:t>
            </a:r>
            <a:r>
              <a:rPr lang="es-CO" i="1" dirty="0" err="1">
                <a:solidFill>
                  <a:schemeClr val="bg1"/>
                </a:solidFill>
              </a:rPr>
              <a:t>Launceston</a:t>
            </a:r>
            <a:r>
              <a:rPr lang="es-CO" i="1" dirty="0">
                <a:solidFill>
                  <a:schemeClr val="bg1"/>
                </a:solidFill>
              </a:rPr>
              <a:t> o </a:t>
            </a:r>
            <a:r>
              <a:rPr lang="es-CO" i="1" dirty="0" err="1">
                <a:solidFill>
                  <a:schemeClr val="bg1"/>
                </a:solidFill>
              </a:rPr>
              <a:t>Devonport</a:t>
            </a:r>
            <a:r>
              <a:rPr lang="es-CO" i="1" dirty="0">
                <a:solidFill>
                  <a:schemeClr val="bg1"/>
                </a:solidFill>
              </a:rPr>
              <a:t>, descubra el Parque Nacional </a:t>
            </a:r>
            <a:r>
              <a:rPr lang="es-CO" i="1" dirty="0" err="1">
                <a:solidFill>
                  <a:schemeClr val="bg1"/>
                </a:solidFill>
              </a:rPr>
              <a:t>Cradle</a:t>
            </a:r>
            <a:r>
              <a:rPr lang="es-CO" i="1" dirty="0">
                <a:solidFill>
                  <a:schemeClr val="bg1"/>
                </a:solidFill>
              </a:rPr>
              <a:t>-Mountain-Lake </a:t>
            </a:r>
            <a:r>
              <a:rPr lang="es-CO" i="1" dirty="0" err="1">
                <a:solidFill>
                  <a:schemeClr val="bg1"/>
                </a:solidFill>
              </a:rPr>
              <a:t>St</a:t>
            </a:r>
            <a:r>
              <a:rPr lang="es-CO" i="1" dirty="0">
                <a:solidFill>
                  <a:schemeClr val="bg1"/>
                </a:solidFill>
              </a:rPr>
              <a:t> Clair, las cataratas </a:t>
            </a:r>
            <a:r>
              <a:rPr lang="es-CO" i="1" dirty="0" err="1">
                <a:solidFill>
                  <a:schemeClr val="bg1"/>
                </a:solidFill>
              </a:rPr>
              <a:t>Liffey</a:t>
            </a:r>
            <a:r>
              <a:rPr lang="es-CO" i="1" dirty="0">
                <a:solidFill>
                  <a:schemeClr val="bg1"/>
                </a:solidFill>
              </a:rPr>
              <a:t> y las islas </a:t>
            </a:r>
            <a:r>
              <a:rPr lang="es-CO" i="1" dirty="0" err="1">
                <a:solidFill>
                  <a:schemeClr val="bg1"/>
                </a:solidFill>
              </a:rPr>
              <a:t>Flinders</a:t>
            </a:r>
            <a:r>
              <a:rPr lang="es-CO" i="1" dirty="0">
                <a:solidFill>
                  <a:schemeClr val="bg1"/>
                </a:solidFill>
              </a:rPr>
              <a:t> del estrecho de Bass. Descubra la costa occidental por </a:t>
            </a:r>
            <a:r>
              <a:rPr lang="es-CO" i="1" dirty="0" err="1">
                <a:solidFill>
                  <a:schemeClr val="bg1"/>
                </a:solidFill>
              </a:rPr>
              <a:t>Strahan</a:t>
            </a:r>
            <a:r>
              <a:rPr lang="es-CO" i="1" dirty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3" name="CuadroTexto 2"/>
          <p:cNvSpPr txBox="1"/>
          <p:nvPr/>
        </p:nvSpPr>
        <p:spPr>
          <a:xfrm>
            <a:off x="0" y="6067781"/>
            <a:ext cx="120797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b="1" i="1" dirty="0" smtClean="0">
                <a:solidFill>
                  <a:schemeClr val="bg1"/>
                </a:solidFill>
              </a:rPr>
              <a:t>Creó: Jeremías	Para: mis </a:t>
            </a:r>
            <a:r>
              <a:rPr lang="es-CO" b="1" i="1" dirty="0" err="1" smtClean="0">
                <a:solidFill>
                  <a:schemeClr val="bg1"/>
                </a:solidFill>
              </a:rPr>
              <a:t>pps</a:t>
            </a:r>
            <a:r>
              <a:rPr lang="es-CO" b="1" i="1" dirty="0" smtClean="0">
                <a:solidFill>
                  <a:schemeClr val="bg1"/>
                </a:solidFill>
              </a:rPr>
              <a:t>	Música: El amor es Triste-Música de relajación</a:t>
            </a:r>
            <a:endParaRPr lang="es-CO" b="1" i="1" dirty="0">
              <a:solidFill>
                <a:schemeClr val="bg1"/>
              </a:solidFill>
            </a:endParaRPr>
          </a:p>
        </p:txBody>
      </p:sp>
      <p:pic>
        <p:nvPicPr>
          <p:cNvPr id="6" name="El_Amor_es_Triste_M_sica_de_relajaci_n_para_LIBRA_ (1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879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53342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0688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32683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34462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324936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839460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516623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375809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635556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506991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402198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20235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517597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197512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275888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300902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52587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11012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791890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186093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587213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452988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688685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246" y="193431"/>
            <a:ext cx="10199077" cy="64183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821166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163695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451971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448607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126560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181989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997827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465201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746898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847553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977481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669108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627008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6024147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8734720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9956925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8110379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2992657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2207439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7495867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9600903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3606450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5939161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3827133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3630920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4475017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0115520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3204585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160272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575599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184573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3852135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6506917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1760435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5172611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7530144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4245885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2373400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5107320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879454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4733756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5152178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0881105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CO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CO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>
                <a:solidFill>
                  <a:srgbClr val="000000"/>
                </a:solidFill>
                <a:latin typeface="Kristen ITC" panose="03050502040202030202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anose="03050502040202030202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anose="03050502040202030202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115</TotalTime>
  <Words>250</Words>
  <Application>Microsoft Office PowerPoint</Application>
  <PresentationFormat>Panorámica</PresentationFormat>
  <Paragraphs>7</Paragraphs>
  <Slides>67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67</vt:i4>
      </vt:variant>
    </vt:vector>
  </HeadingPairs>
  <TitlesOfParts>
    <vt:vector size="73" baseType="lpstr">
      <vt:lpstr>Arial</vt:lpstr>
      <vt:lpstr>Calibri</vt:lpstr>
      <vt:lpstr>Calibri Light</vt:lpstr>
      <vt:lpstr>Kristen ITC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jeremías candelo valencia</dc:creator>
  <cp:lastModifiedBy>jeremías candelo valencia</cp:lastModifiedBy>
  <cp:revision>11</cp:revision>
  <dcterms:created xsi:type="dcterms:W3CDTF">2016-09-10T17:01:32Z</dcterms:created>
  <dcterms:modified xsi:type="dcterms:W3CDTF">2016-10-09T11:18:31Z</dcterms:modified>
</cp:coreProperties>
</file>