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  <p:sldMasterId id="2147483668" r:id="rId3"/>
  </p:sldMasterIdLst>
  <p:notesMasterIdLst>
    <p:notesMasterId r:id="rId28"/>
  </p:notesMasterIdLst>
  <p:sldIdLst>
    <p:sldId id="383" r:id="rId4"/>
    <p:sldId id="397" r:id="rId5"/>
    <p:sldId id="390" r:id="rId6"/>
    <p:sldId id="357" r:id="rId7"/>
    <p:sldId id="358" r:id="rId8"/>
    <p:sldId id="270" r:id="rId9"/>
    <p:sldId id="267" r:id="rId10"/>
    <p:sldId id="432" r:id="rId11"/>
    <p:sldId id="437" r:id="rId12"/>
    <p:sldId id="438" r:id="rId13"/>
    <p:sldId id="433" r:id="rId14"/>
    <p:sldId id="436" r:id="rId15"/>
    <p:sldId id="448" r:id="rId16"/>
    <p:sldId id="258" r:id="rId17"/>
    <p:sldId id="434" r:id="rId18"/>
    <p:sldId id="444" r:id="rId19"/>
    <p:sldId id="445" r:id="rId20"/>
    <p:sldId id="446" r:id="rId21"/>
    <p:sldId id="285" r:id="rId22"/>
    <p:sldId id="299" r:id="rId23"/>
    <p:sldId id="330" r:id="rId24"/>
    <p:sldId id="331" r:id="rId25"/>
    <p:sldId id="375" r:id="rId26"/>
    <p:sldId id="449" r:id="rId27"/>
  </p:sldIdLst>
  <p:sldSz cx="10110788" cy="666115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AMUP5JJWwNjO7rk8BkHaw==" hashData="LzUdjRHNIM2fDr+4XFvVhlnrAg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660E"/>
    <a:srgbClr val="DEE99F"/>
    <a:srgbClr val="4343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80" d="100"/>
          <a:sy n="80" d="100"/>
        </p:scale>
        <p:origin x="18" y="-30"/>
      </p:cViewPr>
      <p:guideLst>
        <p:guide orient="horz" pos="2098"/>
        <p:guide pos="3185"/>
      </p:guideLst>
    </p:cSldViewPr>
  </p:slideViewPr>
  <p:outlineViewPr>
    <p:cViewPr>
      <p:scale>
        <a:sx n="33" d="100"/>
        <a:sy n="33" d="100"/>
      </p:scale>
      <p:origin x="0" y="340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E381AB-D070-4982-8B8A-83CF79F936D6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27088" y="685800"/>
            <a:ext cx="5203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C13909-22D7-497A-AA4F-C637C76F6E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8431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069274"/>
            <a:ext cx="8594170" cy="142783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3774652"/>
            <a:ext cx="7077552" cy="170229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CFF90-FEFA-4553-81CE-42C08A0CDAF6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05E84-65BE-41F0-AF7E-FA06C7B6D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039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CFF90-FEFA-4553-81CE-42C08A0CDAF6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05E84-65BE-41F0-AF7E-FA06C7B6D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19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CFF90-FEFA-4553-81CE-42C08A0CDAF6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05E84-65BE-41F0-AF7E-FA06C7B6D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825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825" y="2068513"/>
            <a:ext cx="8593138" cy="14287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063" y="3775075"/>
            <a:ext cx="7078662" cy="1701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664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413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513" y="4279900"/>
            <a:ext cx="8594725" cy="13239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513" y="2822575"/>
            <a:ext cx="8594725" cy="14573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664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825" y="1554163"/>
            <a:ext cx="4473575" cy="4395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0800" y="1554163"/>
            <a:ext cx="4475163" cy="4395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231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490663"/>
            <a:ext cx="4468813" cy="6223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112963"/>
            <a:ext cx="4468813" cy="38369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5563" y="1490663"/>
            <a:ext cx="4470400" cy="6223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5563" y="2112963"/>
            <a:ext cx="4470400" cy="38369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317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184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642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265113"/>
            <a:ext cx="3327400" cy="11287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2875" y="265113"/>
            <a:ext cx="5653088" cy="56848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393825"/>
            <a:ext cx="3327400" cy="45561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061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200" y="4662488"/>
            <a:ext cx="6067425" cy="5508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200" y="595313"/>
            <a:ext cx="6067425" cy="39973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200" y="5213350"/>
            <a:ext cx="6067425" cy="7810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193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269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1075" y="266700"/>
            <a:ext cx="2274888" cy="56832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825" y="266700"/>
            <a:ext cx="6673850" cy="56832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27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069289"/>
            <a:ext cx="8594170" cy="14278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3774652"/>
            <a:ext cx="7077552" cy="1702295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97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66781"/>
            <a:ext cx="9099709" cy="1110193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544" y="1554269"/>
            <a:ext cx="9099709" cy="4396052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45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280411"/>
            <a:ext cx="8594170" cy="1322979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2823283"/>
            <a:ext cx="8594170" cy="145712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78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66781"/>
            <a:ext cx="9099709" cy="1110193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43" y="1554269"/>
            <a:ext cx="4465598" cy="4396052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3" y="1554269"/>
            <a:ext cx="4465598" cy="4396052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99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66781"/>
            <a:ext cx="9099709" cy="111019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2" y="1491051"/>
            <a:ext cx="4467354" cy="621400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42" y="2112453"/>
            <a:ext cx="4467354" cy="383787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54" y="1491051"/>
            <a:ext cx="4469109" cy="621400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54" y="2112453"/>
            <a:ext cx="4469109" cy="383787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61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66781"/>
            <a:ext cx="9099709" cy="1110193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47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61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602" y="265243"/>
            <a:ext cx="3326380" cy="112869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65217"/>
            <a:ext cx="5652211" cy="5685106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602" y="1393939"/>
            <a:ext cx="3326380" cy="4556412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28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8" y="4662806"/>
            <a:ext cx="6066473" cy="550474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8" y="595186"/>
            <a:ext cx="6066473" cy="399669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8" y="5213316"/>
            <a:ext cx="6066473" cy="78176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26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66781"/>
            <a:ext cx="9099709" cy="1110193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44" y="1554269"/>
            <a:ext cx="9099709" cy="4396052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17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66793"/>
            <a:ext cx="2274927" cy="5683565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66793"/>
            <a:ext cx="6656269" cy="5683565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6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6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5540" y="266755"/>
            <a:ext cx="9099709" cy="1110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0" y="1554269"/>
            <a:ext cx="9099709" cy="4396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5539" y="6173899"/>
            <a:ext cx="2359184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5CFF90-FEFA-4553-81CE-42C08A0CDAF6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54519" y="6173899"/>
            <a:ext cx="3201750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46065" y="6173899"/>
            <a:ext cx="2359184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05E84-65BE-41F0-AF7E-FA06C7B6D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1116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825" y="266700"/>
            <a:ext cx="9101138" cy="11096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554163"/>
            <a:ext cx="9101138" cy="43957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825" y="6173788"/>
            <a:ext cx="2360613" cy="3540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F7565-72EB-4BFB-AB50-37C0C3A6CDE5}" type="datetimeFigureOut">
              <a:rPr lang="es-ES" smtClean="0"/>
              <a:t>01/06/2017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54400" y="6173788"/>
            <a:ext cx="3201988" cy="3540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45350" y="6173788"/>
            <a:ext cx="2360613" cy="3540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1F3CE-B881-4C4B-AD48-971F743BC9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8550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539" y="6065976"/>
            <a:ext cx="2359184" cy="462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177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es.wikipedia.org/wiki/Burnie" TargetMode="External"/><Relationship Id="rId13" Type="http://schemas.openxmlformats.org/officeDocument/2006/relationships/image" Target="../media/image16.jpeg"/><Relationship Id="rId3" Type="http://schemas.openxmlformats.org/officeDocument/2006/relationships/hyperlink" Target="https://es.wikipedia.org/wiki/Organizaci%C3%B3n_territorial_de_Australia" TargetMode="External"/><Relationship Id="rId7" Type="http://schemas.openxmlformats.org/officeDocument/2006/relationships/hyperlink" Target="https://es.wikipedia.org/wiki/Puerto" TargetMode="External"/><Relationship Id="rId12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es.wikipedia.org/wiki/R%C3%ADo_Mersey_(Tasmania)" TargetMode="External"/><Relationship Id="rId11" Type="http://schemas.openxmlformats.org/officeDocument/2006/relationships/hyperlink" Target="https://es.wikipedia.org/wiki/Pesca" TargetMode="External"/><Relationship Id="rId5" Type="http://schemas.openxmlformats.org/officeDocument/2006/relationships/hyperlink" Target="https://es.wikipedia.org/wiki/Australia" TargetMode="External"/><Relationship Id="rId10" Type="http://schemas.openxmlformats.org/officeDocument/2006/relationships/hyperlink" Target="https://es.wikipedia.org/wiki/Transatl%C3%A1ntico" TargetMode="External"/><Relationship Id="rId4" Type="http://schemas.openxmlformats.org/officeDocument/2006/relationships/hyperlink" Target="https://es.wikipedia.org/wiki/Tasmania" TargetMode="External"/><Relationship Id="rId9" Type="http://schemas.openxmlformats.org/officeDocument/2006/relationships/hyperlink" Target="https://es.wikipedia.org/wiki/Launceston_(Tasmania)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2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FF0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34"/>
            <a:ext cx="10113963" cy="665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-28319" y="0"/>
            <a:ext cx="10142282" cy="6659563"/>
            <a:chOff x="-155273" y="-2376633"/>
            <a:chExt cx="9955801" cy="6695735"/>
          </a:xfrm>
        </p:grpSpPr>
        <p:pic>
          <p:nvPicPr>
            <p:cNvPr id="3" name="Picture 17" descr="C:\Users\Eleni\Desktop\Tasmanie-Helen\Diapositiva86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5273" y="-2376633"/>
              <a:ext cx="9955801" cy="66957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170835" y="-1595008"/>
              <a:ext cx="3677610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CurveDown">
                <a:avLst>
                  <a:gd name="adj" fmla="val 41543"/>
                </a:avLst>
              </a:prstTxWarp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5400" b="1" cap="all" dirty="0" smtClean="0">
                  <a:ln w="3175">
                    <a:solidFill>
                      <a:srgbClr val="FFC000"/>
                    </a:solidFill>
                  </a:ln>
                  <a:blipFill dpi="0" rotWithShape="1">
                    <a:blip r:embed="rId5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  <a:latin typeface="Algerian" panose="04020705040A02060702" pitchFamily="82" charset="0"/>
                  <a:cs typeface="Vijaya" panose="020B0604020202020204" pitchFamily="34" charset="0"/>
                </a:rPr>
                <a:t>Tasmania</a:t>
              </a:r>
              <a:endParaRPr lang="es-ES" sz="5400" b="1" cap="all" spc="0" dirty="0">
                <a:ln w="3175">
                  <a:solidFill>
                    <a:srgbClr val="FFC0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anose="04020705040A02060702" pitchFamily="82" charset="0"/>
                <a:cs typeface="Vijay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050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641">
        <p:split orient="vert"/>
        <p:sndAc>
          <p:stSnd loop="1">
            <p:snd r:embed="rId2" name="The Beautiful Island of TASMANIA _ Music - Desert Flower© by Dwayne _ HD.wav"/>
          </p:stSnd>
        </p:sndAc>
      </p:transition>
    </mc:Choice>
    <mc:Fallback xmlns="">
      <p:transition spd="slow" advTm="16641">
        <p:split orient="vert"/>
        <p:sndAc>
          <p:stSnd loop="1">
            <p:snd r:embed="rId6" name="The Beautiful Island of TASMANIA _ Music - Desert Flower© by Dwayne _ H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0070C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Tasmanie -Helen VC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-125808"/>
            <a:ext cx="10106025" cy="680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Tasmanie -Helen VC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365" y="-125808"/>
            <a:ext cx="10143153" cy="680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010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6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rgbClr val="FFFF00"/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australia.com/content/australia/en/places/tas/tas-wild-west-coast/_jcr_content/image.adapt.985.HIG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110788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88893" y="5877447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Pps</a:t>
            </a:r>
            <a:r>
              <a:rPr lang="es-ES" sz="1200" dirty="0" smtClean="0">
                <a:solidFill>
                  <a:schemeClr val="bg1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 Helen</a:t>
            </a:r>
            <a:endParaRPr lang="es-ES" sz="1200" dirty="0">
              <a:solidFill>
                <a:schemeClr val="bg1"/>
              </a:solidFill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Picture 14" descr="C:\Users\Eleni\Desktop\Tasmanie-Helen\Diapositiva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53" y="0"/>
            <a:ext cx="10113041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Tasmanie -Helen VC\Diapositiva1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110788" cy="6661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Tasmanie-Helen\Diapositiva8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088" y="2"/>
            <a:ext cx="10123875" cy="6657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49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3051">
        <p:split orient="vert"/>
      </p:transition>
    </mc:Choice>
    <mc:Fallback xmlns="">
      <p:transition spd="slow" advTm="3305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7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10" descr="C:\Users\Eleni\Desktop\Tasmanie-Helen\Diapositiva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53" y="3175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9" y="0"/>
            <a:ext cx="10113041" cy="670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35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652">
        <p:split orient="vert"/>
      </p:transition>
    </mc:Choice>
    <mc:Fallback xmlns="">
      <p:transition spd="slow" advTm="41652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9" descr="C:\Users\Eleni\Desktop\Tasmanie-Helen\Diapositiva78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110787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27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417">
        <p:split orient="vert"/>
      </p:transition>
    </mc:Choice>
    <mc:Fallback xmlns="">
      <p:transition spd="slow" advTm="1441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Tasmanie-Helen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02866" y="3042543"/>
            <a:ext cx="93610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err="1"/>
              <a:t>Devonport</a:t>
            </a:r>
            <a:r>
              <a:rPr lang="es-ES" sz="2400" dirty="0"/>
              <a:t> es una ciudad situada en el </a:t>
            </a:r>
            <a:r>
              <a:rPr lang="es-ES" sz="2400" dirty="0">
                <a:hlinkClick r:id="rId3" tooltip="Organización territorial de Australia"/>
              </a:rPr>
              <a:t>estado</a:t>
            </a:r>
            <a:r>
              <a:rPr lang="es-ES" sz="2400" dirty="0"/>
              <a:t> de </a:t>
            </a:r>
            <a:r>
              <a:rPr lang="es-ES" sz="2400" dirty="0">
                <a:hlinkClick r:id="rId4" tooltip="Tasmania"/>
              </a:rPr>
              <a:t>Tasmania</a:t>
            </a:r>
            <a:r>
              <a:rPr lang="es-ES" sz="2400" dirty="0"/>
              <a:t>, </a:t>
            </a:r>
            <a:r>
              <a:rPr lang="es-ES" sz="2400" dirty="0">
                <a:hlinkClick r:id="rId5" tooltip="Australia"/>
              </a:rPr>
              <a:t>Australia</a:t>
            </a:r>
            <a:r>
              <a:rPr lang="es-ES" sz="2400" dirty="0"/>
              <a:t>, y que cuenta con 25.560 habitantes, lo que la convierte en la tercera ciudad más poblada de Tasmania. Está al noroeste de Tasmania, en la desembocadura del </a:t>
            </a:r>
            <a:r>
              <a:rPr lang="es-ES" sz="2400" dirty="0">
                <a:hlinkClick r:id="rId6" tooltip="Río Mersey (Tasmania)"/>
              </a:rPr>
              <a:t>río </a:t>
            </a:r>
            <a:r>
              <a:rPr lang="es-ES" sz="2400" dirty="0" err="1">
                <a:hlinkClick r:id="rId6" tooltip="Río Mersey (Tasmania)"/>
              </a:rPr>
              <a:t>Mersey</a:t>
            </a:r>
            <a:r>
              <a:rPr lang="es-ES" sz="2400" dirty="0"/>
              <a:t>. La ciudad creció gracias a su importante </a:t>
            </a:r>
            <a:r>
              <a:rPr lang="es-ES" sz="2400" dirty="0">
                <a:hlinkClick r:id="rId7" tooltip="Puerto"/>
              </a:rPr>
              <a:t>puerto</a:t>
            </a:r>
            <a:r>
              <a:rPr lang="es-ES" sz="2400" dirty="0"/>
              <a:t> y a sus cercanías con las ciudades de </a:t>
            </a:r>
            <a:r>
              <a:rPr lang="es-ES" sz="2400" dirty="0" err="1">
                <a:hlinkClick r:id="rId8" tooltip="Burnie"/>
              </a:rPr>
              <a:t>Burnie</a:t>
            </a:r>
            <a:r>
              <a:rPr lang="es-ES" sz="2400" dirty="0"/>
              <a:t> y de </a:t>
            </a:r>
            <a:r>
              <a:rPr lang="es-ES" sz="2400" dirty="0" err="1">
                <a:hlinkClick r:id="rId9" tooltip="Launceston (Tasmania)"/>
              </a:rPr>
              <a:t>Launceston</a:t>
            </a:r>
            <a:r>
              <a:rPr lang="es-ES" sz="2400" dirty="0"/>
              <a:t>.</a:t>
            </a:r>
          </a:p>
          <a:p>
            <a:r>
              <a:rPr lang="es-ES" sz="2400" dirty="0"/>
              <a:t>Su economía se basa en los astilleros reales, donde se votaron muchos de los </a:t>
            </a:r>
            <a:r>
              <a:rPr lang="es-ES" sz="2400" dirty="0">
                <a:hlinkClick r:id="rId10" tooltip="Transatlántico"/>
              </a:rPr>
              <a:t>transatlánticos</a:t>
            </a:r>
            <a:r>
              <a:rPr lang="es-ES" sz="2400" dirty="0"/>
              <a:t> más grandes de Australia. </a:t>
            </a:r>
            <a:r>
              <a:rPr lang="es-ES" sz="2400" dirty="0" smtClean="0"/>
              <a:t>  </a:t>
            </a:r>
            <a:r>
              <a:rPr lang="es-ES" sz="2400" dirty="0"/>
              <a:t>También la </a:t>
            </a:r>
            <a:r>
              <a:rPr lang="es-ES" sz="2400" dirty="0">
                <a:hlinkClick r:id="rId11" tooltip="Pesca"/>
              </a:rPr>
              <a:t>pesca</a:t>
            </a:r>
            <a:r>
              <a:rPr lang="es-ES" sz="2400" dirty="0"/>
              <a:t> ha sido muy frecuente en las costas de </a:t>
            </a:r>
            <a:r>
              <a:rPr lang="es-ES" sz="2400" dirty="0" err="1"/>
              <a:t>Devonport</a:t>
            </a:r>
            <a:r>
              <a:rPr lang="es-ES" sz="2400" dirty="0"/>
              <a:t>, al igual que la industria turística.</a:t>
            </a:r>
          </a:p>
          <a:p>
            <a:endParaRPr lang="es-ES" sz="2400" dirty="0"/>
          </a:p>
        </p:txBody>
      </p:sp>
      <p:pic>
        <p:nvPicPr>
          <p:cNvPr id="3074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-28721"/>
            <a:ext cx="10115551" cy="668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Tasmanie -Helen VC\Diapositiva7.JPG"/>
          <p:cNvPicPr>
            <a:picLocks noChangeAspect="1" noChangeArrowheads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4677" y="-28720"/>
            <a:ext cx="10134991" cy="668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72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671">
        <p:split orient="vert"/>
      </p:transition>
    </mc:Choice>
    <mc:Fallback xmlns="">
      <p:transition spd="slow" advTm="3067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hingle">
          <a:fgClr>
            <a:srgbClr val="92D050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Tasmanie-Helen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Tasmanie -Helen VC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110788" cy="6672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Tasmanie-Helen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96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451">
        <p:split orient="vert"/>
      </p:transition>
    </mc:Choice>
    <mc:Fallback xmlns="">
      <p:transition spd="slow" advTm="2345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4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0070C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Tasmanie -Helen VC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666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lh3.ggpht.com/4aeoa6DToQdITPbIFBbUF84j0TOggmUDZak1Mv5Fq5iPGQ5RHGHwlQzn3_irEA8UXmswuil2t3SRj90fweAd_sHp=s800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8332"/>
            <a:ext cx="10110788" cy="664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Tasmanie -Helen VC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34" y="0"/>
            <a:ext cx="10104154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994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313">
        <p:split orient="vert"/>
      </p:transition>
    </mc:Choice>
    <mc:Fallback xmlns="">
      <p:transition spd="slow" advTm="2331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6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FFC00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Tasmanie -Helen VC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Tasmanie -Helen VC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6189" y="-1"/>
            <a:ext cx="10223802" cy="665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Eleni\Desktop\Tasmanie -Helen VC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7414" y="-11021"/>
            <a:ext cx="10226977" cy="6652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61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11">
        <p:split orient="vert"/>
      </p:transition>
    </mc:Choice>
    <mc:Fallback xmlns="">
      <p:transition spd="slow" advTm="2301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72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10134601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25810"/>
            <a:ext cx="10115551" cy="691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25810"/>
            <a:ext cx="10115551" cy="691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344" y="-125810"/>
            <a:ext cx="10156832" cy="691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41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9837">
        <p:split orient="vert"/>
      </p:transition>
    </mc:Choice>
    <mc:Fallback xmlns="">
      <p:transition spd="slow" advTm="2983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6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Tasmanie -Helen VC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Tasmanie -Helen VC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57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098">
        <p:split orient="vert"/>
      </p:transition>
    </mc:Choice>
    <mc:Fallback xmlns="">
      <p:transition spd="slow" advTm="3209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7030A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Tasmanie -Helen VC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110788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Tasmanie -Helen VC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10109200" cy="678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Tasmanie-Helen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australia.com/content/australia/es_cl/places/tas/launceston-devonport-burnie/_jcr_content/hero/image.adapt.1663.medium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678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31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1831">
        <p:split orient="vert"/>
      </p:transition>
    </mc:Choice>
    <mc:Fallback xmlns="">
      <p:transition spd="slow" advTm="3183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109200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Eleni\Desktop\Tasmanie -Helen VC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478" y="0"/>
            <a:ext cx="10132265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Tasmanie-Helen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478" y="603"/>
            <a:ext cx="10132265" cy="666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49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6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6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00B0F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Tasmanie-Helen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106025" cy="678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Tasmanie-Helen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95" y="0"/>
            <a:ext cx="10110842" cy="678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Tasmanie-Helen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984" y="0"/>
            <a:ext cx="10106025" cy="678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645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4000">
        <p:split orient="vert"/>
      </p:transition>
    </mc:Choice>
    <mc:Fallback>
      <p:transition spd="slow" advTm="2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5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Tasmanie -Helen VC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938" y="-7937"/>
            <a:ext cx="10115551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154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2000">
        <p:split orient="vert"/>
      </p:transition>
    </mc:Choice>
    <mc:Fallback>
      <p:transition spd="slow" advTm="3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266463" cy="665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Eleni\Desktop\Tasmanie -Helen VC\Diapositiva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44" y="-1"/>
            <a:ext cx="10267107" cy="666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Tasmanie -Helen VC\Diapositiva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44" y="-2"/>
            <a:ext cx="10267106" cy="666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7" descr="C:\Users\Eleni\Desktop\Tasmanie-Helen\Diapositiva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44" y="-2"/>
            <a:ext cx="10267106" cy="666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6501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0">
        <p:split orient="vert"/>
      </p:transition>
    </mc:Choice>
    <mc:Fallback>
      <p:transition spd="slow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2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00B050"/>
          </a:fgClr>
          <a:bgClr>
            <a:schemeClr val="accent6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Tasmanie-Helen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7" y="0"/>
            <a:ext cx="10110787" cy="670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7" y="0"/>
            <a:ext cx="10239970" cy="674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Tasmanie-Helen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289" y="0"/>
            <a:ext cx="10269986" cy="674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59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3000">
        <p:split orient="vert"/>
      </p:transition>
    </mc:Choice>
    <mc:Fallback>
      <p:transition spd="slow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72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7030A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leni\Desktop\Tasmanie -Helen VC\Diapositiva1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267" y="0"/>
            <a:ext cx="10116055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51" descr="C:\Users\Eleni\Desktop\Tasmanie-Helen\Diapositiva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267" y="0"/>
            <a:ext cx="10116055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Tasmanie-Helen\Diapositiva7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53" y="0"/>
            <a:ext cx="10113041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Tasmanie -Helen VC\Diapositiva14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781" y="1"/>
            <a:ext cx="10125569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88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9979">
        <p:split orient="vert"/>
      </p:transition>
    </mc:Choice>
    <mc:Fallback xmlns="">
      <p:transition spd="slow" advTm="2997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0070C0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Tasmanie-Helen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137" y="0"/>
            <a:ext cx="10254107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Tasmanie-Helen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137" y="0"/>
            <a:ext cx="10254107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5" descr="C:\Users\Eleni\Desktop\Tasmanie-Helen\Diapositiva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137" y="3175"/>
            <a:ext cx="10254107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9182" y="0"/>
            <a:ext cx="10369152" cy="666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185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1000">
        <p:split orient="vert"/>
      </p:transition>
    </mc:Choice>
    <mc:Fallback>
      <p:transition spd="slow" advTm="3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8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3" descr="C:\Users\Eleni\Desktop\Tasmanie-Helen\Diapositiva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110844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2" descr="C:\Users\Eleni\Desktop\Tasmanie-Helen\Diapositiva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15606" cy="668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Tasmanie-Helen\Diapositiva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53" y="3175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318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376">
        <p:split orient="vert"/>
      </p:transition>
    </mc:Choice>
    <mc:Fallback xmlns="">
      <p:transition spd="slow" advTm="1937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000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1" descr="C:\Users\Eleni\Desktop\Tasmanie-Helen\Diapositiva1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6772"/>
            <a:ext cx="10242223" cy="671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Tasmanie-Helen\Diapositiva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3374" y="-56772"/>
            <a:ext cx="10375597" cy="674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Tasmanie-Helen\Diapositiva8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3065" y="-69530"/>
            <a:ext cx="10577051" cy="676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C:\Users\Eleni\Desktop\Tasmanie-Helen\Diapositiva8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3995" y="-47222"/>
            <a:ext cx="10607981" cy="6716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690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7000">
        <p:split orient="vert"/>
      </p:transition>
    </mc:Choice>
    <mc:Fallback xmlns="">
      <p:transition spd="slow" advTm="2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rgbClr val="00B050"/>
          </a:fgClr>
          <a:bgClr>
            <a:srgbClr val="00206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Tasmanie-Helen\Diapositiva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103772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7" y="0"/>
            <a:ext cx="10098765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6" descr="C:\Users\Eleni\Desktop\Tasmanie-Helen\Diapositiva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1010602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9" descr="C:\Users\Eleni\Desktop\Tasmanie-Helen\Diapositiva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5457" y="3176"/>
            <a:ext cx="10276245" cy="67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62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972">
        <p:split orient="vert"/>
      </p:transition>
    </mc:Choice>
    <mc:Fallback xmlns="">
      <p:transition spd="slow" advTm="25972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rgbClr val="FF000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9182" y="-3175"/>
            <a:ext cx="1023997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63706" y="557004"/>
            <a:ext cx="1791461" cy="148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2" y="-60325"/>
            <a:ext cx="10243145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96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5000">
        <p:split orient="vert"/>
      </p:transition>
    </mc:Choice>
    <mc:Fallback>
      <p:transition spd="slow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8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54295"/>
            <a:ext cx="10110788" cy="22203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76314"/>
            <a:ext cx="10110788" cy="488484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0672" y="1"/>
            <a:ext cx="5392420" cy="151726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50320"/>
            <a:ext cx="10110788" cy="2389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3850" y="4588801"/>
            <a:ext cx="2948980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4990" y="4070721"/>
            <a:ext cx="2611954" cy="229439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5599" y="4736821"/>
            <a:ext cx="1348105" cy="962167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886528"/>
            <a:ext cx="589796" cy="518088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04620"/>
            <a:ext cx="589796" cy="518088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922704"/>
            <a:ext cx="589796" cy="518088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440795"/>
            <a:ext cx="589796" cy="5180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982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506">
        <p:split orient="vert"/>
      </p:transition>
    </mc:Choice>
    <mc:Fallback xmlns="">
      <p:transition spd="slow" advTm="1750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1509</TotalTime>
  <Words>127</Words>
  <Application>Microsoft Office PowerPoint</Application>
  <PresentationFormat>Personalizado</PresentationFormat>
  <Paragraphs>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Tema de Office</vt:lpstr>
      <vt:lpstr>Diseño personalizado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VC</dc:creator>
  <cp:lastModifiedBy>Usuario</cp:lastModifiedBy>
  <cp:revision>124</cp:revision>
  <dcterms:created xsi:type="dcterms:W3CDTF">2017-04-23T21:11:45Z</dcterms:created>
  <dcterms:modified xsi:type="dcterms:W3CDTF">2017-06-01T18:15:50Z</dcterms:modified>
</cp:coreProperties>
</file>