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8"/>
  </p:notesMasterIdLst>
  <p:sldIdLst>
    <p:sldId id="336" r:id="rId3"/>
    <p:sldId id="317" r:id="rId4"/>
    <p:sldId id="272" r:id="rId5"/>
    <p:sldId id="306" r:id="rId6"/>
    <p:sldId id="318" r:id="rId7"/>
    <p:sldId id="270" r:id="rId8"/>
    <p:sldId id="331" r:id="rId9"/>
    <p:sldId id="303" r:id="rId10"/>
    <p:sldId id="321" r:id="rId11"/>
    <p:sldId id="332" r:id="rId12"/>
    <p:sldId id="287" r:id="rId13"/>
    <p:sldId id="344" r:id="rId14"/>
    <p:sldId id="312" r:id="rId15"/>
    <p:sldId id="320" r:id="rId16"/>
    <p:sldId id="285" r:id="rId17"/>
    <p:sldId id="334" r:id="rId18"/>
    <p:sldId id="309" r:id="rId19"/>
    <p:sldId id="314" r:id="rId20"/>
    <p:sldId id="315" r:id="rId21"/>
    <p:sldId id="316" r:id="rId22"/>
    <p:sldId id="307" r:id="rId23"/>
    <p:sldId id="295" r:id="rId24"/>
    <p:sldId id="265" r:id="rId25"/>
    <p:sldId id="282" r:id="rId26"/>
    <p:sldId id="278" r:id="rId27"/>
    <p:sldId id="279" r:id="rId28"/>
    <p:sldId id="280" r:id="rId29"/>
    <p:sldId id="281" r:id="rId30"/>
    <p:sldId id="283" r:id="rId31"/>
    <p:sldId id="284" r:id="rId32"/>
    <p:sldId id="286" r:id="rId33"/>
    <p:sldId id="276" r:id="rId34"/>
    <p:sldId id="288" r:id="rId35"/>
    <p:sldId id="289" r:id="rId36"/>
    <p:sldId id="310" r:id="rId37"/>
    <p:sldId id="273" r:id="rId38"/>
    <p:sldId id="274" r:id="rId39"/>
    <p:sldId id="275" r:id="rId40"/>
    <p:sldId id="256" r:id="rId41"/>
    <p:sldId id="258" r:id="rId42"/>
    <p:sldId id="338" r:id="rId43"/>
    <p:sldId id="260" r:id="rId44"/>
    <p:sldId id="259" r:id="rId45"/>
    <p:sldId id="262" r:id="rId46"/>
    <p:sldId id="266" r:id="rId47"/>
    <p:sldId id="267" r:id="rId48"/>
    <p:sldId id="269" r:id="rId49"/>
    <p:sldId id="305" r:id="rId50"/>
    <p:sldId id="271" r:id="rId51"/>
    <p:sldId id="290" r:id="rId52"/>
    <p:sldId id="340" r:id="rId53"/>
    <p:sldId id="293" r:id="rId54"/>
    <p:sldId id="339" r:id="rId55"/>
    <p:sldId id="294" r:id="rId56"/>
    <p:sldId id="296" r:id="rId57"/>
    <p:sldId id="297" r:id="rId58"/>
    <p:sldId id="298" r:id="rId59"/>
    <p:sldId id="299" r:id="rId60"/>
    <p:sldId id="300" r:id="rId61"/>
    <p:sldId id="301" r:id="rId62"/>
    <p:sldId id="323" r:id="rId63"/>
    <p:sldId id="319" r:id="rId64"/>
    <p:sldId id="341" r:id="rId65"/>
    <p:sldId id="324" r:id="rId66"/>
    <p:sldId id="329" r:id="rId67"/>
    <p:sldId id="330" r:id="rId68"/>
    <p:sldId id="325" r:id="rId69"/>
    <p:sldId id="327" r:id="rId70"/>
    <p:sldId id="337" r:id="rId71"/>
    <p:sldId id="326" r:id="rId72"/>
    <p:sldId id="302" r:id="rId73"/>
    <p:sldId id="342" r:id="rId74"/>
    <p:sldId id="322" r:id="rId75"/>
    <p:sldId id="335" r:id="rId76"/>
    <p:sldId id="343"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tpqcVqOJ3RHg5vlIQvmWA" hashData="6B7VYAleiF5VOvuyPc9I18/sQH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42" autoAdjust="0"/>
    <p:restoredTop sz="94712" autoAdjust="0"/>
  </p:normalViewPr>
  <p:slideViewPr>
    <p:cSldViewPr>
      <p:cViewPr>
        <p:scale>
          <a:sx n="60" d="100"/>
          <a:sy n="60" d="100"/>
        </p:scale>
        <p:origin x="-1650" y="-6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31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09B11C-4A33-4A2D-83AE-1A28AB8EA1E2}" type="datetimeFigureOut">
              <a:rPr lang="es-ES" smtClean="0"/>
              <a:pPr/>
              <a:t>11/11/2015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23F93C-19D2-4534-9A8A-BDC4338CD10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F1240E7-96CD-4743-BF1F-9328C8F3CDC7}" type="datetimeFigureOut">
              <a:rPr lang="es-ES" smtClean="0"/>
              <a:pPr/>
              <a:t>11/11/2015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F8CF20-8444-4034-AE84-45FD7BB43CB6}" type="slidenum">
              <a:rPr lang="es-ES" smtClean="0"/>
              <a:pPr/>
              <a:t>‹Nº›</a:t>
            </a:fld>
            <a:endParaRPr lang="es-ES"/>
          </a:p>
        </p:txBody>
      </p:sp>
    </p:spTree>
  </p:cSld>
  <p:clrMapOvr>
    <a:masterClrMapping/>
  </p:clrMapOvr>
  <p:transition spd="slow" advTm="5000">
    <p:whee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1240E7-96CD-4743-BF1F-9328C8F3CDC7}" type="datetimeFigureOut">
              <a:rPr lang="es-ES" smtClean="0"/>
              <a:pPr/>
              <a:t>11/11/2015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8CF20-8444-4034-AE84-45FD7BB43CB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whee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jpeg"/></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s>
</file>

<file path=ppt/slides/_rels/slide6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1.jpeg"/><Relationship Id="rId7" Type="http://schemas.openxmlformats.org/officeDocument/2006/relationships/image" Target="../media/image85.jpeg"/><Relationship Id="rId2"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6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89.png"/><Relationship Id="rId4" Type="http://schemas.openxmlformats.org/officeDocument/2006/relationships/image" Target="../media/image88.png"/></Relationships>
</file>

<file path=ppt/slides/_rels/slide7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92.jpeg"/></Relationships>
</file>

<file path=ppt/slides/_rels/slide75.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6" y="764704"/>
            <a:ext cx="1025524"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1"/>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6"/>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1" y="5436354"/>
            <a:ext cx="891455" cy="1061382"/>
          </a:xfrm>
          <a:prstGeom prst="rect">
            <a:avLst/>
          </a:prstGeom>
          <a:noFill/>
          <a:ln w="38100">
            <a:solidFill>
              <a:srgbClr val="1CDEF8"/>
            </a:solidFill>
            <a:miter lim="800000"/>
            <a:headEnd/>
            <a:tailEnd/>
          </a:ln>
        </p:spPr>
      </p:pic>
      <p:sp>
        <p:nvSpPr>
          <p:cNvPr id="15" name="14 Rectángulo"/>
          <p:cNvSpPr/>
          <p:nvPr/>
        </p:nvSpPr>
        <p:spPr>
          <a:xfrm>
            <a:off x="683568" y="6021290"/>
            <a:ext cx="3071835" cy="422817"/>
          </a:xfrm>
          <a:prstGeom prst="rect">
            <a:avLst/>
          </a:prstGeom>
          <a:ln>
            <a:noFill/>
          </a:ln>
        </p:spPr>
        <p:txBody>
          <a:bodyPr lIns="83448" tIns="41724" rIns="83448" bIns="41724">
            <a:spAutoFit/>
          </a:bodyPr>
          <a:lstStyle/>
          <a:p>
            <a:pPr algn="ctr">
              <a:defRPr/>
            </a:pPr>
            <a:r>
              <a:rPr lang="es-ES" sz="2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1"/>
            <a:ext cx="781050" cy="1066800"/>
          </a:xfrm>
          <a:prstGeom prst="rect">
            <a:avLst/>
          </a:prstGeom>
          <a:noFill/>
          <a:ln w="9525">
            <a:noFill/>
            <a:miter lim="800000"/>
            <a:headEnd/>
            <a:tailEnd/>
          </a:ln>
        </p:spPr>
      </p:pic>
      <p:sp>
        <p:nvSpPr>
          <p:cNvPr id="12" name="11 Rectángulo"/>
          <p:cNvSpPr/>
          <p:nvPr/>
        </p:nvSpPr>
        <p:spPr>
          <a:xfrm>
            <a:off x="1475657" y="1772817"/>
            <a:ext cx="6737972" cy="761371"/>
          </a:xfrm>
          <a:prstGeom prst="rect">
            <a:avLst/>
          </a:prstGeom>
        </p:spPr>
        <p:txBody>
          <a:bodyPr wrap="square" lIns="83448" tIns="41724" rIns="83448" bIns="41724">
            <a:spAutoFit/>
          </a:bodyPr>
          <a:lstStyle/>
          <a:p>
            <a:pPr algn="ctr"/>
            <a:endParaRPr lang="es-ES" sz="4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071538" y="1785926"/>
            <a:ext cx="6887687" cy="3454416"/>
          </a:xfrm>
          <a:prstGeom prst="rect">
            <a:avLst/>
          </a:prstGeom>
        </p:spPr>
        <p:txBody>
          <a:bodyPr wrap="square" lIns="83448" tIns="41724" rIns="83448" bIns="41724">
            <a:spAutoFit/>
          </a:bodyPr>
          <a:lstStyle/>
          <a:p>
            <a:pPr algn="ctr"/>
            <a:r>
              <a:rPr lang="es-ES" sz="73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Rockwell Extra Bold" pitchFamily="18" charset="0"/>
              </a:rPr>
              <a:t>TALAVERA</a:t>
            </a:r>
          </a:p>
          <a:p>
            <a:pPr algn="ctr"/>
            <a:r>
              <a:rPr lang="es-ES" sz="7300" b="1" i="1" spc="100"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Rockwell Extra Bold" pitchFamily="18" charset="0"/>
              </a:rPr>
              <a:t>DE LA REINA</a:t>
            </a:r>
            <a:endParaRPr lang="es-ES" sz="73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Rockwell Extra Bold" pitchFamily="18" charset="0"/>
            </a:endParaRPr>
          </a:p>
        </p:txBody>
      </p:sp>
      <p:sp>
        <p:nvSpPr>
          <p:cNvPr id="14" name="13 CuadroTexto"/>
          <p:cNvSpPr txBox="1"/>
          <p:nvPr/>
        </p:nvSpPr>
        <p:spPr>
          <a:xfrm>
            <a:off x="1043610" y="332657"/>
            <a:ext cx="168590" cy="361262"/>
          </a:xfrm>
          <a:prstGeom prst="rect">
            <a:avLst/>
          </a:prstGeom>
          <a:noFill/>
        </p:spPr>
        <p:txBody>
          <a:bodyPr wrap="none" lIns="83448" tIns="41724" rIns="83448" bIns="41724" rtlCol="0">
            <a:spAutoFit/>
          </a:bodyPr>
          <a:lstStyle/>
          <a:p>
            <a:endParaRPr lang="es-ES" b="1" dirty="0">
              <a:solidFill>
                <a:srgbClr val="0000FF"/>
              </a:solidFill>
              <a:latin typeface="Arial Black" pitchFamily="34" charset="0"/>
            </a:endParaRPr>
          </a:p>
        </p:txBody>
      </p:sp>
    </p:spTree>
  </p:cSld>
  <p:clrMapOvr>
    <a:masterClrMapping/>
  </p:clrMapOvr>
  <p:transition spd="slow" advTm="10000">
    <p:wheel/>
    <p:sndAc>
      <p:stSnd loop="1">
        <p:snd r:embed="rId3" name="ernesto cortázar - hojas en el viento4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75778" name="Picture 2" descr="Escudo de Talavera.svg"/>
          <p:cNvPicPr>
            <a:picLocks noChangeAspect="1" noChangeArrowheads="1"/>
          </p:cNvPicPr>
          <p:nvPr/>
        </p:nvPicPr>
        <p:blipFill>
          <a:blip r:embed="rId3"/>
          <a:srcRect/>
          <a:stretch>
            <a:fillRect/>
          </a:stretch>
        </p:blipFill>
        <p:spPr bwMode="auto">
          <a:xfrm>
            <a:off x="2000232" y="326533"/>
            <a:ext cx="4929222" cy="6255252"/>
          </a:xfrm>
          <a:prstGeom prst="rect">
            <a:avLst/>
          </a:prstGeom>
          <a:noFill/>
        </p:spPr>
      </p:pic>
    </p:spTree>
  </p:cSld>
  <p:clrMapOvr>
    <a:masterClrMapping/>
  </p:clrMapOvr>
  <p:transition spd="slow" advTm="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talavera-ferial.com/ferial/editor/files/IMG0237.jpg"/>
          <p:cNvPicPr>
            <a:picLocks noChangeAspect="1" noChangeArrowheads="1"/>
          </p:cNvPicPr>
          <p:nvPr/>
        </p:nvPicPr>
        <p:blipFill>
          <a:blip r:embed="rId2"/>
          <a:srcRect/>
          <a:stretch>
            <a:fillRect/>
          </a:stretch>
        </p:blipFill>
        <p:spPr bwMode="auto">
          <a:xfrm>
            <a:off x="0" y="2151"/>
            <a:ext cx="9144000" cy="6855849"/>
          </a:xfrm>
          <a:prstGeom prst="rect">
            <a:avLst/>
          </a:prstGeom>
          <a:noFill/>
        </p:spPr>
      </p:pic>
    </p:spTree>
  </p:cSld>
  <p:clrMapOvr>
    <a:masterClrMapping/>
  </p:clrMapOvr>
  <p:transition spd="slow" advTm="5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2643174" y="1785926"/>
            <a:ext cx="5572164" cy="3970318"/>
          </a:xfrm>
          <a:prstGeom prst="rect">
            <a:avLst/>
          </a:prstGeom>
        </p:spPr>
        <p:txBody>
          <a:bodyPr wrap="square">
            <a:spAutoFit/>
          </a:bodyPr>
          <a:lstStyle/>
          <a:p>
            <a:r>
              <a:rPr lang="es-ES" sz="2400" b="1" i="1" dirty="0"/>
              <a:t>Talavera de la Reina es una ciudad típica manchega, bañada por el río Tajo en la hermosa y fértil vega entre la Sierra de Gredos y los Montes de Toledo. Situada a 118 Km. de Madrid, 84 de Toledo y 90 de Ávila, es por tanto camino obligado norte-sur peninsular y de la gran Avenida de Francia-Portugal, por lo que cuenta con excelentes vías de comunicación.</a:t>
            </a:r>
            <a:r>
              <a:rPr lang="es-ES" dirty="0" smtClean="0"/>
              <a:t/>
            </a:r>
            <a:br>
              <a:rPr lang="es-ES" dirty="0" smtClean="0"/>
            </a:br>
            <a:r>
              <a:rPr lang="es-ES" dirty="0" smtClean="0"/>
              <a:t/>
            </a:r>
            <a:br>
              <a:rPr lang="es-ES" dirty="0" smtClean="0"/>
            </a:br>
            <a:endParaRPr lang="es-ES" dirty="0"/>
          </a:p>
        </p:txBody>
      </p:sp>
      <p:sp>
        <p:nvSpPr>
          <p:cNvPr id="4" name="2 Rectángulo"/>
          <p:cNvSpPr/>
          <p:nvPr/>
        </p:nvSpPr>
        <p:spPr>
          <a:xfrm>
            <a:off x="-422864" y="71427"/>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4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31000" contrast="100000"/>
          </a:blip>
          <a:srcRect/>
          <a:stretch>
            <a:fillRect/>
          </a:stretch>
        </p:blipFill>
        <p:spPr bwMode="auto">
          <a:xfrm>
            <a:off x="0" y="-19050"/>
            <a:ext cx="9144000" cy="6877050"/>
          </a:xfrm>
          <a:prstGeom prst="rect">
            <a:avLst/>
          </a:prstGeom>
          <a:noFill/>
          <a:ln w="9525">
            <a:noFill/>
            <a:miter lim="800000"/>
            <a:headEnd/>
            <a:tailEnd/>
          </a:ln>
        </p:spPr>
      </p:pic>
      <p:pic>
        <p:nvPicPr>
          <p:cNvPr id="76802" name="Picture 2" descr="https://upload.wikimedia.org/wikipedia/commons/thumb/f/f2/Vettones_cities_location_map-es.svg/800px-Vettones_cities_location_map-es.svg.png"/>
          <p:cNvPicPr>
            <a:picLocks noChangeAspect="1" noChangeArrowheads="1"/>
          </p:cNvPicPr>
          <p:nvPr/>
        </p:nvPicPr>
        <p:blipFill>
          <a:blip r:embed="rId3"/>
          <a:srcRect/>
          <a:stretch>
            <a:fillRect/>
          </a:stretch>
        </p:blipFill>
        <p:spPr bwMode="auto">
          <a:xfrm>
            <a:off x="1500166" y="357166"/>
            <a:ext cx="6191264" cy="6191264"/>
          </a:xfrm>
          <a:prstGeom prst="rect">
            <a:avLst/>
          </a:prstGeom>
          <a:noFill/>
          <a:effectLst>
            <a:softEdge rad="317500"/>
          </a:effectLst>
        </p:spPr>
      </p:pic>
    </p:spTree>
  </p:cSld>
  <p:clrMapOvr>
    <a:masterClrMapping/>
  </p:clrMapOvr>
  <p:transition spd="slow" advTm="5000">
    <p:whee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ruralesdata.com/multimedia/turismo/talavera-de-la-reina/talavera-de-la-reina-toledo-09.jpg"/>
          <p:cNvPicPr>
            <a:picLocks noChangeAspect="1" noChangeArrowheads="1"/>
          </p:cNvPicPr>
          <p:nvPr/>
        </p:nvPicPr>
        <p:blipFill>
          <a:blip r:embed="rId2"/>
          <a:srcRect/>
          <a:stretch>
            <a:fillRect/>
          </a:stretch>
        </p:blipFill>
        <p:spPr bwMode="auto">
          <a:xfrm>
            <a:off x="0" y="0"/>
            <a:ext cx="9144016" cy="6858000"/>
          </a:xfrm>
          <a:prstGeom prst="rect">
            <a:avLst/>
          </a:prstGeom>
          <a:noFill/>
        </p:spPr>
      </p:pic>
    </p:spTree>
  </p:cSld>
  <p:clrMapOvr>
    <a:masterClrMapping/>
  </p:clrMapOvr>
  <p:transition spd="slow" advTm="5000">
    <p:whee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2071670" y="928670"/>
            <a:ext cx="6072230" cy="5262979"/>
          </a:xfrm>
          <a:prstGeom prst="rect">
            <a:avLst/>
          </a:prstGeom>
        </p:spPr>
        <p:txBody>
          <a:bodyPr wrap="square">
            <a:spAutoFit/>
          </a:bodyPr>
          <a:lstStyle/>
          <a:p>
            <a:r>
              <a:rPr lang="es-ES" sz="2400" b="1" i="1" dirty="0" smtClean="0"/>
              <a:t/>
            </a:r>
            <a:br>
              <a:rPr lang="es-ES" sz="2400" b="1" i="1" dirty="0" smtClean="0"/>
            </a:br>
            <a:r>
              <a:rPr lang="es-ES" sz="2400" b="1" i="1" dirty="0" smtClean="0"/>
              <a:t/>
            </a:r>
            <a:br>
              <a:rPr lang="es-ES" sz="2400" b="1" i="1" dirty="0" smtClean="0"/>
            </a:br>
            <a:r>
              <a:rPr lang="es-ES" sz="2400" b="1" i="1" dirty="0"/>
              <a:t>Talavera aparece, con el nombre de </a:t>
            </a:r>
            <a:r>
              <a:rPr lang="es-ES" sz="2400" b="1" i="1" dirty="0" err="1"/>
              <a:t>Aebura</a:t>
            </a:r>
            <a:r>
              <a:rPr lang="es-ES" sz="2400" b="1" i="1" dirty="0"/>
              <a:t>, en el año 181 antes de Cristo, cuando los carpetanos y </a:t>
            </a:r>
            <a:r>
              <a:rPr lang="es-ES" sz="2400" b="1" i="1" dirty="0" err="1"/>
              <a:t>vettones</a:t>
            </a:r>
            <a:r>
              <a:rPr lang="es-ES" sz="2400" b="1" i="1" dirty="0"/>
              <a:t> se hallaban en pugna con los romanos al mando del pretor Q. </a:t>
            </a:r>
            <a:r>
              <a:rPr lang="es-ES" sz="2400" b="1" i="1" dirty="0" err="1"/>
              <a:t>Fulvius</a:t>
            </a:r>
            <a:r>
              <a:rPr lang="es-ES" sz="2400" b="1" i="1" dirty="0"/>
              <a:t> </a:t>
            </a:r>
            <a:r>
              <a:rPr lang="es-ES" sz="2400" b="1" i="1" dirty="0" err="1"/>
              <a:t>Faccus</a:t>
            </a:r>
            <a:r>
              <a:rPr lang="es-ES" sz="2400" b="1" i="1" dirty="0"/>
              <a:t>, según nos narra Tito Livio. Más tarde, cuando Mérida, se hace capital de </a:t>
            </a:r>
            <a:r>
              <a:rPr lang="es-ES" sz="2400" b="1" i="1" dirty="0" err="1"/>
              <a:t>Lusitania</a:t>
            </a:r>
            <a:r>
              <a:rPr lang="es-ES" sz="2400" b="1" i="1" dirty="0"/>
              <a:t>, la ciudad de Talavera es ya un lugar de descanso para los viajeros que, camino de Toledo, se encaminan hacia Tarragona y de allí a Roma. Entonces surge nuestra ciudad con el nombre de </a:t>
            </a:r>
            <a:r>
              <a:rPr lang="es-ES" sz="2400" b="1" i="1" dirty="0" err="1"/>
              <a:t>Caesarobriga</a:t>
            </a:r>
            <a:r>
              <a:rPr lang="es-ES" sz="2400" b="1" i="1" dirty="0"/>
              <a:t>.</a:t>
            </a:r>
            <a:r>
              <a:rPr lang="es-ES" sz="2400" b="1" i="1" dirty="0" smtClean="0"/>
              <a:t/>
            </a:r>
            <a:br>
              <a:rPr lang="es-ES" sz="2400" b="1" i="1" dirty="0" smtClean="0"/>
            </a:br>
            <a:endParaRPr lang="es-ES" sz="2400" b="1" i="1" dirty="0"/>
          </a:p>
        </p:txBody>
      </p:sp>
      <p:sp>
        <p:nvSpPr>
          <p:cNvPr id="3"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422864" y="0"/>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1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upload.wikimedia.org/wikipedia/commons/9/9b/Escudo_Talavera_en_cer%C3%A1mica.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cSld>
  <p:clrMapOvr>
    <a:masterClrMapping/>
  </p:clrMapOvr>
  <p:transition spd="slow" advTm="5000">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2286000" y="2690336"/>
            <a:ext cx="4572000" cy="2308324"/>
          </a:xfrm>
          <a:prstGeom prst="rect">
            <a:avLst/>
          </a:prstGeom>
        </p:spPr>
        <p:txBody>
          <a:bodyPr>
            <a:spAutoFit/>
          </a:bodyPr>
          <a:lstStyle/>
          <a:p>
            <a:r>
              <a:rPr lang="es-ES" sz="2400" b="1" i="1" dirty="0"/>
              <a:t>En época de los visigodos Talavera toma un nuevo nombre: </a:t>
            </a:r>
            <a:r>
              <a:rPr lang="es-ES" sz="2400" b="1" i="1" dirty="0" err="1"/>
              <a:t>Ebora</a:t>
            </a:r>
            <a:r>
              <a:rPr lang="es-ES" sz="2400" b="1" i="1" dirty="0"/>
              <a:t> de la </a:t>
            </a:r>
            <a:r>
              <a:rPr lang="es-ES" sz="2400" b="1" i="1" dirty="0" err="1"/>
              <a:t>Carpetania</a:t>
            </a:r>
            <a:r>
              <a:rPr lang="es-ES" sz="2400" b="1" i="1" dirty="0"/>
              <a:t>. Posteriormente, Tarik conquistó la plaza para los árabes en el año 712, bautizándola como </a:t>
            </a:r>
            <a:r>
              <a:rPr lang="es-ES" sz="2400" b="1" i="1" dirty="0" err="1"/>
              <a:t>Talavaira</a:t>
            </a:r>
            <a:r>
              <a:rPr lang="es-ES" sz="2400" b="1" i="1" dirty="0"/>
              <a:t>. </a:t>
            </a:r>
          </a:p>
        </p:txBody>
      </p:sp>
      <p:sp>
        <p:nvSpPr>
          <p:cNvPr id="3"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422864" y="0"/>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8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s://upload.wikimedia.org/wikipedia/commons/5/5e/Talavera_de_la_Reina_-_Basilica_de_Nuestra_Se%C3%B1ora_del_Prado_07.jpg"/>
          <p:cNvPicPr>
            <a:picLocks noChangeAspect="1" noChangeArrowheads="1"/>
          </p:cNvPicPr>
          <p:nvPr/>
        </p:nvPicPr>
        <p:blipFill>
          <a:blip r:embed="rId2" cstate="screen"/>
          <a:srcRect/>
          <a:stretch>
            <a:fillRect/>
          </a:stretch>
        </p:blipFill>
        <p:spPr bwMode="auto">
          <a:xfrm>
            <a:off x="4643438" y="642918"/>
            <a:ext cx="4214842" cy="5619789"/>
          </a:xfrm>
          <a:prstGeom prst="rect">
            <a:avLst/>
          </a:prstGeom>
          <a:noFill/>
        </p:spPr>
      </p:pic>
      <p:pic>
        <p:nvPicPr>
          <p:cNvPr id="15" name="Picture 2" descr="https://lh6.googleusercontent.com/-8BaPwmqw_-w/TW_lTYjFsUI/AAAAAAAAA0A/ayVQfk8urVw/s1600/AUCN6937ph_AU.jpg"/>
          <p:cNvPicPr>
            <a:picLocks noChangeAspect="1" noChangeArrowheads="1"/>
          </p:cNvPicPr>
          <p:nvPr/>
        </p:nvPicPr>
        <p:blipFill>
          <a:blip r:embed="rId3" cstate="screen"/>
          <a:srcRect/>
          <a:stretch>
            <a:fillRect/>
          </a:stretch>
        </p:blipFill>
        <p:spPr bwMode="auto">
          <a:xfrm>
            <a:off x="214282" y="642918"/>
            <a:ext cx="4209652" cy="5612869"/>
          </a:xfrm>
          <a:prstGeom prst="rect">
            <a:avLst/>
          </a:prstGeom>
          <a:noFill/>
        </p:spPr>
      </p:pic>
      <p:sp>
        <p:nvSpPr>
          <p:cNvPr id="6" name="5 Medio marco"/>
          <p:cNvSpPr/>
          <p:nvPr/>
        </p:nvSpPr>
        <p:spPr>
          <a:xfrm>
            <a:off x="214282" y="357166"/>
            <a:ext cx="4143404" cy="5929354"/>
          </a:xfrm>
          <a:prstGeom prst="halfFrame">
            <a:avLst>
              <a:gd name="adj1" fmla="val 14350"/>
              <a:gd name="adj2" fmla="val 16158"/>
            </a:avLst>
          </a:prstGeom>
          <a:solidFill>
            <a:schemeClr val="accent6">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edio marco"/>
          <p:cNvSpPr/>
          <p:nvPr/>
        </p:nvSpPr>
        <p:spPr>
          <a:xfrm flipH="1" flipV="1">
            <a:off x="714376" y="357187"/>
            <a:ext cx="3714748" cy="6000770"/>
          </a:xfrm>
          <a:prstGeom prst="halfFrame">
            <a:avLst>
              <a:gd name="adj1" fmla="val 14350"/>
              <a:gd name="adj2" fmla="val 16158"/>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edio marco"/>
          <p:cNvSpPr/>
          <p:nvPr/>
        </p:nvSpPr>
        <p:spPr>
          <a:xfrm>
            <a:off x="4572000" y="500042"/>
            <a:ext cx="3500438" cy="5786478"/>
          </a:xfrm>
          <a:prstGeom prst="halfFrame">
            <a:avLst>
              <a:gd name="adj1" fmla="val 14350"/>
              <a:gd name="adj2" fmla="val 16158"/>
            </a:avLst>
          </a:prstGeom>
          <a:solidFill>
            <a:schemeClr val="accent6">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edio marco"/>
          <p:cNvSpPr/>
          <p:nvPr/>
        </p:nvSpPr>
        <p:spPr>
          <a:xfrm flipH="1" flipV="1">
            <a:off x="5286380" y="642917"/>
            <a:ext cx="3500438" cy="5572141"/>
          </a:xfrm>
          <a:prstGeom prst="halfFrame">
            <a:avLst>
              <a:gd name="adj1" fmla="val 14350"/>
              <a:gd name="adj2" fmla="val 16158"/>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0" name="9 Imagen" descr="Imagen1dd.jpg"/>
          <p:cNvPicPr>
            <a:picLocks noChangeAspect="1"/>
          </p:cNvPicPr>
          <p:nvPr/>
        </p:nvPicPr>
        <p:blipFill>
          <a:blip r:embed="rId4" cstate="print"/>
          <a:srcRect l="20607" t="15625" r="21621" b="38542"/>
          <a:stretch>
            <a:fillRect/>
          </a:stretch>
        </p:blipFill>
        <p:spPr>
          <a:xfrm flipH="1" flipV="1">
            <a:off x="12262950" y="3286125"/>
            <a:ext cx="92544" cy="71438"/>
          </a:xfrm>
          <a:prstGeom prst="rect">
            <a:avLst/>
          </a:prstGeom>
          <a:effectLst>
            <a:softEdge rad="63500"/>
          </a:effectLst>
        </p:spPr>
      </p:pic>
      <p:sp>
        <p:nvSpPr>
          <p:cNvPr id="12" name="11 Marcador de número de diapositiva"/>
          <p:cNvSpPr>
            <a:spLocks noGrp="1"/>
          </p:cNvSpPr>
          <p:nvPr>
            <p:ph type="sldNum" sz="quarter" idx="12"/>
          </p:nvPr>
        </p:nvSpPr>
        <p:spPr/>
        <p:txBody>
          <a:bodyPr/>
          <a:lstStyle/>
          <a:p>
            <a:fld id="{E7BD5402-34E8-437B-81BC-8F387917D9CE}" type="slidenum">
              <a:rPr lang="fr-FR" smtClean="0"/>
              <a:pPr/>
              <a:t>10</a:t>
            </a:fld>
            <a:endParaRPr lang="fr-FR"/>
          </a:p>
        </p:txBody>
      </p:sp>
    </p:spTree>
  </p:cSld>
  <p:clrMapOvr>
    <a:masterClrMapping/>
  </p:clrMapOvr>
  <p:transition spd="slow" advTm="11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360"/>
                                          </p:val>
                                        </p:tav>
                                        <p:tav tm="100000">
                                          <p:val>
                                            <p:fltVal val="0"/>
                                          </p:val>
                                        </p:tav>
                                      </p:tavLst>
                                    </p:anim>
                                    <p:animEffect transition="in" filter="fade">
                                      <p:cBhvr>
                                        <p:cTn id="10" dur="3000"/>
                                        <p:tgtEl>
                                          <p:spTgt spid="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360"/>
                                          </p:val>
                                        </p:tav>
                                        <p:tav tm="100000">
                                          <p:val>
                                            <p:fltVal val="0"/>
                                          </p:val>
                                        </p:tav>
                                      </p:tavLst>
                                    </p:anim>
                                    <p:animEffect transition="in" filter="fade">
                                      <p:cBhvr>
                                        <p:cTn id="16" dur="3000"/>
                                        <p:tgtEl>
                                          <p:spTgt spid="7"/>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childTnLst>
                          </p:cTn>
                        </p:par>
                        <p:par>
                          <p:cTn id="29" fill="hold">
                            <p:stCondLst>
                              <p:cond delay="3000"/>
                            </p:stCondLst>
                            <p:childTnLst>
                              <p:par>
                                <p:cTn id="30" presetID="2" presetClass="exit" presetSubtype="9"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0-ppt_w/2"/>
                                          </p:val>
                                        </p:tav>
                                      </p:tavLst>
                                    </p:anim>
                                    <p:anim calcmode="lin" valueType="num">
                                      <p:cBhvr additive="base">
                                        <p:cTn id="32" dur="3000"/>
                                        <p:tgtEl>
                                          <p:spTgt spid="6"/>
                                        </p:tgtEl>
                                        <p:attrNameLst>
                                          <p:attrName>ppt_y</p:attrName>
                                        </p:attrNameLst>
                                      </p:cBhvr>
                                      <p:tavLst>
                                        <p:tav tm="0">
                                          <p:val>
                                            <p:strVal val="ppt_y"/>
                                          </p:val>
                                        </p:tav>
                                        <p:tav tm="100000">
                                          <p:val>
                                            <p:strVal val="0-ppt_h/2"/>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6"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0-ppt_w/2"/>
                                          </p:val>
                                        </p:tav>
                                      </p:tavLst>
                                    </p:anim>
                                    <p:anim calcmode="lin" valueType="num">
                                      <p:cBhvr additive="base">
                                        <p:cTn id="40" dur="3000"/>
                                        <p:tgtEl>
                                          <p:spTgt spid="8"/>
                                        </p:tgtEl>
                                        <p:attrNameLst>
                                          <p:attrName>ppt_y</p:attrName>
                                        </p:attrNameLst>
                                      </p:cBhvr>
                                      <p:tavLst>
                                        <p:tav tm="0">
                                          <p:val>
                                            <p:strVal val="ppt_y"/>
                                          </p:val>
                                        </p:tav>
                                        <p:tav tm="100000">
                                          <p:val>
                                            <p:strVal val="0-ppt_h/2"/>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6" fill="hold" nodeType="with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1+ppt_w/2"/>
                                          </p:val>
                                        </p:tav>
                                      </p:tavLst>
                                    </p:anim>
                                    <p:anim calcmode="lin" valueType="num">
                                      <p:cBhvr additive="base">
                                        <p:cTn id="44" dur="3000"/>
                                        <p:tgtEl>
                                          <p:spTgt spid="9"/>
                                        </p:tgtEl>
                                        <p:attrNameLst>
                                          <p:attrName>ppt_y</p:attrName>
                                        </p:attrNameLst>
                                      </p:cBhvr>
                                      <p:tavLst>
                                        <p:tav tm="0">
                                          <p:val>
                                            <p:strVal val="ppt_y"/>
                                          </p:val>
                                        </p:tav>
                                        <p:tav tm="100000">
                                          <p:val>
                                            <p:strVal val="1+ppt_h/2"/>
                                          </p:val>
                                        </p:tav>
                                      </p:tavLst>
                                    </p:anim>
                                    <p:set>
                                      <p:cBhvr>
                                        <p:cTn id="45" dur="1" fill="hold">
                                          <p:stCondLst>
                                            <p:cond delay="2999"/>
                                          </p:stCondLst>
                                        </p:cTn>
                                        <p:tgtEl>
                                          <p:spTgt spid="9"/>
                                        </p:tgtEl>
                                        <p:attrNameLst>
                                          <p:attrName>style.visibility</p:attrName>
                                        </p:attrNameLst>
                                      </p:cBhvr>
                                      <p:to>
                                        <p:strVal val="hidden"/>
                                      </p:to>
                                    </p:set>
                                  </p:childTnLst>
                                </p:cTn>
                              </p:par>
                              <p:par>
                                <p:cTn id="46" presetID="17" presetClass="entr" presetSubtype="1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3000" fill="hold"/>
                                        <p:tgtEl>
                                          <p:spTgt spid="15"/>
                                        </p:tgtEl>
                                        <p:attrNameLst>
                                          <p:attrName>ppt_w</p:attrName>
                                        </p:attrNameLst>
                                      </p:cBhvr>
                                      <p:tavLst>
                                        <p:tav tm="0">
                                          <p:val>
                                            <p:fltVal val="0"/>
                                          </p:val>
                                        </p:tav>
                                        <p:tav tm="100000">
                                          <p:val>
                                            <p:strVal val="#ppt_w"/>
                                          </p:val>
                                        </p:tav>
                                      </p:tavLst>
                                    </p:anim>
                                    <p:anim calcmode="lin" valueType="num">
                                      <p:cBhvr>
                                        <p:cTn id="49" dur="3000" fill="hold"/>
                                        <p:tgtEl>
                                          <p:spTgt spid="15"/>
                                        </p:tgtEl>
                                        <p:attrNameLst>
                                          <p:attrName>ppt_h</p:attrName>
                                        </p:attrNameLst>
                                      </p:cBhvr>
                                      <p:tavLst>
                                        <p:tav tm="0">
                                          <p:val>
                                            <p:strVal val="#ppt_h"/>
                                          </p:val>
                                        </p:tav>
                                        <p:tav tm="100000">
                                          <p:val>
                                            <p:strVal val="#ppt_h"/>
                                          </p:val>
                                        </p:tav>
                                      </p:tavLst>
                                    </p:anim>
                                  </p:childTnLst>
                                </p:cTn>
                              </p:par>
                              <p:par>
                                <p:cTn id="50" presetID="6" presetClass="entr" presetSubtype="3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circle(out)">
                                      <p:cBhvr>
                                        <p:cTn id="52"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mw2.google.com/mw-panoramio/photos/medium/45969808.jpg"/>
          <p:cNvPicPr>
            <a:picLocks noChangeAspect="1" noChangeArrowheads="1"/>
          </p:cNvPicPr>
          <p:nvPr/>
        </p:nvPicPr>
        <p:blipFill>
          <a:blip r:embed="rId2"/>
          <a:srcRect/>
          <a:stretch>
            <a:fillRect/>
          </a:stretch>
        </p:blipFill>
        <p:spPr bwMode="auto">
          <a:xfrm>
            <a:off x="0" y="0"/>
            <a:ext cx="9224688"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monumento-a-la-batalla(7).jpg"/>
          <p:cNvPicPr>
            <a:picLocks noChangeAspect="1" noChangeArrowheads="1"/>
          </p:cNvPicPr>
          <p:nvPr/>
        </p:nvPicPr>
        <p:blipFill>
          <a:blip r:embed="rId2"/>
          <a:srcRect/>
          <a:stretch>
            <a:fillRect/>
          </a:stretch>
        </p:blipFill>
        <p:spPr bwMode="auto">
          <a:xfrm>
            <a:off x="1071538" y="-928718"/>
            <a:ext cx="6929486" cy="8760922"/>
          </a:xfrm>
          <a:prstGeom prst="rect">
            <a:avLst/>
          </a:prstGeom>
          <a:noFill/>
        </p:spPr>
      </p:pic>
      <p:sp>
        <p:nvSpPr>
          <p:cNvPr id="3" name="2 Rectángulo"/>
          <p:cNvSpPr/>
          <p:nvPr/>
        </p:nvSpPr>
        <p:spPr>
          <a:xfrm rot="10800000" flipH="1">
            <a:off x="8572528" y="0"/>
            <a:ext cx="571472"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rot="10800000" flipH="1">
            <a:off x="500034" y="0"/>
            <a:ext cx="571472"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ctángulo"/>
          <p:cNvSpPr/>
          <p:nvPr/>
        </p:nvSpPr>
        <p:spPr>
          <a:xfrm flipH="1">
            <a:off x="8001024" y="0"/>
            <a:ext cx="571472"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ctángulo"/>
          <p:cNvSpPr/>
          <p:nvPr/>
        </p:nvSpPr>
        <p:spPr>
          <a:xfrm flipH="1">
            <a:off x="0" y="0"/>
            <a:ext cx="571472"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5000"/>
                                        <p:tgtEl>
                                          <p:spTgt spid="6"/>
                                        </p:tgtEl>
                                      </p:cBhvr>
                                    </p:animEffect>
                                  </p:childTnLst>
                                </p:cTn>
                              </p:par>
                              <p:par>
                                <p:cTn id="14" presetID="4"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upload.wikimedia.org/wikipedia/commons/a/ab/Monasterio_de_San_Benito_3_-_Talavera.jpg"/>
          <p:cNvPicPr>
            <a:picLocks noChangeAspect="1" noChangeArrowheads="1"/>
          </p:cNvPicPr>
          <p:nvPr/>
        </p:nvPicPr>
        <p:blipFill>
          <a:blip r:embed="rId2"/>
          <a:srcRect/>
          <a:stretch>
            <a:fillRect/>
          </a:stretch>
        </p:blipFill>
        <p:spPr bwMode="auto">
          <a:xfrm>
            <a:off x="-357222" y="-535786"/>
            <a:ext cx="9858380" cy="7679561"/>
          </a:xfrm>
          <a:prstGeom prst="rect">
            <a:avLst/>
          </a:prstGeom>
          <a:noFill/>
        </p:spPr>
      </p:pic>
      <p:pic>
        <p:nvPicPr>
          <p:cNvPr id="4" name="Picture 2" descr="https://upload.wikimedia.org/wikipedia/commons/thumb/1/17/Santiago_el_Nuevo.jpg/1024px-Santiago_el_Nuevo.jpg"/>
          <p:cNvPicPr>
            <a:picLocks noChangeAspect="1" noChangeArrowheads="1"/>
          </p:cNvPicPr>
          <p:nvPr/>
        </p:nvPicPr>
        <p:blipFill>
          <a:blip r:embed="rId3"/>
          <a:srcRect/>
          <a:stretch>
            <a:fillRect/>
          </a:stretch>
        </p:blipFill>
        <p:spPr bwMode="auto">
          <a:xfrm>
            <a:off x="-357222" y="-500090"/>
            <a:ext cx="9858380" cy="7639076"/>
          </a:xfrm>
          <a:prstGeom prst="rect">
            <a:avLst/>
          </a:prstGeom>
          <a:noFill/>
        </p:spPr>
      </p:pic>
      <p:pic>
        <p:nvPicPr>
          <p:cNvPr id="5" name="Picture 2" descr="https://upload.wikimedia.org/wikipedia/commons/thumb/7/7b/Bici5.jpg/1024px-Bici5.jpg"/>
          <p:cNvPicPr>
            <a:picLocks noChangeAspect="1" noChangeArrowheads="1"/>
          </p:cNvPicPr>
          <p:nvPr/>
        </p:nvPicPr>
        <p:blipFill>
          <a:blip r:embed="rId4"/>
          <a:srcRect/>
          <a:stretch>
            <a:fillRect/>
          </a:stretch>
        </p:blipFill>
        <p:spPr bwMode="auto">
          <a:xfrm>
            <a:off x="-714412" y="-500090"/>
            <a:ext cx="10182260" cy="7542257"/>
          </a:xfrm>
          <a:prstGeom prst="rect">
            <a:avLst/>
          </a:prstGeom>
          <a:noFill/>
        </p:spPr>
      </p:pic>
    </p:spTree>
  </p:cSld>
  <p:clrMapOvr>
    <a:masterClrMapping/>
  </p:clrMapOvr>
  <p:transition spd="slow" advTm="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0"/>
                                        <p:tgtEl>
                                          <p:spTgt spid="3"/>
                                        </p:tgtEl>
                                      </p:cBhvr>
                                    </p:animEffect>
                                  </p:childTnLst>
                                </p:cTn>
                              </p:par>
                            </p:childTnLst>
                          </p:cTn>
                        </p:par>
                        <p:par>
                          <p:cTn id="8" fill="hold">
                            <p:stCondLst>
                              <p:cond delay="5000"/>
                            </p:stCondLst>
                            <p:childTnLst>
                              <p:par>
                                <p:cTn id="9" presetID="21"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5000"/>
                                        <p:tgtEl>
                                          <p:spTgt spid="4"/>
                                        </p:tgtEl>
                                      </p:cBhvr>
                                    </p:animEffect>
                                  </p:childTnLst>
                                </p:cTn>
                              </p:par>
                            </p:childTnLst>
                          </p:cTn>
                        </p:par>
                        <p:par>
                          <p:cTn id="12" fill="hold">
                            <p:stCondLst>
                              <p:cond delay="10000"/>
                            </p:stCondLst>
                            <p:childTnLst>
                              <p:par>
                                <p:cTn id="13" presetID="5"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1785918" y="1785926"/>
            <a:ext cx="6572280" cy="3785652"/>
          </a:xfrm>
          <a:prstGeom prst="rect">
            <a:avLst/>
          </a:prstGeom>
        </p:spPr>
        <p:txBody>
          <a:bodyPr wrap="square">
            <a:spAutoFit/>
          </a:bodyPr>
          <a:lstStyle/>
          <a:p>
            <a:r>
              <a:rPr lang="es-ES" sz="2400" b="1" i="1" dirty="0"/>
              <a:t>Tras la dominación musulmana, el rey cristiano Alfonso XI contrae matrimonio con doña María de Portugal en 1328 y, como regalo de bodas la concede nuestra ciudad que desde entonces pasa a denominarse Talavera de la Reina.</a:t>
            </a:r>
          </a:p>
          <a:p>
            <a:r>
              <a:rPr lang="es-ES" sz="2400" b="1" i="1" dirty="0"/>
              <a:t>Talavera de la Reina es hoy una ciudad que supera los 100.000 habitantes de hecho que ofrece excelentes posibilidades al viajero:</a:t>
            </a:r>
            <a:br>
              <a:rPr lang="es-ES" sz="2400" b="1" i="1" dirty="0"/>
            </a:br>
            <a:r>
              <a:rPr lang="es-ES" sz="2400" b="1" i="1" dirty="0"/>
              <a:t/>
            </a:r>
            <a:br>
              <a:rPr lang="es-ES" sz="2400" b="1" i="1" dirty="0"/>
            </a:br>
            <a:endParaRPr lang="es-ES" sz="2400" b="1" i="1" dirty="0"/>
          </a:p>
        </p:txBody>
      </p:sp>
      <p:sp>
        <p:nvSpPr>
          <p:cNvPr id="3"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422864" y="0"/>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4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Vista de Talavera de la Reina.JPG"/>
          <p:cNvPicPr>
            <a:picLocks noChangeAspect="1" noChangeArrowheads="1"/>
          </p:cNvPicPr>
          <p:nvPr/>
        </p:nvPicPr>
        <p:blipFill>
          <a:blip r:embed="rId2"/>
          <a:srcRect/>
          <a:stretch>
            <a:fillRect/>
          </a:stretch>
        </p:blipFill>
        <p:spPr bwMode="auto">
          <a:xfrm>
            <a:off x="-2786114" y="0"/>
            <a:ext cx="12192000" cy="6858000"/>
          </a:xfrm>
          <a:prstGeom prst="rect">
            <a:avLst/>
          </a:prstGeom>
          <a:noFill/>
        </p:spPr>
      </p:pic>
    </p:spTree>
  </p:cSld>
  <p:clrMapOvr>
    <a:masterClrMapping/>
  </p:clrMapOvr>
  <p:transition spd="slow" advTm="5000">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25 0  E" pathEditMode="relative" ptsTypes="">
                                      <p:cBhvr>
                                        <p:cTn id="6" dur="2000" fill="hold"/>
                                        <p:tgtEl>
                                          <p:spTgt spid="4301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2"/>
            <a:ext cx="9144000" cy="476250"/>
          </a:xfrm>
          <a:prstGeom prst="rect">
            <a:avLst/>
          </a:prstGeom>
          <a:gradFill flip="none" rotWithShape="1">
            <a:gsLst>
              <a:gs pos="0">
                <a:srgbClr val="FFF200"/>
              </a:gs>
              <a:gs pos="45000">
                <a:srgbClr val="FF7A00"/>
              </a:gs>
              <a:gs pos="70000">
                <a:srgbClr val="FF0300"/>
              </a:gs>
              <a:gs pos="100000">
                <a:srgbClr val="4D0808"/>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ctángulo"/>
          <p:cNvSpPr/>
          <p:nvPr/>
        </p:nvSpPr>
        <p:spPr>
          <a:xfrm>
            <a:off x="0" y="6381751"/>
            <a:ext cx="9144000" cy="476250"/>
          </a:xfrm>
          <a:prstGeom prst="rect">
            <a:avLst/>
          </a:prstGeom>
          <a:gradFill flip="none" rotWithShape="1">
            <a:gsLst>
              <a:gs pos="0">
                <a:srgbClr val="FFF200"/>
              </a:gs>
              <a:gs pos="45000">
                <a:srgbClr val="FF7A00"/>
              </a:gs>
              <a:gs pos="70000">
                <a:srgbClr val="FF0300"/>
              </a:gs>
              <a:gs pos="100000">
                <a:srgbClr val="4D080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Rectángulo"/>
          <p:cNvSpPr/>
          <p:nvPr/>
        </p:nvSpPr>
        <p:spPr>
          <a:xfrm>
            <a:off x="0" y="476250"/>
            <a:ext cx="9144000" cy="523857"/>
          </a:xfrm>
          <a:prstGeom prst="rect">
            <a:avLst/>
          </a:prstGeom>
          <a:gradFill flip="none" rotWithShape="1">
            <a:gsLst>
              <a:gs pos="0">
                <a:srgbClr val="FFF200"/>
              </a:gs>
              <a:gs pos="45000">
                <a:srgbClr val="FF7A00"/>
              </a:gs>
              <a:gs pos="70000">
                <a:srgbClr val="FF0300"/>
              </a:gs>
              <a:gs pos="100000">
                <a:srgbClr val="4D080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Rectángulo"/>
          <p:cNvSpPr/>
          <p:nvPr/>
        </p:nvSpPr>
        <p:spPr>
          <a:xfrm>
            <a:off x="0" y="5876926"/>
            <a:ext cx="9144000" cy="504825"/>
          </a:xfrm>
          <a:prstGeom prst="rect">
            <a:avLst/>
          </a:prstGeom>
          <a:gradFill flip="none" rotWithShape="1">
            <a:gsLst>
              <a:gs pos="0">
                <a:srgbClr val="FFF200"/>
              </a:gs>
              <a:gs pos="45000">
                <a:srgbClr val="FF7A00"/>
              </a:gs>
              <a:gs pos="70000">
                <a:srgbClr val="FF0300"/>
              </a:gs>
              <a:gs pos="100000">
                <a:srgbClr val="4D0808"/>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8" name="Picture 2" descr="https://upload.wikimedia.org/wikipedia/commons/thumb/5/58/Bibliprimera.jpg/1280px-Bibliprimera.jpg"/>
          <p:cNvPicPr>
            <a:picLocks noChangeAspect="1" noChangeArrowheads="1"/>
          </p:cNvPicPr>
          <p:nvPr/>
        </p:nvPicPr>
        <p:blipFill>
          <a:blip r:embed="rId2"/>
          <a:srcRect/>
          <a:stretch>
            <a:fillRect/>
          </a:stretch>
        </p:blipFill>
        <p:spPr bwMode="auto">
          <a:xfrm>
            <a:off x="-3071866" y="1000108"/>
            <a:ext cx="13549322" cy="4929222"/>
          </a:xfrm>
          <a:prstGeom prst="rect">
            <a:avLst/>
          </a:prstGeom>
          <a:noFill/>
        </p:spPr>
      </p:pic>
    </p:spTree>
  </p:cSld>
  <p:clrMapOvr>
    <a:masterClrMapping/>
  </p:clrMapOvr>
  <p:transition spd="slow" advTm="9000">
    <p:whee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accel="50000" decel="50000" fill="hold" nodeType="withEffect">
                                  <p:stCondLst>
                                    <p:cond delay="0"/>
                                  </p:stCondLst>
                                  <p:childTnLst>
                                    <p:animMotion origin="layout" path="M -0.11962 0.00555 L 0.25 4.07407E-6 " pathEditMode="relative" rAng="0" ptsTypes="AA">
                                      <p:cBhvr>
                                        <p:cTn id="6" dur="5000" fill="hold"/>
                                        <p:tgtEl>
                                          <p:spTgt spid="8"/>
                                        </p:tgtEl>
                                        <p:attrNameLst>
                                          <p:attrName>ppt_x</p:attrName>
                                          <p:attrName>ppt_y</p:attrName>
                                        </p:attrNameLst>
                                      </p:cBhvr>
                                      <p:rCtr x="185" y="-3"/>
                                    </p:animMotion>
                                  </p:childTnLst>
                                </p:cTn>
                              </p:par>
                              <p:par>
                                <p:cTn id="7" presetID="16" presetClass="entr" presetSubtype="37"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barn(outVertical)">
                                      <p:cBhvr>
                                        <p:cTn id="9" dur="5000"/>
                                        <p:tgtEl>
                                          <p:spTgt spid="6"/>
                                        </p:tgtEl>
                                      </p:cBhvr>
                                    </p:animEffect>
                                  </p:childTnLst>
                                </p:cTn>
                              </p:par>
                              <p:par>
                                <p:cTn id="10" presetID="16" presetClass="entr" presetSubtype="37"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outVertical)">
                                      <p:cBhvr>
                                        <p:cTn id="12" dur="50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0"/>
                                        <p:tgtEl>
                                          <p:spTgt spid="9"/>
                                        </p:tgtEl>
                                      </p:cBhvr>
                                    </p:animEffect>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upload.wikimedia.org/wikipedia/commons/thumb/f/f7/Parque_de_La_Alameda.JPG/1024px-Parque_de_La_Alameda.JPG"/>
          <p:cNvPicPr>
            <a:picLocks noChangeAspect="1" noChangeArrowheads="1"/>
          </p:cNvPicPr>
          <p:nvPr/>
        </p:nvPicPr>
        <p:blipFill>
          <a:blip r:embed="rId2"/>
          <a:srcRect/>
          <a:stretch>
            <a:fillRect/>
          </a:stretch>
        </p:blipFill>
        <p:spPr bwMode="auto">
          <a:xfrm>
            <a:off x="0" y="0"/>
            <a:ext cx="9753600" cy="6858000"/>
          </a:xfrm>
          <a:prstGeom prst="rect">
            <a:avLst/>
          </a:prstGeom>
          <a:noFill/>
        </p:spPr>
      </p:pic>
      <p:pic>
        <p:nvPicPr>
          <p:cNvPr id="67586" name="Picture 2" descr="https://upload.wikimedia.org/wikipedia/commons/thumb/6/66/Ayuntamiento-Talavera.jpg/800px-Ayuntamiento-Talavera.jpg"/>
          <p:cNvPicPr>
            <a:picLocks noChangeAspect="1" noChangeArrowheads="1"/>
          </p:cNvPicPr>
          <p:nvPr/>
        </p:nvPicPr>
        <p:blipFill>
          <a:blip r:embed="rId3"/>
          <a:srcRect/>
          <a:stretch>
            <a:fillRect/>
          </a:stretch>
        </p:blipFill>
        <p:spPr bwMode="auto">
          <a:xfrm>
            <a:off x="0" y="-394717"/>
            <a:ext cx="9144000" cy="7252717"/>
          </a:xfrm>
          <a:prstGeom prst="rect">
            <a:avLst/>
          </a:prstGeom>
          <a:noFill/>
        </p:spPr>
      </p:pic>
    </p:spTree>
  </p:cSld>
  <p:clrMapOvr>
    <a:masterClrMapping/>
  </p:clrMapOvr>
  <p:transition spd="slow" advTm="9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67586"/>
                                        </p:tgtEl>
                                      </p:cBhvr>
                                    </p:animEffect>
                                    <p:set>
                                      <p:cBhvr>
                                        <p:cTn id="7" dur="1" fill="hold">
                                          <p:stCondLst>
                                            <p:cond delay="4999"/>
                                          </p:stCondLst>
                                        </p:cTn>
                                        <p:tgtEl>
                                          <p:spTgt spid="675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Estanque de los Patos.jpg"/>
          <p:cNvPicPr>
            <a:picLocks noChangeAspect="1" noChangeArrowheads="1"/>
          </p:cNvPicPr>
          <p:nvPr/>
        </p:nvPicPr>
        <p:blipFill>
          <a:blip r:embed="rId2"/>
          <a:srcRect/>
          <a:stretch>
            <a:fillRect/>
          </a:stretch>
        </p:blipFill>
        <p:spPr bwMode="auto">
          <a:xfrm>
            <a:off x="-214346" y="1"/>
            <a:ext cx="97536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Patosceramica2.jpg"/>
          <p:cNvPicPr>
            <a:picLocks noChangeAspect="1" noChangeArrowheads="1"/>
          </p:cNvPicPr>
          <p:nvPr/>
        </p:nvPicPr>
        <p:blipFill>
          <a:blip r:embed="rId2"/>
          <a:srcRect/>
          <a:stretch>
            <a:fillRect/>
          </a:stretch>
        </p:blipFill>
        <p:spPr bwMode="auto">
          <a:xfrm>
            <a:off x="-609600" y="0"/>
            <a:ext cx="97536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s://upload.wikimedia.org/wikipedia/commons/thumb/2/25/Confluencia_de_las_avenidas_Salvador_Allende%2C_de_Toledo_y_de_Extremadura.jpg/1024px-Confluencia_de_las_avenidas_Salvador_Allende%2C_de_Toledo_y_de_Extremadura.jpg"/>
          <p:cNvPicPr>
            <a:picLocks noChangeAspect="1" noChangeArrowheads="1"/>
          </p:cNvPicPr>
          <p:nvPr/>
        </p:nvPicPr>
        <p:blipFill>
          <a:blip r:embed="rId2"/>
          <a:srcRect/>
          <a:stretch>
            <a:fillRect/>
          </a:stretch>
        </p:blipFill>
        <p:spPr bwMode="auto">
          <a:xfrm>
            <a:off x="-285784" y="-542926"/>
            <a:ext cx="9753600" cy="7400926"/>
          </a:xfrm>
          <a:prstGeom prst="rect">
            <a:avLst/>
          </a:prstGeom>
          <a:noFill/>
        </p:spPr>
      </p:pic>
    </p:spTree>
  </p:cSld>
  <p:clrMapOvr>
    <a:masterClrMapping/>
  </p:clrMapOvr>
  <p:transition spd="slow" advTm="5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s://upload.wikimedia.org/wikipedia/commons/thumb/4/47/Fachada_de_la_Escuela_de_Arte_TALAVERA.jpg/1024px-Fachada_de_la_Escuela_de_Arte_TALAVERA.jpg"/>
          <p:cNvPicPr>
            <a:picLocks noChangeAspect="1" noChangeArrowheads="1"/>
          </p:cNvPicPr>
          <p:nvPr/>
        </p:nvPicPr>
        <p:blipFill>
          <a:blip r:embed="rId2"/>
          <a:srcRect/>
          <a:stretch>
            <a:fillRect/>
          </a:stretch>
        </p:blipFill>
        <p:spPr bwMode="auto">
          <a:xfrm>
            <a:off x="-285784" y="1"/>
            <a:ext cx="9753600" cy="6858000"/>
          </a:xfrm>
          <a:prstGeom prst="rect">
            <a:avLst/>
          </a:prstGeom>
          <a:noFill/>
        </p:spPr>
      </p:pic>
    </p:spTree>
  </p:cSld>
  <p:clrMapOvr>
    <a:masterClrMapping/>
  </p:clrMapOvr>
  <p:transition spd="slow" advTm="5000">
    <p:whee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lh3.ggpht.com/_0ykVYCsYgqg/SvhVbPJK0qI/AAAAAAAASaU/I0UTaZlu384/IMG_005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split orient="ver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ile:Talavera mozarabe.JPG"/>
          <p:cNvPicPr>
            <a:picLocks noChangeAspect="1" noChangeArrowheads="1"/>
          </p:cNvPicPr>
          <p:nvPr/>
        </p:nvPicPr>
        <p:blipFill>
          <a:blip r:embed="rId2"/>
          <a:srcRect/>
          <a:stretch>
            <a:fillRect/>
          </a:stretch>
        </p:blipFill>
        <p:spPr bwMode="auto">
          <a:xfrm>
            <a:off x="1857356" y="0"/>
            <a:ext cx="5357850" cy="6858048"/>
          </a:xfrm>
          <a:prstGeom prst="rect">
            <a:avLst/>
          </a:prstGeom>
          <a:noFill/>
        </p:spPr>
      </p:pic>
      <p:sp>
        <p:nvSpPr>
          <p:cNvPr id="3" name="2 Rectángulo"/>
          <p:cNvSpPr/>
          <p:nvPr/>
        </p:nvSpPr>
        <p:spPr>
          <a:xfrm flipH="1">
            <a:off x="0" y="1"/>
            <a:ext cx="1857356"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rot="10800000" flipH="1">
            <a:off x="7215206" y="0"/>
            <a:ext cx="1928794"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8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upload.wikimedia.org/wikipedia/commons/thumb/0/05/Talavera_pzatrinidad.jpg/1024px-Talavera_pzatrinidad.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upload.wikimedia.org/wikipedia/commons/thumb/d/de/Monasterio_de_San_Benito_2_-_Talavera.jpg/1024px-Monasterio_de_San_Benito_2_-_Talavera.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advTm="5000">
    <p:split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upload.wikimedia.org/wikipedia/en/thumb/3/39/Basilica_del_Prado_-_Talavera%2C_Spain_-_Dec_2006.jpg/1024px-Basilica_del_Prado_-_Talavera%2C_Spain_-_Dec_200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upload.wikimedia.org/wikipedia/commons/thumb/3/39/Talavera_colegial.JPG/1024px-Talavera_colegial.JPG"/>
          <p:cNvPicPr>
            <a:picLocks noChangeAspect="1" noChangeArrowheads="1"/>
          </p:cNvPicPr>
          <p:nvPr/>
        </p:nvPicPr>
        <p:blipFill>
          <a:blip r:embed="rId2"/>
          <a:srcRect/>
          <a:stretch>
            <a:fillRect/>
          </a:stretch>
        </p:blipFill>
        <p:spPr bwMode="auto">
          <a:xfrm>
            <a:off x="0" y="-457200"/>
            <a:ext cx="9753600" cy="7315200"/>
          </a:xfrm>
          <a:prstGeom prst="rect">
            <a:avLst/>
          </a:prstGeom>
          <a:noFill/>
        </p:spPr>
      </p:pic>
    </p:spTree>
  </p:cSld>
  <p:clrMapOvr>
    <a:masterClrMapping/>
  </p:clrMapOvr>
  <p:transition spd="slow" advTm="5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upload.wikimedia.org/wikipedia/commons/thumb/6/6d/Talaveraworks.JPG/1024px-Talaveraworks.JPG"/>
          <p:cNvPicPr>
            <a:picLocks noChangeAspect="1" noChangeArrowheads="1"/>
          </p:cNvPicPr>
          <p:nvPr/>
        </p:nvPicPr>
        <p:blipFill>
          <a:blip r:embed="rId2"/>
          <a:srcRect/>
          <a:stretch>
            <a:fillRect/>
          </a:stretch>
        </p:blipFill>
        <p:spPr bwMode="auto">
          <a:xfrm>
            <a:off x="0" y="-214338"/>
            <a:ext cx="9753600" cy="7315200"/>
          </a:xfrm>
          <a:prstGeom prst="rect">
            <a:avLst/>
          </a:prstGeom>
          <a:noFill/>
        </p:spPr>
      </p:pic>
    </p:spTree>
  </p:cSld>
  <p:clrMapOvr>
    <a:masterClrMapping/>
  </p:clrMapOvr>
  <p:transition spd="slow" advTm="5000">
    <p:pull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upload.wikimedia.org/wikipedia/commons/thumb/8/84/Talaveramenhires.JPG/1024px-Talaveramenhires.JPG"/>
          <p:cNvPicPr>
            <a:picLocks noChangeAspect="1" noChangeArrowheads="1"/>
          </p:cNvPicPr>
          <p:nvPr/>
        </p:nvPicPr>
        <p:blipFill>
          <a:blip r:embed="rId2"/>
          <a:srcRect/>
          <a:stretch>
            <a:fillRect/>
          </a:stretch>
        </p:blipFill>
        <p:spPr bwMode="auto">
          <a:xfrm>
            <a:off x="-609600" y="-457200"/>
            <a:ext cx="9753600" cy="7315200"/>
          </a:xfrm>
          <a:prstGeom prst="rect">
            <a:avLst/>
          </a:prstGeom>
          <a:noFill/>
        </p:spPr>
      </p:pic>
    </p:spTree>
  </p:cSld>
  <p:clrMapOvr>
    <a:masterClrMapping/>
  </p:clrMapOvr>
  <p:transition spd="slow" advTm="5000">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upload.wikimedia.org/wikipedia/commons/thumb/8/86/Talavera_typicalclothes.jpg/1024px-Talavera_typicalclothes.jpg"/>
          <p:cNvPicPr>
            <a:picLocks noChangeAspect="1" noChangeArrowheads="1"/>
          </p:cNvPicPr>
          <p:nvPr/>
        </p:nvPicPr>
        <p:blipFill>
          <a:blip r:embed="rId2"/>
          <a:srcRect/>
          <a:stretch>
            <a:fillRect/>
          </a:stretch>
        </p:blipFill>
        <p:spPr bwMode="auto">
          <a:xfrm>
            <a:off x="-285784" y="0"/>
            <a:ext cx="97536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Muralla TDR.JPG"/>
          <p:cNvPicPr>
            <a:picLocks noChangeAspect="1" noChangeArrowheads="1"/>
          </p:cNvPicPr>
          <p:nvPr/>
        </p:nvPicPr>
        <p:blipFill>
          <a:blip r:embed="rId2"/>
          <a:srcRect/>
          <a:stretch>
            <a:fillRect/>
          </a:stretch>
        </p:blipFill>
        <p:spPr bwMode="auto">
          <a:xfrm>
            <a:off x="0" y="-457200"/>
            <a:ext cx="9753600" cy="73152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653.photobucket.com/albums/uu254/galactico_alpha/Talavera%20de%20la%20Reina/FuentelasRanas.jpg"/>
          <p:cNvPicPr>
            <a:picLocks noChangeAspect="1" noChangeArrowheads="1"/>
          </p:cNvPicPr>
          <p:nvPr/>
        </p:nvPicPr>
        <p:blipFill>
          <a:blip r:embed="rId2"/>
          <a:srcRect/>
          <a:stretch>
            <a:fillRect/>
          </a:stretch>
        </p:blipFill>
        <p:spPr bwMode="auto">
          <a:xfrm>
            <a:off x="-285784" y="0"/>
            <a:ext cx="9744075"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turismotalavera.com/graficos/quever..jpg"/>
          <p:cNvPicPr>
            <a:picLocks noChangeAspect="1" noChangeArrowheads="1"/>
          </p:cNvPicPr>
          <p:nvPr/>
        </p:nvPicPr>
        <p:blipFill>
          <a:blip r:embed="rId2"/>
          <a:srcRect b="13358"/>
          <a:stretch>
            <a:fillRect/>
          </a:stretch>
        </p:blipFill>
        <p:spPr bwMode="auto">
          <a:xfrm>
            <a:off x="0" y="0"/>
            <a:ext cx="9210675" cy="6858000"/>
          </a:xfrm>
          <a:prstGeom prst="rect">
            <a:avLst/>
          </a:prstGeom>
          <a:noFill/>
        </p:spPr>
      </p:pic>
    </p:spTree>
  </p:cSld>
  <p:clrMapOvr>
    <a:masterClrMapping/>
  </p:clrMapOvr>
  <p:transition spd="slow" advTm="5000">
    <p:push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retabloceramico.net/foto5626.jpg"/>
          <p:cNvPicPr>
            <a:picLocks noChangeAspect="1" noChangeArrowheads="1"/>
          </p:cNvPicPr>
          <p:nvPr/>
        </p:nvPicPr>
        <p:blipFill>
          <a:blip r:embed="rId2"/>
          <a:srcRect/>
          <a:stretch>
            <a:fillRect/>
          </a:stretch>
        </p:blipFill>
        <p:spPr bwMode="auto">
          <a:xfrm>
            <a:off x="-1" y="0"/>
            <a:ext cx="9237631"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s://upload.wikimedia.org/wikipedia/commons/thumb/7/78/AntiguoAyuntamientoTalavera.jpg/800px-AntiguoAyuntamientoTalavera.jpg"/>
          <p:cNvPicPr>
            <a:picLocks noChangeAspect="1" noChangeArrowheads="1"/>
          </p:cNvPicPr>
          <p:nvPr/>
        </p:nvPicPr>
        <p:blipFill>
          <a:blip r:embed="rId2"/>
          <a:srcRect/>
          <a:stretch>
            <a:fillRect/>
          </a:stretch>
        </p:blipFill>
        <p:spPr bwMode="auto">
          <a:xfrm>
            <a:off x="857224" y="-2643230"/>
            <a:ext cx="7500990" cy="11234745"/>
          </a:xfrm>
          <a:prstGeom prst="rect">
            <a:avLst/>
          </a:prstGeom>
          <a:noFill/>
        </p:spPr>
      </p:pic>
      <p:sp>
        <p:nvSpPr>
          <p:cNvPr id="3" name="2 Rectángulo"/>
          <p:cNvSpPr/>
          <p:nvPr/>
        </p:nvSpPr>
        <p:spPr>
          <a:xfrm flipH="1">
            <a:off x="2" y="1"/>
            <a:ext cx="900113"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flipH="1">
            <a:off x="8243887" y="0"/>
            <a:ext cx="900113"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8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42" presetClass="path" presetSubtype="0" accel="50000" decel="50000" fill="hold" nodeType="withEffect">
                                  <p:stCondLst>
                                    <p:cond delay="0"/>
                                  </p:stCondLst>
                                  <p:childTnLst>
                                    <p:animMotion origin="layout" path="M 0.00399 -0.25903 L 5.55556E-7 0.33333 " pathEditMode="relative" rAng="0" ptsTypes="AA">
                                      <p:cBhvr>
                                        <p:cTn id="12" dur="3000" fill="hold"/>
                                        <p:tgtEl>
                                          <p:spTgt spid="68610"/>
                                        </p:tgtEl>
                                        <p:attrNameLst>
                                          <p:attrName>ppt_x</p:attrName>
                                          <p:attrName>ppt_y</p:attrName>
                                        </p:attrNameLst>
                                      </p:cBhvr>
                                      <p:rCtr x="-2" y="29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mc2.es/fotos/contenidos/00%202010-10-18%20MC-403%20SACYR%20003%2003862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ruralesdata.com/multimedia/turismo/talavera-de-la-reina/fuente-de-las-ranas-talavera-de-la-reina-toledo-01.jpg"/>
          <p:cNvPicPr>
            <a:picLocks noChangeAspect="1" noChangeArrowheads="1"/>
          </p:cNvPicPr>
          <p:nvPr/>
        </p:nvPicPr>
        <p:blipFill>
          <a:blip r:embed="rId2"/>
          <a:srcRect/>
          <a:stretch>
            <a:fillRect/>
          </a:stretch>
        </p:blipFill>
        <p:spPr bwMode="auto">
          <a:xfrm>
            <a:off x="-16" y="0"/>
            <a:ext cx="914401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i653.photobucket.com/albums/uu254/galactico_alpha/Talavera%20de%20la%20Reina/FuentelasRanas2.jpg"/>
          <p:cNvPicPr>
            <a:picLocks noChangeAspect="1" noChangeArrowheads="1"/>
          </p:cNvPicPr>
          <p:nvPr/>
        </p:nvPicPr>
        <p:blipFill>
          <a:blip r:embed="rId2"/>
          <a:srcRect/>
          <a:stretch>
            <a:fillRect/>
          </a:stretch>
        </p:blipFill>
        <p:spPr bwMode="auto">
          <a:xfrm>
            <a:off x="0" y="-4500617"/>
            <a:ext cx="9572660" cy="11358618"/>
          </a:xfrm>
          <a:prstGeom prst="rect">
            <a:avLst/>
          </a:prstGeom>
          <a:noFill/>
        </p:spPr>
      </p:pic>
    </p:spTree>
  </p:cSld>
  <p:clrMapOvr>
    <a:masterClrMapping/>
  </p:clrMapOvr>
  <p:transition spd="slow" advTm="5000">
    <p:strip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http://upload.wikimedia.org/wikipedia/commons/c/cd/Puente_de_Hierro_-_Talavera_de_la_Reina.jpg"/>
          <p:cNvPicPr>
            <a:picLocks noChangeAspect="1" noChangeArrowheads="1"/>
          </p:cNvPicPr>
          <p:nvPr/>
        </p:nvPicPr>
        <p:blipFill>
          <a:blip r:embed="rId2" cstate="screen"/>
          <a:srcRect/>
          <a:stretch>
            <a:fillRect/>
          </a:stretch>
        </p:blipFill>
        <p:spPr bwMode="auto">
          <a:xfrm>
            <a:off x="0" y="0"/>
            <a:ext cx="9495433"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upload.wikimedia.org/wikipedia/commons/5/51/Puente_de_Castilla-La_Mancha.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a.ftcs.es/inmesp/anuncio/2013/09/24/131136537/202171088.jpg/w_0/c_690x518/p_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fotopaises.com/Fotos-Paises/t/2008/2/13/2782_120297738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hola.com/imagenes/viajes/2014021869746/gwyneth-paltrow-talavera-reina-toledo/0-261-968/a_PanoPlazaDelPa-a.jpg"/>
          <p:cNvPicPr>
            <a:picLocks noChangeAspect="1" noChangeArrowheads="1"/>
          </p:cNvPicPr>
          <p:nvPr/>
        </p:nvPicPr>
        <p:blipFill>
          <a:blip r:embed="rId2"/>
          <a:srcRect/>
          <a:stretch>
            <a:fillRect/>
          </a:stretch>
        </p:blipFill>
        <p:spPr bwMode="auto">
          <a:xfrm>
            <a:off x="-1" y="0"/>
            <a:ext cx="916372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diputoledo.es/munitur/aytos/talavera/45165056.jpg"/>
          <p:cNvPicPr>
            <a:picLocks noChangeAspect="1" noChangeArrowheads="1"/>
          </p:cNvPicPr>
          <p:nvPr/>
        </p:nvPicPr>
        <p:blipFill>
          <a:blip r:embed="rId2"/>
          <a:srcRect/>
          <a:stretch>
            <a:fillRect/>
          </a:stretch>
        </p:blipFill>
        <p:spPr bwMode="auto">
          <a:xfrm>
            <a:off x="0" y="0"/>
            <a:ext cx="9237606" cy="6858000"/>
          </a:xfrm>
          <a:prstGeom prst="rect">
            <a:avLst/>
          </a:prstGeom>
          <a:noFill/>
        </p:spPr>
      </p:pic>
    </p:spTree>
  </p:cSld>
  <p:clrMapOvr>
    <a:masterClrMapping/>
  </p:clrMapOvr>
  <p:transition spd="slow" advTm="5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imagenes.forociudad.com/fotos/69939-talavera-de-la-reina-basilica-del-prado-talavera-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pull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www.uclm.es/to/fcsociales/imag/fotos/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repositorio.turismocastillalamancha.com/miscelanea/171931/49/4687/talavera-de-la-reina.jpg"/>
          <p:cNvPicPr>
            <a:picLocks noChangeAspect="1" noChangeArrowheads="1"/>
          </p:cNvPicPr>
          <p:nvPr/>
        </p:nvPicPr>
        <p:blipFill>
          <a:blip r:embed="rId2"/>
          <a:srcRect/>
          <a:stretch>
            <a:fillRect/>
          </a:stretch>
        </p:blipFill>
        <p:spPr bwMode="auto">
          <a:xfrm>
            <a:off x="0" y="-1"/>
            <a:ext cx="9144000" cy="6852895"/>
          </a:xfrm>
          <a:prstGeom prst="rect">
            <a:avLst/>
          </a:prstGeom>
          <a:noFill/>
        </p:spPr>
      </p:pic>
    </p:spTree>
  </p:cSld>
  <p:clrMapOvr>
    <a:masterClrMapping/>
  </p:clrMapOvr>
  <p:transition spd="slow" advTm="5000">
    <p:whee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upload.wikimedia.org/wikipedia/commons/thumb/2/27/Eborabus_Talavera.JPG/1024px-Eborabus_Talavera.JPG"/>
          <p:cNvPicPr>
            <a:picLocks noChangeAspect="1" noChangeArrowheads="1"/>
          </p:cNvPicPr>
          <p:nvPr/>
        </p:nvPicPr>
        <p:blipFill>
          <a:blip r:embed="rId2"/>
          <a:srcRect/>
          <a:stretch>
            <a:fillRect/>
          </a:stretch>
        </p:blipFill>
        <p:spPr bwMode="auto">
          <a:xfrm>
            <a:off x="-214346" y="-457200"/>
            <a:ext cx="9753600" cy="7315200"/>
          </a:xfrm>
          <a:prstGeom prst="rect">
            <a:avLst/>
          </a:prstGeom>
          <a:noFill/>
        </p:spPr>
      </p:pic>
    </p:spTree>
  </p:cSld>
  <p:clrMapOvr>
    <a:masterClrMapping/>
  </p:clrMapOvr>
  <p:transition spd="slow" advTm="5000">
    <p:plu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Postales: TALAVERA DE LA REINA 2014 AVENIDA DEL GENERAL YAGÜE Y PASEO DEL PRADO ED. ARRIBAS CIRCULADA SELLO - Foto 1 - 30474888"/>
          <p:cNvPicPr>
            <a:picLocks noChangeAspect="1" noChangeArrowheads="1"/>
          </p:cNvPicPr>
          <p:nvPr/>
        </p:nvPicPr>
        <p:blipFill>
          <a:blip r:embed="rId2"/>
          <a:srcRect/>
          <a:stretch>
            <a:fillRect/>
          </a:stretch>
        </p:blipFill>
        <p:spPr bwMode="auto">
          <a:xfrm>
            <a:off x="0" y="0"/>
            <a:ext cx="9160482"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lh6.googleusercontent.com/-Wf-eeB04fB4/TXc-reZ9xjI/AAAAAAAAA0o/RH2nx0EGEjM/s1600/AUCN6314offreccontr_AUC.jpg"/>
          <p:cNvPicPr>
            <a:picLocks noChangeAspect="1" noChangeArrowheads="1"/>
          </p:cNvPicPr>
          <p:nvPr/>
        </p:nvPicPr>
        <p:blipFill>
          <a:blip r:embed="rId2"/>
          <a:srcRect b="7000"/>
          <a:stretch>
            <a:fillRect/>
          </a:stretch>
        </p:blipFill>
        <p:spPr bwMode="auto">
          <a:xfrm>
            <a:off x="0" y="0"/>
            <a:ext cx="9144000" cy="6858000"/>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diputoledo.es/munitur/aytos/talavera/45165037.jpg"/>
          <p:cNvPicPr>
            <a:picLocks noChangeAspect="1" noChangeArrowheads="1"/>
          </p:cNvPicPr>
          <p:nvPr/>
        </p:nvPicPr>
        <p:blipFill>
          <a:blip r:embed="rId2"/>
          <a:srcRect/>
          <a:stretch>
            <a:fillRect/>
          </a:stretch>
        </p:blipFill>
        <p:spPr bwMode="auto">
          <a:xfrm>
            <a:off x="0" y="0"/>
            <a:ext cx="9138285" cy="6858000"/>
          </a:xfrm>
          <a:prstGeom prst="rect">
            <a:avLst/>
          </a:prstGeom>
          <a:noFill/>
        </p:spPr>
      </p:pic>
    </p:spTree>
  </p:cSld>
  <p:clrMapOvr>
    <a:masterClrMapping/>
  </p:clrMapOvr>
  <p:transition spd="slow" advTm="5000">
    <p:pull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descuentosenred.com/pueblos/talavera-(4).jpg"/>
          <p:cNvPicPr>
            <a:picLocks noChangeAspect="1" noChangeArrowheads="1"/>
          </p:cNvPicPr>
          <p:nvPr/>
        </p:nvPicPr>
        <p:blipFill>
          <a:blip r:embed="rId2"/>
          <a:srcRect/>
          <a:stretch>
            <a:fillRect/>
          </a:stretch>
        </p:blipFill>
        <p:spPr bwMode="auto">
          <a:xfrm>
            <a:off x="-428660" y="0"/>
            <a:ext cx="1030778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prstClr val="black"/>
              <a:schemeClr val="accent6">
                <a:tint val="45000"/>
                <a:satMod val="400000"/>
              </a:schemeClr>
            </a:duotone>
            <a:lum bright="-31000" contrast="100000"/>
          </a:blip>
          <a:srcRect/>
          <a:stretch>
            <a:fillRect/>
          </a:stretch>
        </p:blipFill>
        <p:spPr bwMode="auto">
          <a:xfrm>
            <a:off x="0" y="-19050"/>
            <a:ext cx="9144000" cy="6877050"/>
          </a:xfrm>
          <a:prstGeom prst="rect">
            <a:avLst/>
          </a:prstGeom>
          <a:noFill/>
          <a:ln w="9525">
            <a:noFill/>
            <a:miter lim="800000"/>
            <a:headEnd/>
            <a:tailEnd/>
          </a:ln>
        </p:spPr>
      </p:pic>
      <p:pic>
        <p:nvPicPr>
          <p:cNvPr id="87044" name="Picture 4" descr="http://photos.wikimapia.org/p/00/00/24/44/63_big.jpg"/>
          <p:cNvPicPr>
            <a:picLocks noChangeAspect="1" noChangeArrowheads="1"/>
          </p:cNvPicPr>
          <p:nvPr/>
        </p:nvPicPr>
        <p:blipFill>
          <a:blip r:embed="rId3"/>
          <a:srcRect/>
          <a:stretch>
            <a:fillRect/>
          </a:stretch>
        </p:blipFill>
        <p:spPr bwMode="auto">
          <a:xfrm>
            <a:off x="0" y="2571750"/>
            <a:ext cx="5715000" cy="4286250"/>
          </a:xfrm>
          <a:prstGeom prst="rect">
            <a:avLst/>
          </a:prstGeom>
          <a:noFill/>
        </p:spPr>
      </p:pic>
      <p:pic>
        <p:nvPicPr>
          <p:cNvPr id="87042" name="Picture 2" descr="http://www.carreraspopulares.com/carreras/tajo-tejo/images/3.jpg"/>
          <p:cNvPicPr>
            <a:picLocks noChangeAspect="1" noChangeArrowheads="1"/>
          </p:cNvPicPr>
          <p:nvPr/>
        </p:nvPicPr>
        <p:blipFill>
          <a:blip r:embed="rId4"/>
          <a:srcRect/>
          <a:stretch>
            <a:fillRect/>
          </a:stretch>
        </p:blipFill>
        <p:spPr bwMode="auto">
          <a:xfrm>
            <a:off x="3786182" y="0"/>
            <a:ext cx="4953003" cy="3714752"/>
          </a:xfrm>
          <a:prstGeom prst="rect">
            <a:avLst/>
          </a:prstGeom>
          <a:noFill/>
        </p:spPr>
      </p:pic>
      <p:pic>
        <p:nvPicPr>
          <p:cNvPr id="4" name="Picture 6" descr="http://www.artalavera.com/wp-content/uploads/2013/03/antigua-2.png"/>
          <p:cNvPicPr>
            <a:picLocks noChangeAspect="1" noChangeArrowheads="1"/>
          </p:cNvPicPr>
          <p:nvPr/>
        </p:nvPicPr>
        <p:blipFill>
          <a:blip r:embed="rId5" cstate="print"/>
          <a:srcRect/>
          <a:stretch>
            <a:fillRect/>
          </a:stretch>
        </p:blipFill>
        <p:spPr bwMode="auto">
          <a:xfrm rot="21425374">
            <a:off x="1072770" y="42844"/>
            <a:ext cx="1761443" cy="2907193"/>
          </a:xfrm>
          <a:prstGeom prst="rect">
            <a:avLst/>
          </a:prstGeom>
          <a:noFill/>
        </p:spPr>
      </p:pic>
      <p:pic>
        <p:nvPicPr>
          <p:cNvPr id="5" name="Picture 2" descr="http://www.artalavera.com/wp-content/uploads/2013/03/antigua-3-anfora-ruiz-luna-fachada.png"/>
          <p:cNvPicPr>
            <a:picLocks noChangeAspect="1" noChangeArrowheads="1"/>
          </p:cNvPicPr>
          <p:nvPr/>
        </p:nvPicPr>
        <p:blipFill>
          <a:blip r:embed="rId6" cstate="print"/>
          <a:srcRect/>
          <a:stretch>
            <a:fillRect/>
          </a:stretch>
        </p:blipFill>
        <p:spPr bwMode="auto">
          <a:xfrm>
            <a:off x="6215074" y="3286124"/>
            <a:ext cx="2285984" cy="3571876"/>
          </a:xfrm>
          <a:prstGeom prst="rect">
            <a:avLst/>
          </a:prstGeom>
          <a:noFill/>
        </p:spPr>
      </p:pic>
    </p:spTree>
  </p:cSld>
  <p:clrMapOvr>
    <a:masterClrMapping/>
  </p:clrMapOvr>
  <p:transition spd="slow" advTm="5000">
    <p:push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tupresupuestoite.com/revista/wp-content/uploads/2012/12/talavera-de-la-reina01.jpg"/>
          <p:cNvPicPr>
            <a:picLocks noChangeAspect="1" noChangeArrowheads="1"/>
          </p:cNvPicPr>
          <p:nvPr/>
        </p:nvPicPr>
        <p:blipFill>
          <a:blip r:embed="rId2"/>
          <a:srcRect/>
          <a:stretch>
            <a:fillRect/>
          </a:stretch>
        </p:blipFill>
        <p:spPr bwMode="auto">
          <a:xfrm>
            <a:off x="0" y="0"/>
            <a:ext cx="9525000" cy="6858000"/>
          </a:xfrm>
          <a:prstGeom prst="rect">
            <a:avLst/>
          </a:prstGeom>
          <a:noFill/>
        </p:spPr>
      </p:pic>
    </p:spTree>
  </p:cSld>
  <p:clrMapOvr>
    <a:masterClrMapping/>
  </p:clrMapOvr>
  <p:transition spd="slow" advTm="5000">
    <p:split dir="in"/>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redescena.net/imagenes/contenido/sala/teatro_victoria_46.jpg"/>
          <p:cNvPicPr>
            <a:picLocks noChangeAspect="1" noChangeArrowheads="1"/>
          </p:cNvPicPr>
          <p:nvPr/>
        </p:nvPicPr>
        <p:blipFill>
          <a:blip r:embed="rId2"/>
          <a:srcRect/>
          <a:stretch>
            <a:fillRect/>
          </a:stretch>
        </p:blipFill>
        <p:spPr bwMode="auto">
          <a:xfrm>
            <a:off x="0" y="0"/>
            <a:ext cx="9226966" cy="6858000"/>
          </a:xfrm>
          <a:prstGeom prst="rect">
            <a:avLst/>
          </a:prstGeom>
          <a:noFill/>
        </p:spPr>
      </p:pic>
    </p:spTree>
  </p:cSld>
  <p:clrMapOvr>
    <a:masterClrMapping/>
  </p:clrMapOvr>
  <p:transition spd="slow" advTm="5000">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https://pbs.twimg.com/media/CO7GjruWIAAwZN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heel spokes="8"/>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2.bp.blogspot.com/-O3mnL-0Zr2I/VRq6POs_YTI/AAAAAAAAbtA/1N6YHYdoH6A/s1600/TALAVERA%2BDE%2BLA%2BREINA.jpg"/>
          <p:cNvPicPr>
            <a:picLocks noChangeAspect="1" noChangeArrowheads="1"/>
          </p:cNvPicPr>
          <p:nvPr/>
        </p:nvPicPr>
        <p:blipFill>
          <a:blip r:embed="rId2"/>
          <a:srcRect/>
          <a:stretch>
            <a:fillRect/>
          </a:stretch>
        </p:blipFill>
        <p:spPr bwMode="auto">
          <a:xfrm>
            <a:off x="-1" y="0"/>
            <a:ext cx="9169615" cy="6858000"/>
          </a:xfrm>
          <a:prstGeom prst="rect">
            <a:avLst/>
          </a:prstGeom>
          <a:noFill/>
        </p:spPr>
      </p:pic>
    </p:spTree>
  </p:cSld>
  <p:clrMapOvr>
    <a:masterClrMapping/>
  </p:clrMapOvr>
  <p:transition spd="slow" advTm="5000">
    <p:wheel/>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dentalcarriches.es/wp-content/uploads/2013/03/DSC_4433.jpg"/>
          <p:cNvPicPr>
            <a:picLocks noChangeAspect="1" noChangeArrowheads="1"/>
          </p:cNvPicPr>
          <p:nvPr/>
        </p:nvPicPr>
        <p:blipFill>
          <a:blip r:embed="rId2" cstate="screen"/>
          <a:srcRect/>
          <a:stretch>
            <a:fillRect/>
          </a:stretch>
        </p:blipFill>
        <p:spPr bwMode="auto">
          <a:xfrm>
            <a:off x="0" y="0"/>
            <a:ext cx="9631356" cy="6858000"/>
          </a:xfrm>
          <a:prstGeom prst="rect">
            <a:avLst/>
          </a:prstGeom>
          <a:noFill/>
        </p:spPr>
      </p:pic>
    </p:spTree>
  </p:cSld>
  <p:clrMapOvr>
    <a:masterClrMapping/>
  </p:clrMapOvr>
  <p:transition spd="slow" advTm="5000">
    <p:strips dir="r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4.bp.blogspot.com/-Btq9BSZKSHo/UpysVU590OI/AAAAAAAADHs/AC6zWOZ3nG8/s640/Barrio_Universidad15.JPG"/>
          <p:cNvPicPr>
            <a:picLocks noChangeAspect="1" noChangeArrowheads="1"/>
          </p:cNvPicPr>
          <p:nvPr/>
        </p:nvPicPr>
        <p:blipFill>
          <a:blip r:embed="rId2"/>
          <a:srcRect/>
          <a:stretch>
            <a:fillRect/>
          </a:stretch>
        </p:blipFill>
        <p:spPr bwMode="auto">
          <a:xfrm>
            <a:off x="0" y="0"/>
            <a:ext cx="9179340" cy="7429528"/>
          </a:xfrm>
          <a:prstGeom prst="rect">
            <a:avLst/>
          </a:prstGeom>
          <a:noFill/>
        </p:spPr>
      </p:pic>
    </p:spTree>
  </p:cSld>
  <p:clrMapOvr>
    <a:masterClrMapping/>
  </p:clrMapOvr>
  <p:transition spd="slow" advTm="5000">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photos.wikimapia.org/p/00/00/24/92/60_big.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Tm="5000">
    <p:cover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www.pueblos-espana.org/fotos_originales/7/1/5/00084715.jpg"/>
          <p:cNvPicPr>
            <a:picLocks noChangeAspect="1" noChangeArrowheads="1"/>
          </p:cNvPicPr>
          <p:nvPr/>
        </p:nvPicPr>
        <p:blipFill>
          <a:blip r:embed="rId2"/>
          <a:srcRect/>
          <a:stretch>
            <a:fillRect/>
          </a:stretch>
        </p:blipFill>
        <p:spPr bwMode="auto">
          <a:xfrm>
            <a:off x="0" y="0"/>
            <a:ext cx="913408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artesania-talaverana.com/imagenes/portada2.jpg"/>
          <p:cNvPicPr>
            <a:picLocks noChangeAspect="1" noChangeArrowheads="1"/>
          </p:cNvPicPr>
          <p:nvPr/>
        </p:nvPicPr>
        <p:blipFill>
          <a:blip r:embed="rId2"/>
          <a:srcRect/>
          <a:stretch>
            <a:fillRect/>
          </a:stretch>
        </p:blipFill>
        <p:spPr bwMode="auto">
          <a:xfrm>
            <a:off x="-1" y="0"/>
            <a:ext cx="9236137"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descr="http://turismoactivo.us/wp-content/Talavera-de-la-Reina.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89094" name="Picture 6" descr="http://1.bp.blogspot.com/-GBm0CjG2zpA/U7AjPGrWwyI/AAAAAAAAQo4/Y2hMq0Qjtvg/s1600/Talavera+1.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Tree>
  </p:cSld>
  <p:clrMapOvr>
    <a:masterClrMapping/>
  </p:clrMapOvr>
  <p:transition spd="slow" advTm="5000">
    <p:pull di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2286000" y="1720840"/>
            <a:ext cx="6143652" cy="4339650"/>
          </a:xfrm>
          <a:prstGeom prst="rect">
            <a:avLst/>
          </a:prstGeom>
        </p:spPr>
        <p:txBody>
          <a:bodyPr wrap="square">
            <a:spAutoFit/>
          </a:bodyPr>
          <a:lstStyle/>
          <a:p>
            <a:r>
              <a:rPr lang="es-ES" sz="2400" b="1" i="1" dirty="0"/>
              <a:t>La cerámica hecha en Talavera de la Reina, España central, formó un grupo separado de cerámica. No se decoró con lustre, sino con colores bajo vidriado, pintados sobre o bajo el vidriado característico blanco lechoso, pintado con azul, verde esmeralda, amarillo y naranja, se produjo en una gran variedad de formas. Se dijo que la cerámica de Talavera estimulaba el apetito, porque mejoraba el sabor de los alimentos con su pureza brillante. </a:t>
            </a:r>
          </a:p>
          <a:p>
            <a:r>
              <a:rPr lang="es-ES" dirty="0" smtClean="0"/>
              <a:t/>
            </a:r>
            <a:br>
              <a:rPr lang="es-ES" dirty="0" smtClean="0"/>
            </a:br>
            <a:endParaRPr lang="es-ES" dirty="0"/>
          </a:p>
        </p:txBody>
      </p:sp>
      <p:sp>
        <p:nvSpPr>
          <p:cNvPr id="3"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422864" y="0"/>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0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http://st1.lacerca.com/imagenes/article_thumb_6/74c9e515072b91931d00c6df280811e6.jpg"/>
          <p:cNvPicPr>
            <a:picLocks noChangeAspect="1" noChangeArrowheads="1"/>
          </p:cNvPicPr>
          <p:nvPr/>
        </p:nvPicPr>
        <p:blipFill>
          <a:blip r:embed="rId2"/>
          <a:srcRect/>
          <a:stretch>
            <a:fillRect/>
          </a:stretch>
        </p:blipFill>
        <p:spPr bwMode="auto">
          <a:xfrm>
            <a:off x="0" y="0"/>
            <a:ext cx="9246978"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lionluis.com/images/negocio/robles_004.jpg"/>
          <p:cNvPicPr>
            <a:picLocks noChangeAspect="1" noChangeArrowheads="1"/>
          </p:cNvPicPr>
          <p:nvPr/>
        </p:nvPicPr>
        <p:blipFill>
          <a:blip r:embed="rId2"/>
          <a:srcRect/>
          <a:stretch>
            <a:fillRect/>
          </a:stretch>
        </p:blipFill>
        <p:spPr bwMode="auto">
          <a:xfrm>
            <a:off x="6215074" y="0"/>
            <a:ext cx="2928926" cy="3143248"/>
          </a:xfrm>
          <a:prstGeom prst="rect">
            <a:avLst/>
          </a:prstGeom>
          <a:noFill/>
        </p:spPr>
      </p:pic>
      <p:pic>
        <p:nvPicPr>
          <p:cNvPr id="88068" name="Picture 4" descr="http://img.webme.com/pic/t/talaveraartesanal/plato05.jpg"/>
          <p:cNvPicPr>
            <a:picLocks noChangeAspect="1" noChangeArrowheads="1"/>
          </p:cNvPicPr>
          <p:nvPr/>
        </p:nvPicPr>
        <p:blipFill>
          <a:blip r:embed="rId3"/>
          <a:srcRect/>
          <a:stretch>
            <a:fillRect/>
          </a:stretch>
        </p:blipFill>
        <p:spPr bwMode="auto">
          <a:xfrm>
            <a:off x="0" y="4000500"/>
            <a:ext cx="3810000" cy="2857500"/>
          </a:xfrm>
          <a:prstGeom prst="rect">
            <a:avLst/>
          </a:prstGeom>
          <a:noFill/>
        </p:spPr>
      </p:pic>
      <p:pic>
        <p:nvPicPr>
          <p:cNvPr id="88070" name="Picture 6" descr="http://st2.lacerca.com/imagenes/article_thumb_6/26892212453c76de2da87a36bdb28685.jpg"/>
          <p:cNvPicPr>
            <a:picLocks noChangeAspect="1" noChangeArrowheads="1"/>
          </p:cNvPicPr>
          <p:nvPr/>
        </p:nvPicPr>
        <p:blipFill>
          <a:blip r:embed="rId4"/>
          <a:srcRect/>
          <a:stretch>
            <a:fillRect/>
          </a:stretch>
        </p:blipFill>
        <p:spPr bwMode="auto">
          <a:xfrm>
            <a:off x="0" y="0"/>
            <a:ext cx="6210300" cy="4071942"/>
          </a:xfrm>
          <a:prstGeom prst="rect">
            <a:avLst/>
          </a:prstGeom>
          <a:noFill/>
        </p:spPr>
      </p:pic>
      <p:pic>
        <p:nvPicPr>
          <p:cNvPr id="88072" name="Picture 8" descr="http://2.bp.blogspot.com/_8lzRoIKys0g/SdznuL-Ht1I/AAAAAAAABIM/SePwbBBJyb8/s200/2%5B2%5D.jpg"/>
          <p:cNvPicPr>
            <a:picLocks noChangeAspect="1" noChangeArrowheads="1"/>
          </p:cNvPicPr>
          <p:nvPr/>
        </p:nvPicPr>
        <p:blipFill>
          <a:blip r:embed="rId5"/>
          <a:srcRect/>
          <a:stretch>
            <a:fillRect/>
          </a:stretch>
        </p:blipFill>
        <p:spPr bwMode="auto">
          <a:xfrm>
            <a:off x="3643306" y="4071942"/>
            <a:ext cx="2674148" cy="2786058"/>
          </a:xfrm>
          <a:prstGeom prst="rect">
            <a:avLst/>
          </a:prstGeom>
          <a:noFill/>
        </p:spPr>
      </p:pic>
      <p:pic>
        <p:nvPicPr>
          <p:cNvPr id="88074" name="Picture 10" descr="https://s-media-cache-ak0.pinimg.com/236x/14/7d/81/147d81bb1503edfc39b7c61da24384f4.jpg"/>
          <p:cNvPicPr>
            <a:picLocks noChangeAspect="1" noChangeArrowheads="1"/>
          </p:cNvPicPr>
          <p:nvPr/>
        </p:nvPicPr>
        <p:blipFill>
          <a:blip r:embed="rId6"/>
          <a:srcRect/>
          <a:stretch>
            <a:fillRect/>
          </a:stretch>
        </p:blipFill>
        <p:spPr bwMode="auto">
          <a:xfrm>
            <a:off x="6215074" y="2961039"/>
            <a:ext cx="2928926" cy="3896961"/>
          </a:xfrm>
          <a:prstGeom prst="rect">
            <a:avLst/>
          </a:prstGeom>
          <a:noFill/>
        </p:spPr>
      </p:pic>
    </p:spTree>
  </p:cSld>
  <p:clrMapOvr>
    <a:masterClrMapping/>
  </p:clrMapOvr>
  <p:transition spd="slow" advTm="5000">
    <p:wheel/>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2286000" y="2274838"/>
            <a:ext cx="5500710" cy="3785652"/>
          </a:xfrm>
          <a:prstGeom prst="rect">
            <a:avLst/>
          </a:prstGeom>
        </p:spPr>
        <p:txBody>
          <a:bodyPr wrap="square">
            <a:spAutoFit/>
          </a:bodyPr>
          <a:lstStyle/>
          <a:p>
            <a:r>
              <a:rPr lang="es-ES" sz="2400" b="1" i="1" dirty="0"/>
              <a:t>El carácter individual de la cerámica de Talavera es perceptible en sus grandes platos blancos, rudamente hechos, que estaban vigorosamente pintados con figuras azul oscuro de aves cantoras, ciervos, conejos y garzas, encerrados en orlas de follaje áspero y zarcillos. Más tarde se añadieron otros colores, el morado de manganeso y el naranja </a:t>
            </a:r>
            <a:r>
              <a:rPr lang="es-ES" sz="2400" b="1" i="1" dirty="0" smtClean="0"/>
              <a:t>rojiza.</a:t>
            </a:r>
            <a:endParaRPr lang="es-ES" sz="2400" b="1" i="1" dirty="0"/>
          </a:p>
        </p:txBody>
      </p:sp>
      <p:sp>
        <p:nvSpPr>
          <p:cNvPr id="3" name="2 Rectángulo"/>
          <p:cNvSpPr/>
          <p:nvPr/>
        </p:nvSpPr>
        <p:spPr>
          <a:xfrm>
            <a:off x="-422864" y="0"/>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5"/>
          <p:cNvPicPr>
            <a:picLocks noChangeAspect="1" noChangeArrowheads="1" noCrop="1"/>
          </p:cNvPicPr>
          <p:nvPr/>
        </p:nvPicPr>
        <p:blipFill>
          <a:blip r:embed="rId2" cstate="print">
            <a:duotone>
              <a:prstClr val="black"/>
              <a:schemeClr val="accent6">
                <a:tint val="45000"/>
                <a:satMod val="400000"/>
              </a:schemeClr>
            </a:duotone>
            <a:lum bright="-31000" contrast="100000"/>
          </a:blip>
          <a:srcRect/>
          <a:stretch>
            <a:fillRect/>
          </a:stretch>
        </p:blipFill>
        <p:spPr bwMode="auto">
          <a:xfrm>
            <a:off x="0" y="-19050"/>
            <a:ext cx="9144000" cy="6877050"/>
          </a:xfrm>
          <a:prstGeom prst="rect">
            <a:avLst/>
          </a:prstGeom>
          <a:noFill/>
          <a:ln w="9525">
            <a:noFill/>
            <a:miter lim="800000"/>
            <a:headEnd/>
            <a:tailEnd/>
          </a:ln>
        </p:spPr>
      </p:pic>
      <p:pic>
        <p:nvPicPr>
          <p:cNvPr id="6" name="Picture 10" descr="Foto_6"/>
          <p:cNvPicPr>
            <a:picLocks noChangeAspect="1" noChangeArrowheads="1"/>
          </p:cNvPicPr>
          <p:nvPr/>
        </p:nvPicPr>
        <p:blipFill>
          <a:blip r:embed="rId3" cstate="print"/>
          <a:srcRect/>
          <a:stretch>
            <a:fillRect/>
          </a:stretch>
        </p:blipFill>
        <p:spPr bwMode="auto">
          <a:xfrm>
            <a:off x="0" y="4143380"/>
            <a:ext cx="2979097" cy="2518092"/>
          </a:xfrm>
          <a:prstGeom prst="ellipse">
            <a:avLst/>
          </a:prstGeom>
          <a:noFill/>
        </p:spPr>
      </p:pic>
      <p:pic>
        <p:nvPicPr>
          <p:cNvPr id="82952" name="Picture 8" descr="http://media-cache-ak0.pinimg.com/236x/c7/03/11/c7031187c98e140be1ee8d901c83986d.jpg"/>
          <p:cNvPicPr>
            <a:picLocks noChangeAspect="1" noChangeArrowheads="1"/>
          </p:cNvPicPr>
          <p:nvPr/>
        </p:nvPicPr>
        <p:blipFill>
          <a:blip r:embed="rId4"/>
          <a:srcRect/>
          <a:stretch>
            <a:fillRect/>
          </a:stretch>
        </p:blipFill>
        <p:spPr bwMode="auto">
          <a:xfrm rot="20852312">
            <a:off x="253408" y="8693"/>
            <a:ext cx="2857498" cy="4054432"/>
          </a:xfrm>
          <a:prstGeom prst="rect">
            <a:avLst/>
          </a:prstGeom>
          <a:noFill/>
        </p:spPr>
      </p:pic>
      <p:pic>
        <p:nvPicPr>
          <p:cNvPr id="82948" name="Picture 4" descr="https://lh5.googleusercontent.com/-04j5c4sj-I4/TXdBm3cOVsI/AAAAAAAAA04/qDhq8DGXNDw/s1600/AUCN6996phexp_AUC.jpg"/>
          <p:cNvPicPr>
            <a:picLocks noChangeAspect="1" noChangeArrowheads="1"/>
          </p:cNvPicPr>
          <p:nvPr/>
        </p:nvPicPr>
        <p:blipFill>
          <a:blip r:embed="rId5" cstate="screen"/>
          <a:srcRect/>
          <a:stretch>
            <a:fillRect/>
          </a:stretch>
        </p:blipFill>
        <p:spPr bwMode="auto">
          <a:xfrm>
            <a:off x="4476718" y="0"/>
            <a:ext cx="4667282" cy="3500462"/>
          </a:xfrm>
          <a:prstGeom prst="rect">
            <a:avLst/>
          </a:prstGeom>
          <a:noFill/>
        </p:spPr>
      </p:pic>
      <p:pic>
        <p:nvPicPr>
          <p:cNvPr id="82946" name="Picture 2" descr="http://www.historiadelarte.us/graphic/ceramica/ceramica073.jpg"/>
          <p:cNvPicPr>
            <a:picLocks noChangeAspect="1" noChangeArrowheads="1"/>
          </p:cNvPicPr>
          <p:nvPr/>
        </p:nvPicPr>
        <p:blipFill>
          <a:blip r:embed="rId6"/>
          <a:srcRect/>
          <a:stretch>
            <a:fillRect/>
          </a:stretch>
        </p:blipFill>
        <p:spPr bwMode="auto">
          <a:xfrm rot="20951090">
            <a:off x="6253066" y="3156895"/>
            <a:ext cx="2781329" cy="3713941"/>
          </a:xfrm>
          <a:prstGeom prst="rect">
            <a:avLst/>
          </a:prstGeom>
          <a:noFill/>
        </p:spPr>
      </p:pic>
      <p:pic>
        <p:nvPicPr>
          <p:cNvPr id="82950" name="Picture 6" descr="http://www.arqhys.com/arquitectura/fotos/arquitectura/Ceramicas-de-Talavera.jpg"/>
          <p:cNvPicPr>
            <a:picLocks noChangeAspect="1" noChangeArrowheads="1"/>
          </p:cNvPicPr>
          <p:nvPr/>
        </p:nvPicPr>
        <p:blipFill>
          <a:blip r:embed="rId7"/>
          <a:srcRect/>
          <a:stretch>
            <a:fillRect/>
          </a:stretch>
        </p:blipFill>
        <p:spPr bwMode="auto">
          <a:xfrm rot="1228771">
            <a:off x="2987874" y="4098946"/>
            <a:ext cx="3562296" cy="2205577"/>
          </a:xfrm>
          <a:prstGeom prst="rect">
            <a:avLst/>
          </a:prstGeom>
          <a:noFill/>
        </p:spPr>
      </p:pic>
    </p:spTree>
  </p:cSld>
  <p:clrMapOvr>
    <a:masterClrMapping/>
  </p:clrMapOvr>
  <p:transition spd="slow" advTm="5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formas montar\2cxx0f8.gif"/>
          <p:cNvPicPr>
            <a:picLocks noChangeAspect="1" noChangeArrowheads="1" noCrop="1"/>
          </p:cNvPicPr>
          <p:nvPr/>
        </p:nvPicPr>
        <p:blipFill>
          <a:blip r:embed="rId2"/>
          <a:srcRect/>
          <a:stretch>
            <a:fillRect/>
          </a:stretch>
        </p:blipFill>
        <p:spPr bwMode="auto">
          <a:xfrm>
            <a:off x="1643042" y="1571612"/>
            <a:ext cx="3333750" cy="2724150"/>
          </a:xfrm>
          <a:prstGeom prst="rect">
            <a:avLst/>
          </a:prstGeom>
          <a:noFill/>
        </p:spPr>
      </p:pic>
      <p:pic>
        <p:nvPicPr>
          <p:cNvPr id="4"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5" name="4 Marcador de fecha"/>
          <p:cNvSpPr>
            <a:spLocks noGrp="1"/>
          </p:cNvSpPr>
          <p:nvPr>
            <p:ph type="dt" sz="half" idx="10"/>
          </p:nvPr>
        </p:nvSpPr>
        <p:spPr/>
        <p:txBody>
          <a:bodyPr/>
          <a:lstStyle/>
          <a:p>
            <a:fld id="{0C204418-4D7C-4BC4-B8A3-FE9ADD452AC2}" type="datetime2">
              <a:rPr lang="es-ES" smtClean="0"/>
              <a:pPr/>
              <a:t>miércoles, 11 de noviembre de 2015</a:t>
            </a:fld>
            <a:endParaRPr lang="fr-FR"/>
          </a:p>
        </p:txBody>
      </p:sp>
      <p:sp>
        <p:nvSpPr>
          <p:cNvPr id="6" name="5 Marcador de número de diapositiva"/>
          <p:cNvSpPr>
            <a:spLocks noGrp="1"/>
          </p:cNvSpPr>
          <p:nvPr>
            <p:ph type="sldNum" sz="quarter" idx="12"/>
          </p:nvPr>
        </p:nvSpPr>
        <p:spPr/>
        <p:txBody>
          <a:bodyPr/>
          <a:lstStyle/>
          <a:p>
            <a:fld id="{49142331-1536-4FD3-8537-0B41F3E61F84}" type="slidenum">
              <a:rPr lang="fr-FR" smtClean="0"/>
              <a:pPr/>
              <a:t>69</a:t>
            </a:fld>
            <a:endParaRPr lang="fr-FR"/>
          </a:p>
        </p:txBody>
      </p:sp>
      <p:sp>
        <p:nvSpPr>
          <p:cNvPr id="7" name="6 Marcador de pie de página"/>
          <p:cNvSpPr>
            <a:spLocks noGrp="1"/>
          </p:cNvSpPr>
          <p:nvPr>
            <p:ph type="ftr" sz="quarter" idx="11"/>
          </p:nvPr>
        </p:nvSpPr>
        <p:spPr/>
        <p:txBody>
          <a:bodyPr/>
          <a:lstStyle/>
          <a:p>
            <a:endParaRPr lang="fr-FR"/>
          </a:p>
        </p:txBody>
      </p:sp>
      <p:pic>
        <p:nvPicPr>
          <p:cNvPr id="1028" name="Picture 4" descr="http://redviajes.es/files/2010/09/Cer%C3%A1mica-de-Talavera-de-la-Reina.jpg"/>
          <p:cNvPicPr>
            <a:picLocks noChangeAspect="1" noChangeArrowheads="1"/>
          </p:cNvPicPr>
          <p:nvPr/>
        </p:nvPicPr>
        <p:blipFill>
          <a:blip r:embed="rId3"/>
          <a:srcRect/>
          <a:stretch>
            <a:fillRect/>
          </a:stretch>
        </p:blipFill>
        <p:spPr bwMode="auto">
          <a:xfrm>
            <a:off x="0" y="0"/>
            <a:ext cx="9227515"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80527" y="4915928"/>
            <a:ext cx="1696048" cy="1608953"/>
          </a:xfrm>
          <a:prstGeom prst="rect">
            <a:avLst/>
          </a:prstGeom>
          <a:noFill/>
        </p:spPr>
      </p:pic>
      <p:sp>
        <p:nvSpPr>
          <p:cNvPr id="2" name="1 Rectángulo"/>
          <p:cNvSpPr/>
          <p:nvPr/>
        </p:nvSpPr>
        <p:spPr>
          <a:xfrm>
            <a:off x="2286000" y="1720840"/>
            <a:ext cx="6215090" cy="3693319"/>
          </a:xfrm>
          <a:prstGeom prst="rect">
            <a:avLst/>
          </a:prstGeom>
        </p:spPr>
        <p:txBody>
          <a:bodyPr wrap="square">
            <a:spAutoFit/>
          </a:bodyPr>
          <a:lstStyle/>
          <a:p>
            <a:r>
              <a:rPr lang="es-ES" sz="2400" b="1" i="1" dirty="0"/>
              <a:t>Talavera de la Reina posee una marca de Calidad para distinguir sus productos alfareros del Resto de fabricados, llamada "marca de Calidad Talavera Cerámica", inscrita en los productos fabricados en Talavera de la Reina.</a:t>
            </a:r>
          </a:p>
          <a:p>
            <a:r>
              <a:rPr lang="es-ES" sz="2400" b="1" i="1" dirty="0"/>
              <a:t/>
            </a:r>
            <a:br>
              <a:rPr lang="es-ES" sz="2400" b="1" i="1" dirty="0"/>
            </a:br>
            <a:endParaRPr lang="es-ES" sz="2400" b="1" i="1" dirty="0"/>
          </a:p>
          <a:p>
            <a:r>
              <a:rPr lang="es-ES" sz="2400" b="1" i="1" dirty="0"/>
              <a:t>La cerámica de Talavera es muy conocida en todo el </a:t>
            </a:r>
            <a:r>
              <a:rPr lang="es-ES" sz="2400" b="1" i="1" dirty="0" smtClean="0"/>
              <a:t>mundo.</a:t>
            </a:r>
            <a:r>
              <a:rPr lang="es-ES" dirty="0" smtClean="0"/>
              <a:t/>
            </a:r>
            <a:br>
              <a:rPr lang="es-ES" dirty="0" smtClean="0"/>
            </a:br>
            <a:endParaRPr lang="es-ES" dirty="0"/>
          </a:p>
        </p:txBody>
      </p:sp>
      <p:sp>
        <p:nvSpPr>
          <p:cNvPr id="3" name="2 Rectángulo"/>
          <p:cNvSpPr/>
          <p:nvPr/>
        </p:nvSpPr>
        <p:spPr>
          <a:xfrm flipH="1">
            <a:off x="0" y="0"/>
            <a:ext cx="9756575"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422864" y="0"/>
            <a:ext cx="9566864"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1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prstClr val="black"/>
              <a:schemeClr val="accent6">
                <a:tint val="45000"/>
                <a:satMod val="400000"/>
              </a:schemeClr>
            </a:duotone>
            <a:lum bright="-31000" contrast="100000"/>
          </a:blip>
          <a:srcRect/>
          <a:stretch>
            <a:fillRect/>
          </a:stretch>
        </p:blipFill>
        <p:spPr bwMode="auto">
          <a:xfrm>
            <a:off x="0" y="-19050"/>
            <a:ext cx="9144000" cy="6877050"/>
          </a:xfrm>
          <a:prstGeom prst="rect">
            <a:avLst/>
          </a:prstGeom>
          <a:noFill/>
          <a:ln w="9525">
            <a:noFill/>
            <a:miter lim="800000"/>
            <a:headEnd/>
            <a:tailEnd/>
          </a:ln>
        </p:spPr>
      </p:pic>
      <p:pic>
        <p:nvPicPr>
          <p:cNvPr id="1032" name="Picture 8" descr="http://www.vuelosviajesyhoteles.com/wp-content/uploads/2to501510.jpg"/>
          <p:cNvPicPr>
            <a:picLocks noChangeAspect="1" noChangeArrowheads="1"/>
          </p:cNvPicPr>
          <p:nvPr/>
        </p:nvPicPr>
        <p:blipFill>
          <a:blip r:embed="rId3"/>
          <a:srcRect/>
          <a:stretch>
            <a:fillRect/>
          </a:stretch>
        </p:blipFill>
        <p:spPr bwMode="auto">
          <a:xfrm>
            <a:off x="4643438" y="-1"/>
            <a:ext cx="4500562" cy="6858001"/>
          </a:xfrm>
          <a:prstGeom prst="rect">
            <a:avLst/>
          </a:prstGeom>
          <a:noFill/>
        </p:spPr>
      </p:pic>
      <p:pic>
        <p:nvPicPr>
          <p:cNvPr id="1026" name="Picture 2" descr="http://www.artalavera.com/wp-content/uploads/2013/03/antigua-3-anfora-ruiz-luna-fachada.png"/>
          <p:cNvPicPr>
            <a:picLocks noChangeAspect="1" noChangeArrowheads="1"/>
          </p:cNvPicPr>
          <p:nvPr/>
        </p:nvPicPr>
        <p:blipFill>
          <a:blip r:embed="rId4"/>
          <a:srcRect/>
          <a:stretch>
            <a:fillRect/>
          </a:stretch>
        </p:blipFill>
        <p:spPr bwMode="auto">
          <a:xfrm>
            <a:off x="2071670" y="500042"/>
            <a:ext cx="2324514" cy="6357958"/>
          </a:xfrm>
          <a:prstGeom prst="rect">
            <a:avLst/>
          </a:prstGeom>
          <a:noFill/>
        </p:spPr>
      </p:pic>
      <p:pic>
        <p:nvPicPr>
          <p:cNvPr id="1030" name="Picture 6" descr="http://www.artalavera.com/wp-content/uploads/2013/03/antigua-2.png"/>
          <p:cNvPicPr>
            <a:picLocks noChangeAspect="1" noChangeArrowheads="1"/>
          </p:cNvPicPr>
          <p:nvPr/>
        </p:nvPicPr>
        <p:blipFill>
          <a:blip r:embed="rId5" cstate="print"/>
          <a:srcRect/>
          <a:stretch>
            <a:fillRect/>
          </a:stretch>
        </p:blipFill>
        <p:spPr bwMode="auto">
          <a:xfrm rot="21425374">
            <a:off x="-183999" y="2726049"/>
            <a:ext cx="2467154" cy="4071942"/>
          </a:xfrm>
          <a:prstGeom prst="rect">
            <a:avLst/>
          </a:prstGeom>
          <a:noFill/>
        </p:spPr>
      </p:pic>
    </p:spTree>
  </p:cSld>
  <p:clrMapOvr>
    <a:masterClrMapping/>
  </p:clrMapOvr>
  <p:transition spd="slow" advTm="5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descr="http://3.bp.blogspot.com/-W0tlEgZPSPQ/U7AjP0bFAuI/AAAAAAAAQpI/KHOFdNsCSQw/s1600/mural-en-azulejo-de-ceramica-talavera-mar-delfinos-2708-MLM35319945_4833-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90116" name="Picture 4" descr="http://www.comerciotalavera.com/wp-content/uploads/2014/10/ceramicatimoneda3.jpg"/>
          <p:cNvPicPr>
            <a:picLocks noChangeAspect="1" noChangeArrowheads="1"/>
          </p:cNvPicPr>
          <p:nvPr/>
        </p:nvPicPr>
        <p:blipFill>
          <a:blip r:embed="rId2"/>
          <a:srcRect/>
          <a:stretch>
            <a:fillRect/>
          </a:stretch>
        </p:blipFill>
        <p:spPr bwMode="auto">
          <a:xfrm>
            <a:off x="-1" y="0"/>
            <a:ext cx="9203961" cy="6858000"/>
          </a:xfrm>
          <a:prstGeom prst="rect">
            <a:avLst/>
          </a:prstGeom>
          <a:noFill/>
        </p:spPr>
      </p:pic>
    </p:spTree>
  </p:cSld>
  <p:clrMapOvr>
    <a:masterClrMapping/>
  </p:clrMapOvr>
  <p:transition spd="slow" advTm="5000">
    <p:cove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st2.lacerca.com/imagenes/article_thumb_6/7c8badf136677a5b210c5324c5556df0.jpg"/>
          <p:cNvPicPr>
            <a:picLocks noChangeAspect="1" noChangeArrowheads="1"/>
          </p:cNvPicPr>
          <p:nvPr/>
        </p:nvPicPr>
        <p:blipFill>
          <a:blip r:embed="rId2"/>
          <a:srcRect/>
          <a:stretch>
            <a:fillRect/>
          </a:stretch>
        </p:blipFill>
        <p:spPr bwMode="auto">
          <a:xfrm>
            <a:off x="-1" y="0"/>
            <a:ext cx="9429785" cy="6858000"/>
          </a:xfrm>
          <a:prstGeom prst="rect">
            <a:avLst/>
          </a:prstGeom>
          <a:noFill/>
        </p:spPr>
      </p:pic>
    </p:spTree>
  </p:cSld>
  <p:clrMapOvr>
    <a:masterClrMapping/>
  </p:clrMapOvr>
  <p:transition spd="slow" advTm="5000">
    <p:plus/>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1"/>
            <a:ext cx="9144000" cy="6877050"/>
          </a:xfrm>
          <a:prstGeom prst="rect">
            <a:avLst/>
          </a:prstGeom>
          <a:noFill/>
          <a:ln w="9525">
            <a:noFill/>
            <a:miter lim="800000"/>
            <a:headEnd/>
            <a:tailEnd/>
          </a:ln>
        </p:spPr>
      </p:pic>
      <p:sp>
        <p:nvSpPr>
          <p:cNvPr id="6" name="5 Rectángulo"/>
          <p:cNvSpPr/>
          <p:nvPr/>
        </p:nvSpPr>
        <p:spPr>
          <a:xfrm>
            <a:off x="1428729" y="1700807"/>
            <a:ext cx="5663140" cy="2792681"/>
          </a:xfrm>
          <a:prstGeom prst="rect">
            <a:avLst/>
          </a:prstGeom>
        </p:spPr>
        <p:txBody>
          <a:bodyPr wrap="square" lIns="83432" tIns="41716" rIns="83432" bIns="41716">
            <a:spAutoFit/>
          </a:bodyPr>
          <a:lstStyle/>
          <a:p>
            <a:pPr lvl="1" algn="ctr">
              <a:defRPr/>
            </a:pPr>
            <a:r>
              <a:rPr lang="es-ES" sz="44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4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4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1"/>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6"/>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7" y="5500690"/>
            <a:ext cx="857278" cy="1052511"/>
          </a:xfrm>
          <a:prstGeom prst="rect">
            <a:avLst/>
          </a:prstGeom>
          <a:noFill/>
          <a:ln w="38100">
            <a:solidFill>
              <a:srgbClr val="1CDEF8"/>
            </a:solidFill>
            <a:miter lim="800000"/>
            <a:headEnd/>
            <a:tailEnd/>
          </a:ln>
        </p:spPr>
      </p:pic>
      <p:sp>
        <p:nvSpPr>
          <p:cNvPr id="15" name="14 Rectángulo"/>
          <p:cNvSpPr/>
          <p:nvPr/>
        </p:nvSpPr>
        <p:spPr>
          <a:xfrm>
            <a:off x="4572000" y="5929332"/>
            <a:ext cx="3071835" cy="530539"/>
          </a:xfrm>
          <a:prstGeom prst="rect">
            <a:avLst/>
          </a:prstGeom>
          <a:ln>
            <a:noFill/>
          </a:ln>
        </p:spPr>
        <p:txBody>
          <a:bodyPr lIns="83448" tIns="41724" rIns="83448" bIns="41724">
            <a:spAutoFit/>
          </a:bodyPr>
          <a:lstStyle/>
          <a:p>
            <a:pPr algn="ctr">
              <a:defRPr/>
            </a:pPr>
            <a:r>
              <a:rPr lang="es-ES" sz="26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29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
        <p:nvSpPr>
          <p:cNvPr id="10" name="9 Marcador de fecha"/>
          <p:cNvSpPr>
            <a:spLocks noGrp="1"/>
          </p:cNvSpPr>
          <p:nvPr>
            <p:ph type="dt" sz="half" idx="10"/>
          </p:nvPr>
        </p:nvSpPr>
        <p:spPr/>
        <p:txBody>
          <a:bodyPr/>
          <a:lstStyle/>
          <a:p>
            <a:fld id="{EAA3331D-F974-478F-8DC8-9630FA9E4E49}" type="datetime2">
              <a:rPr lang="es-ES" smtClean="0"/>
              <a:pPr/>
              <a:t>miércoles, 11 de noviembre de 2015</a:t>
            </a:fld>
            <a:endParaRPr lang="fr-FR"/>
          </a:p>
        </p:txBody>
      </p:sp>
      <p:sp>
        <p:nvSpPr>
          <p:cNvPr id="11" name="10 Marcador de número de diapositiva"/>
          <p:cNvSpPr>
            <a:spLocks noGrp="1"/>
          </p:cNvSpPr>
          <p:nvPr>
            <p:ph type="sldNum" sz="quarter" idx="12"/>
          </p:nvPr>
        </p:nvSpPr>
        <p:spPr/>
        <p:txBody>
          <a:bodyPr/>
          <a:lstStyle/>
          <a:p>
            <a:fld id="{49142331-1536-4FD3-8537-0B41F3E61F84}" type="slidenum">
              <a:rPr lang="fr-FR" smtClean="0"/>
              <a:pPr/>
              <a:t>74</a:t>
            </a:fld>
            <a:endParaRPr lang="fr-FR"/>
          </a:p>
        </p:txBody>
      </p:sp>
      <p:sp>
        <p:nvSpPr>
          <p:cNvPr id="12" name="11 Marcador de pie de página"/>
          <p:cNvSpPr>
            <a:spLocks noGrp="1"/>
          </p:cNvSpPr>
          <p:nvPr>
            <p:ph type="ftr" sz="quarter" idx="11"/>
          </p:nvPr>
        </p:nvSpPr>
        <p:spPr/>
        <p:txBody>
          <a:bodyPr/>
          <a:lstStyle/>
          <a:p>
            <a:endParaRPr lang="fr-FR"/>
          </a:p>
        </p:txBody>
      </p:sp>
    </p:spTree>
  </p:cSld>
  <p:clrMapOvr>
    <a:masterClrMapping/>
  </p:clrMapOvr>
  <p:transition spd="slow" advTm="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ALAVERA DE LA RE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TALAVERA DE LA REINA</Template>
  <TotalTime>17</TotalTime>
  <Words>391</Words>
  <Application>Microsoft Office PowerPoint</Application>
  <PresentationFormat>Presentación en pantalla (4:3)</PresentationFormat>
  <Paragraphs>24</Paragraphs>
  <Slides>75</Slides>
  <Notes>1</Notes>
  <HiddenSlides>0</HiddenSlides>
  <MMClips>0</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TALAVERA DE LA REINA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2</cp:revision>
  <dcterms:created xsi:type="dcterms:W3CDTF">2015-11-11T21:36:14Z</dcterms:created>
  <dcterms:modified xsi:type="dcterms:W3CDTF">2015-11-11T21:54:13Z</dcterms:modified>
</cp:coreProperties>
</file>