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4" r:id="rId16"/>
    <p:sldId id="270" r:id="rId17"/>
    <p:sldId id="272" r:id="rId18"/>
    <p:sldId id="275" r:id="rId19"/>
    <p:sldId id="333" r:id="rId20"/>
    <p:sldId id="271" r:id="rId21"/>
    <p:sldId id="276" r:id="rId22"/>
    <p:sldId id="277" r:id="rId23"/>
    <p:sldId id="278" r:id="rId24"/>
    <p:sldId id="279" r:id="rId25"/>
    <p:sldId id="289" r:id="rId26"/>
    <p:sldId id="280" r:id="rId27"/>
    <p:sldId id="281" r:id="rId28"/>
    <p:sldId id="282" r:id="rId29"/>
    <p:sldId id="283" r:id="rId30"/>
    <p:sldId id="332" r:id="rId31"/>
    <p:sldId id="284" r:id="rId32"/>
    <p:sldId id="285" r:id="rId33"/>
    <p:sldId id="286" r:id="rId34"/>
    <p:sldId id="287" r:id="rId35"/>
    <p:sldId id="288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298" r:id="rId46"/>
    <p:sldId id="299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21" r:id="rId66"/>
    <p:sldId id="319" r:id="rId67"/>
    <p:sldId id="320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4" r:id="rId79"/>
    <p:sldId id="335" r:id="rId80"/>
    <p:sldId id="336" r:id="rId81"/>
    <p:sldId id="338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r0yImj/Es6YzQPAMHDpg==" hashData="H7QyQIiPWxtYRKywGvmi+KmqqApza/ThCpeHMscWQDnQpsT/SZ7kuo1Mr6JARnf4Qrdo2fxkwtTuDLi3FwKC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2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9603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6333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81767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60399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669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96156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56190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340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06406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04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721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3298E-D857-4FD7-BBED-6C1FBFC19729}" type="datetimeFigureOut">
              <a:rPr lang="es-CO" smtClean="0"/>
              <a:t>02/06/2017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03FA5-4759-4207-A89B-18CBFC08BEC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321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90" y="-297"/>
            <a:ext cx="11444262" cy="6858594"/>
          </a:xfrm>
          <a:prstGeom prst="rect">
            <a:avLst/>
          </a:prstGeom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0" y="382798"/>
            <a:ext cx="384689" cy="5971802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11829280" y="382799"/>
            <a:ext cx="362720" cy="5971802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Triángulo rectángulo 4"/>
          <p:cNvSpPr/>
          <p:nvPr/>
        </p:nvSpPr>
        <p:spPr>
          <a:xfrm rot="5400000" flipH="1">
            <a:off x="11817836" y="10839"/>
            <a:ext cx="385600" cy="362730"/>
          </a:xfrm>
          <a:prstGeom prst="rtTriangle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Triángulo rectángulo 5"/>
          <p:cNvSpPr/>
          <p:nvPr/>
        </p:nvSpPr>
        <p:spPr>
          <a:xfrm rot="16200000" flipH="1" flipV="1">
            <a:off x="11758790" y="6424790"/>
            <a:ext cx="503695" cy="362724"/>
          </a:xfrm>
          <a:prstGeom prst="rtTriangle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Rectángulo 6"/>
          <p:cNvSpPr/>
          <p:nvPr/>
        </p:nvSpPr>
        <p:spPr>
          <a:xfrm>
            <a:off x="11515566" y="6473143"/>
            <a:ext cx="313386" cy="385005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Rectángulo 7"/>
          <p:cNvSpPr/>
          <p:nvPr/>
        </p:nvSpPr>
        <p:spPr>
          <a:xfrm>
            <a:off x="11515725" y="-1"/>
            <a:ext cx="313386" cy="385005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riángulo rectángulo 8"/>
          <p:cNvSpPr/>
          <p:nvPr/>
        </p:nvSpPr>
        <p:spPr>
          <a:xfrm flipH="1">
            <a:off x="0" y="-596"/>
            <a:ext cx="385339" cy="382798"/>
          </a:xfrm>
          <a:prstGeom prst="rtTriangle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Triángulo rectángulo 9"/>
          <p:cNvSpPr/>
          <p:nvPr/>
        </p:nvSpPr>
        <p:spPr>
          <a:xfrm rot="10800000">
            <a:off x="0" y="6354304"/>
            <a:ext cx="385012" cy="503694"/>
          </a:xfrm>
          <a:prstGeom prst="rtTriangle">
            <a:avLst/>
          </a:prstGeom>
          <a:blipFill>
            <a:blip r:embed="rId7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4362" y="-1879"/>
            <a:ext cx="310923" cy="3840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4361" y="6476724"/>
            <a:ext cx="310923" cy="384081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2673196" y="414044"/>
            <a:ext cx="68672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Tailandia es un destino exótico muy frecuente en los viajes de luna de miel, donde podemos disfrutar de una amplia variedad de propuestas de ocio, porque no todo es sol y playa en este paradisíaco y privilegiado rincón de la naturaleza asiática. Además de broncearnos bajo los cálidos rayos del sol tumbados cómodamente sobre una confortable hamaca, y refrescarnos en sus cristalinas aguas, también podemos maravillarnos con sus numerosas construcciones, reflejo de una cultura milenaria donde destacan sobre todo sus ruinas y templos.</a:t>
            </a:r>
          </a:p>
          <a:p>
            <a:pPr algn="ctr"/>
            <a:r>
              <a:rPr lang="es-CO" i="1" dirty="0" smtClean="0"/>
              <a:t>Su capital, Bangkok, es una ciudad realmente increíble que alberga un gran número de sorpresas en forma de edificios que te dejarán sin palabras. Una combinación perfecta de modernos y vanguardistas rascacielos que contrastan con antiguos templos que confieren a la ciudad de un aire mágico muy especial. Por algo Bangkok es uno de los territorios más progresistas e importantes de todo el continente de Asia.</a:t>
            </a:r>
          </a:p>
          <a:p>
            <a:pPr algn="ctr"/>
            <a:r>
              <a:rPr lang="es-CO" i="1" dirty="0" smtClean="0"/>
              <a:t>Los numerosos templos distribuidos a lo largo y ancho de toda la capital demuestran la influencia del budismo en el país, y son otro de sus principales puntos de interés turístico. La arquitectura continúa muy presente a través de los palacios de Bangkok, donde destaca sobre todo el Gran Palacio. Esta majestuosa construcción de extensos murales, techos con espectaculares tejas y sorprendentes detalles ornamentales, confieren al lugar de un aire místico y fascinante.</a:t>
            </a:r>
          </a:p>
        </p:txBody>
      </p:sp>
      <p:sp>
        <p:nvSpPr>
          <p:cNvPr id="14" name="CuadroTexto 13"/>
          <p:cNvSpPr txBox="1"/>
          <p:nvPr/>
        </p:nvSpPr>
        <p:spPr>
          <a:xfrm rot="812310">
            <a:off x="10148094" y="55138"/>
            <a:ext cx="1602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dirty="0" smtClean="0"/>
              <a:t>Creó: Jeremías</a:t>
            </a:r>
          </a:p>
          <a:p>
            <a:pPr algn="ctr"/>
            <a:r>
              <a:rPr lang="es-CO" sz="1200" dirty="0" smtClean="0"/>
              <a:t>Para: mis </a:t>
            </a:r>
            <a:r>
              <a:rPr lang="es-CO" sz="1200" dirty="0" err="1" smtClean="0"/>
              <a:t>pps</a:t>
            </a:r>
            <a:endParaRPr lang="es-CO" sz="1200" dirty="0" smtClean="0"/>
          </a:p>
          <a:p>
            <a:pPr algn="ctr"/>
            <a:r>
              <a:rPr lang="es-CO" sz="1200" dirty="0" smtClean="0"/>
              <a:t>Música: Instrumental Hip Hop-</a:t>
            </a:r>
            <a:r>
              <a:rPr lang="es-CO" sz="1200" dirty="0" err="1" smtClean="0"/>
              <a:t>Integrlite</a:t>
            </a:r>
            <a:endParaRPr lang="es-CO" sz="1200" dirty="0"/>
          </a:p>
        </p:txBody>
      </p:sp>
      <p:pic>
        <p:nvPicPr>
          <p:cNvPr id="15" name="20_Cari_o_nuev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6" name="INSTRUMENTAL_HIP_HOP_INTEGRALITE_-_Write_Your_Hi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7" name="INSTRUMENTAL_HIP_HOP_INTEGRALITE_-_Write_Your_Hi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50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493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8079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numSld="999" showWhenStopped="0">
                <p:cTn id="1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00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5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25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32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3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58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441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001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03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96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40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88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54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04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98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65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31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1405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422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895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0628"/>
            <a:ext cx="12192000" cy="698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517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66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677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509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943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131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254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4577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7857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886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2728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496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867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3402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73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0323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525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48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316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5346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6989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058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76055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58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169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079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114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9698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250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1120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318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3713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5126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5451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622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5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31554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84986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914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137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3455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5710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8258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482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43318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23570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9974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9490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5613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280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21798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83843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2824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47452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1858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3316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6044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3111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2978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957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269</Words>
  <Application>Microsoft Office PowerPoint</Application>
  <PresentationFormat>Panorámica</PresentationFormat>
  <Paragraphs>8</Paragraphs>
  <Slides>81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12</cp:revision>
  <dcterms:created xsi:type="dcterms:W3CDTF">2017-05-26T20:23:00Z</dcterms:created>
  <dcterms:modified xsi:type="dcterms:W3CDTF">2017-06-02T17:16:27Z</dcterms:modified>
</cp:coreProperties>
</file>