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BSRCP/gmSH5WRHiC7JwkQ==" hashData="+nHYdKb21mBVLiRwxZVLhXBV5/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08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88449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43445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3205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01567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93759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8005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588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59683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1767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018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21306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B69D5-A7AE-4B55-8302-7C34595E297C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E8CF9-398D-4EAC-8271-59ABA245368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25744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9964"/>
            <a:ext cx="12192000" cy="6858000"/>
          </a:xfrm>
          <a:prstGeom prst="rect">
            <a:avLst/>
          </a:prstGeom>
        </p:spPr>
      </p:pic>
      <p:pic>
        <p:nvPicPr>
          <p:cNvPr id="5" name="Hermosa_m_sica_del_piano_con_sonidos_de_la_natur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rot="1808172">
            <a:off x="9812215" y="879231"/>
            <a:ext cx="18112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Piano Instrumental con Sonidos de la Naturaleza</a:t>
            </a:r>
            <a:endParaRPr lang="es-CO" sz="1000" b="1" i="1" dirty="0"/>
          </a:p>
        </p:txBody>
      </p:sp>
    </p:spTree>
    <p:extLst>
      <p:ext uri="{BB962C8B-B14F-4D97-AF65-F5344CB8AC3E}">
        <p14:creationId xmlns:p14="http://schemas.microsoft.com/office/powerpoint/2010/main" xmlns="" val="196247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14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86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333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823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72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02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1904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5574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0242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7704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0239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4933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7916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7008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5984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1816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95247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033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9858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508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21247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10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42776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77275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2924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34701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4491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86413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78745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2787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76823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0330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45283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16816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35757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8690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39966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957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68972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237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63281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10717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9100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51227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59865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99228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8311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968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4869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3027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96015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35523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662684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55285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17774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049444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948358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48105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00436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19013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246532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79618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50997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5769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4489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255829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76068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620293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72310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23219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32</Words>
  <Application>Microsoft Office PowerPoint</Application>
  <PresentationFormat>Personalizado</PresentationFormat>
  <Paragraphs>5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2016-08-17T14:39:27Z</dcterms:created>
  <dcterms:modified xsi:type="dcterms:W3CDTF">2016-09-23T22:26:28Z</dcterms:modified>
</cp:coreProperties>
</file>