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27"/>
  </p:notesMasterIdLst>
  <p:sldIdLst>
    <p:sldId id="256" r:id="rId2"/>
    <p:sldId id="258" r:id="rId3"/>
    <p:sldId id="259" r:id="rId4"/>
    <p:sldId id="261" r:id="rId5"/>
    <p:sldId id="263" r:id="rId6"/>
    <p:sldId id="271" r:id="rId7"/>
    <p:sldId id="281" r:id="rId8"/>
    <p:sldId id="273" r:id="rId9"/>
    <p:sldId id="276" r:id="rId10"/>
    <p:sldId id="270" r:id="rId11"/>
    <p:sldId id="278" r:id="rId12"/>
    <p:sldId id="275" r:id="rId13"/>
    <p:sldId id="279" r:id="rId14"/>
    <p:sldId id="280" r:id="rId15"/>
    <p:sldId id="277" r:id="rId16"/>
    <p:sldId id="260" r:id="rId17"/>
    <p:sldId id="264" r:id="rId18"/>
    <p:sldId id="266" r:id="rId19"/>
    <p:sldId id="265" r:id="rId20"/>
    <p:sldId id="283" r:id="rId21"/>
    <p:sldId id="267" r:id="rId22"/>
    <p:sldId id="282" r:id="rId23"/>
    <p:sldId id="268" r:id="rId24"/>
    <p:sldId id="269" r:id="rId25"/>
    <p:sldId id="272" r:id="rId26"/>
  </p:sldIdLst>
  <p:sldSz cx="12192000" cy="6858000"/>
  <p:notesSz cx="6858000" cy="9144000"/>
  <p:embeddedFontLst>
    <p:embeddedFont>
      <p:font typeface="Algerian" panose="04020705040A02060702" pitchFamily="82" charset="0"/>
      <p:regular r:id="rId28"/>
    </p:embeddedFont>
    <p:embeddedFont>
      <p:font typeface="Calibri" panose="020F0502020204030204" pitchFamily="34" charset="0"/>
      <p:regular r:id="rId29"/>
      <p:bold r:id="rId30"/>
      <p:italic r:id="rId31"/>
      <p:boldItalic r:id="rId32"/>
    </p:embeddedFont>
    <p:embeddedFont>
      <p:font typeface="Candara" panose="020E0502030303020204" pitchFamily="34" charset="0"/>
      <p:regular r:id="rId33"/>
      <p:bold r:id="rId34"/>
      <p:italic r:id="rId35"/>
      <p:boldItalic r:id="rId36"/>
    </p:embeddedFont>
    <p:embeddedFont>
      <p:font typeface="Comic Sans MS" panose="030F0702030302020204" pitchFamily="66" charset="0"/>
      <p:regular r:id="rId37"/>
      <p:bold r:id="rId38"/>
      <p:italic r:id="rId39"/>
      <p:boldItalic r:id="rId40"/>
    </p:embeddedFont>
    <p:embeddedFont>
      <p:font typeface="Kristen ITC" panose="03050502040202030202" pitchFamily="66" charset="0"/>
      <p:regular r:id="rId41"/>
    </p:embeddedFont>
  </p:embeddedFontLst>
  <p:defaultTextStyle>
    <a:defPPr>
      <a:defRPr lang="es-UY"/>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nA+MyTD0yk24x2+FA6mLA==" hashData="R3Pa0wXM/wHe9zyuOcFAMqz1I1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48D1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5" d="100"/>
          <a:sy n="105" d="100"/>
        </p:scale>
        <p:origin x="714" y="96"/>
      </p:cViewPr>
      <p:guideLst>
        <p:guide orient="horz" pos="2160"/>
        <p:guide pos="384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12.fntdata"/><Relationship Id="rId21" Type="http://schemas.openxmlformats.org/officeDocument/2006/relationships/slide" Target="slides/slide20.xml"/><Relationship Id="rId34" Type="http://schemas.openxmlformats.org/officeDocument/2006/relationships/font" Target="fonts/font7.fntdata"/><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font" Target="fonts/font2.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5.fntdata"/><Relationship Id="rId37" Type="http://schemas.openxmlformats.org/officeDocument/2006/relationships/font" Target="fonts/font10.fntdata"/><Relationship Id="rId40" Type="http://schemas.openxmlformats.org/officeDocument/2006/relationships/font" Target="fonts/font13.fntdata"/><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1.fntdata"/><Relationship Id="rId36" Type="http://schemas.openxmlformats.org/officeDocument/2006/relationships/font" Target="fonts/font9.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4.fntdata"/><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font" Target="fonts/font3.fntdata"/><Relationship Id="rId35" Type="http://schemas.openxmlformats.org/officeDocument/2006/relationships/font" Target="fonts/font8.fntdata"/><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6.fntdata"/><Relationship Id="rId38" Type="http://schemas.openxmlformats.org/officeDocument/2006/relationships/font" Target="fonts/font11.fntdata"/><Relationship Id="rId20" Type="http://schemas.openxmlformats.org/officeDocument/2006/relationships/slide" Target="slides/slide19.xml"/><Relationship Id="rId41" Type="http://schemas.openxmlformats.org/officeDocument/2006/relationships/font" Target="fonts/font14.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UY"/>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0E3EF56-C45A-469A-859C-EC4F9A85C197}" type="datetimeFigureOut">
              <a:rPr lang="es-UY" smtClean="0"/>
              <a:pPr/>
              <a:t>8/7/2020</a:t>
            </a:fld>
            <a:endParaRPr lang="es-UY"/>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UY"/>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UY"/>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UY"/>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3A19217-807E-471D-93A9-EEB2F0EBB728}" type="slidenum">
              <a:rPr lang="es-UY" smtClean="0"/>
              <a:pPr/>
              <a:t>‹Nº›</a:t>
            </a:fld>
            <a:endParaRPr lang="es-UY"/>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normAutofit/>
          </a:bodyPr>
          <a:lstStyle/>
          <a:p>
            <a:endParaRPr lang="es-UY" dirty="0"/>
          </a:p>
        </p:txBody>
      </p:sp>
      <p:sp>
        <p:nvSpPr>
          <p:cNvPr id="4" name="3 Marcador de número de diapositiva"/>
          <p:cNvSpPr>
            <a:spLocks noGrp="1"/>
          </p:cNvSpPr>
          <p:nvPr>
            <p:ph type="sldNum" sz="quarter" idx="10"/>
          </p:nvPr>
        </p:nvSpPr>
        <p:spPr/>
        <p:txBody>
          <a:bodyPr/>
          <a:lstStyle/>
          <a:p>
            <a:fld id="{93A19217-807E-471D-93A9-EEB2F0EBB728}" type="slidenum">
              <a:rPr lang="es-UY" smtClean="0"/>
              <a:pPr/>
              <a:t>1</a:t>
            </a:fld>
            <a:endParaRPr lang="es-UY"/>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a:t>Haga clic para modificar el estilo de título del patrón</a:t>
            </a:r>
            <a:endParaRPr lang="es-UY"/>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endParaRPr lang="es-UY"/>
          </a:p>
        </p:txBody>
      </p:sp>
      <p:sp>
        <p:nvSpPr>
          <p:cNvPr id="4" name="3 Marcador de fecha"/>
          <p:cNvSpPr>
            <a:spLocks noGrp="1"/>
          </p:cNvSpPr>
          <p:nvPr>
            <p:ph type="dt" sz="half" idx="10"/>
          </p:nvPr>
        </p:nvSpPr>
        <p:spPr/>
        <p:txBody>
          <a:bodyPr/>
          <a:lstStyle/>
          <a:p>
            <a:fld id="{73DBB876-DB79-45A6-96B8-CAAF6F6EDE00}" type="datetimeFigureOut">
              <a:rPr lang="es-UY" smtClean="0"/>
              <a:pPr/>
              <a:t>8/7/2020</a:t>
            </a:fld>
            <a:endParaRPr lang="es-UY"/>
          </a:p>
        </p:txBody>
      </p:sp>
      <p:sp>
        <p:nvSpPr>
          <p:cNvPr id="5" name="4 Marcador de pie de página"/>
          <p:cNvSpPr>
            <a:spLocks noGrp="1"/>
          </p:cNvSpPr>
          <p:nvPr>
            <p:ph type="ftr" sz="quarter" idx="11"/>
          </p:nvPr>
        </p:nvSpPr>
        <p:spPr/>
        <p:txBody>
          <a:bodyPr/>
          <a:lstStyle/>
          <a:p>
            <a:endParaRPr lang="es-UY"/>
          </a:p>
        </p:txBody>
      </p:sp>
      <p:sp>
        <p:nvSpPr>
          <p:cNvPr id="6" name="5 Marcador de número de diapositiva"/>
          <p:cNvSpPr>
            <a:spLocks noGrp="1"/>
          </p:cNvSpPr>
          <p:nvPr>
            <p:ph type="sldNum" sz="quarter" idx="12"/>
          </p:nvPr>
        </p:nvSpPr>
        <p:spPr/>
        <p:txBody>
          <a:bodyPr/>
          <a:lstStyle/>
          <a:p>
            <a:fld id="{0670F190-AC73-4643-994E-57209AA00F37}" type="slidenum">
              <a:rPr lang="es-UY" smtClean="0"/>
              <a:pPr/>
              <a:t>‹Nº›</a:t>
            </a:fld>
            <a:endParaRPr lang="es-UY"/>
          </a:p>
        </p:txBody>
      </p:sp>
    </p:spTree>
  </p:cSld>
  <p:clrMapOvr>
    <a:masterClrMapping/>
  </p:clrMapOvr>
  <p:transition spd="slow">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UY"/>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UY"/>
          </a:p>
        </p:txBody>
      </p:sp>
      <p:sp>
        <p:nvSpPr>
          <p:cNvPr id="4" name="3 Marcador de fecha"/>
          <p:cNvSpPr>
            <a:spLocks noGrp="1"/>
          </p:cNvSpPr>
          <p:nvPr>
            <p:ph type="dt" sz="half" idx="10"/>
          </p:nvPr>
        </p:nvSpPr>
        <p:spPr/>
        <p:txBody>
          <a:bodyPr/>
          <a:lstStyle/>
          <a:p>
            <a:fld id="{73DBB876-DB79-45A6-96B8-CAAF6F6EDE00}" type="datetimeFigureOut">
              <a:rPr lang="es-UY" smtClean="0"/>
              <a:pPr/>
              <a:t>8/7/2020</a:t>
            </a:fld>
            <a:endParaRPr lang="es-UY"/>
          </a:p>
        </p:txBody>
      </p:sp>
      <p:sp>
        <p:nvSpPr>
          <p:cNvPr id="5" name="4 Marcador de pie de página"/>
          <p:cNvSpPr>
            <a:spLocks noGrp="1"/>
          </p:cNvSpPr>
          <p:nvPr>
            <p:ph type="ftr" sz="quarter" idx="11"/>
          </p:nvPr>
        </p:nvSpPr>
        <p:spPr/>
        <p:txBody>
          <a:bodyPr/>
          <a:lstStyle/>
          <a:p>
            <a:endParaRPr lang="es-UY"/>
          </a:p>
        </p:txBody>
      </p:sp>
      <p:sp>
        <p:nvSpPr>
          <p:cNvPr id="6" name="5 Marcador de número de diapositiva"/>
          <p:cNvSpPr>
            <a:spLocks noGrp="1"/>
          </p:cNvSpPr>
          <p:nvPr>
            <p:ph type="sldNum" sz="quarter" idx="12"/>
          </p:nvPr>
        </p:nvSpPr>
        <p:spPr/>
        <p:txBody>
          <a:bodyPr/>
          <a:lstStyle/>
          <a:p>
            <a:fld id="{0670F190-AC73-4643-994E-57209AA00F37}" type="slidenum">
              <a:rPr lang="es-UY" smtClean="0"/>
              <a:pPr/>
              <a:t>‹Nº›</a:t>
            </a:fld>
            <a:endParaRPr lang="es-UY"/>
          </a:p>
        </p:txBody>
      </p:sp>
    </p:spTree>
  </p:cSld>
  <p:clrMapOvr>
    <a:masterClrMapping/>
  </p:clrMapOvr>
  <p:transition spd="slow">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4000" b="1" cap="all"/>
            </a:lvl1pPr>
          </a:lstStyle>
          <a:p>
            <a:r>
              <a:rPr lang="es-ES"/>
              <a:t>Haga clic para modificar el estilo de título del patrón</a:t>
            </a:r>
            <a:endParaRPr lang="es-UY"/>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73DBB876-DB79-45A6-96B8-CAAF6F6EDE00}" type="datetimeFigureOut">
              <a:rPr lang="es-UY" smtClean="0"/>
              <a:pPr/>
              <a:t>8/7/2020</a:t>
            </a:fld>
            <a:endParaRPr lang="es-UY"/>
          </a:p>
        </p:txBody>
      </p:sp>
      <p:sp>
        <p:nvSpPr>
          <p:cNvPr id="5" name="4 Marcador de pie de página"/>
          <p:cNvSpPr>
            <a:spLocks noGrp="1"/>
          </p:cNvSpPr>
          <p:nvPr>
            <p:ph type="ftr" sz="quarter" idx="11"/>
          </p:nvPr>
        </p:nvSpPr>
        <p:spPr/>
        <p:txBody>
          <a:bodyPr/>
          <a:lstStyle/>
          <a:p>
            <a:endParaRPr lang="es-UY"/>
          </a:p>
        </p:txBody>
      </p:sp>
      <p:sp>
        <p:nvSpPr>
          <p:cNvPr id="6" name="5 Marcador de número de diapositiva"/>
          <p:cNvSpPr>
            <a:spLocks noGrp="1"/>
          </p:cNvSpPr>
          <p:nvPr>
            <p:ph type="sldNum" sz="quarter" idx="12"/>
          </p:nvPr>
        </p:nvSpPr>
        <p:spPr/>
        <p:txBody>
          <a:bodyPr/>
          <a:lstStyle/>
          <a:p>
            <a:fld id="{0670F190-AC73-4643-994E-57209AA00F37}" type="slidenum">
              <a:rPr lang="es-UY" smtClean="0"/>
              <a:pPr/>
              <a:t>‹Nº›</a:t>
            </a:fld>
            <a:endParaRPr lang="es-UY"/>
          </a:p>
        </p:txBody>
      </p:sp>
    </p:spTree>
  </p:cSld>
  <p:clrMapOvr>
    <a:masterClrMapping/>
  </p:clrMapOvr>
  <p:transition spd="slow">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UY"/>
          </a:p>
        </p:txBody>
      </p:sp>
      <p:sp>
        <p:nvSpPr>
          <p:cNvPr id="3" name="2 Marcador de contenido"/>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UY"/>
          </a:p>
        </p:txBody>
      </p:sp>
      <p:sp>
        <p:nvSpPr>
          <p:cNvPr id="4" name="3 Marcador de contenido"/>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UY"/>
          </a:p>
        </p:txBody>
      </p:sp>
      <p:sp>
        <p:nvSpPr>
          <p:cNvPr id="5" name="4 Marcador de fecha"/>
          <p:cNvSpPr>
            <a:spLocks noGrp="1"/>
          </p:cNvSpPr>
          <p:nvPr>
            <p:ph type="dt" sz="half" idx="10"/>
          </p:nvPr>
        </p:nvSpPr>
        <p:spPr/>
        <p:txBody>
          <a:bodyPr/>
          <a:lstStyle/>
          <a:p>
            <a:fld id="{73DBB876-DB79-45A6-96B8-CAAF6F6EDE00}" type="datetimeFigureOut">
              <a:rPr lang="es-UY" smtClean="0"/>
              <a:pPr/>
              <a:t>8/7/2020</a:t>
            </a:fld>
            <a:endParaRPr lang="es-UY"/>
          </a:p>
        </p:txBody>
      </p:sp>
      <p:sp>
        <p:nvSpPr>
          <p:cNvPr id="6" name="5 Marcador de pie de página"/>
          <p:cNvSpPr>
            <a:spLocks noGrp="1"/>
          </p:cNvSpPr>
          <p:nvPr>
            <p:ph type="ftr" sz="quarter" idx="11"/>
          </p:nvPr>
        </p:nvSpPr>
        <p:spPr/>
        <p:txBody>
          <a:bodyPr/>
          <a:lstStyle/>
          <a:p>
            <a:endParaRPr lang="es-UY"/>
          </a:p>
        </p:txBody>
      </p:sp>
      <p:sp>
        <p:nvSpPr>
          <p:cNvPr id="7" name="6 Marcador de número de diapositiva"/>
          <p:cNvSpPr>
            <a:spLocks noGrp="1"/>
          </p:cNvSpPr>
          <p:nvPr>
            <p:ph type="sldNum" sz="quarter" idx="12"/>
          </p:nvPr>
        </p:nvSpPr>
        <p:spPr/>
        <p:txBody>
          <a:bodyPr/>
          <a:lstStyle/>
          <a:p>
            <a:fld id="{0670F190-AC73-4643-994E-57209AA00F37}" type="slidenum">
              <a:rPr lang="es-UY" smtClean="0"/>
              <a:pPr/>
              <a:t>‹Nº›</a:t>
            </a:fld>
            <a:endParaRPr lang="es-UY"/>
          </a:p>
        </p:txBody>
      </p:sp>
    </p:spTree>
  </p:cSld>
  <p:clrMapOvr>
    <a:masterClrMapping/>
  </p:clrMapOvr>
  <p:transition spd="slow">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s-UY"/>
          </a:p>
        </p:txBody>
      </p:sp>
      <p:sp>
        <p:nvSpPr>
          <p:cNvPr id="3" name="2 Marcador de texto"/>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UY"/>
          </a:p>
        </p:txBody>
      </p:sp>
      <p:sp>
        <p:nvSpPr>
          <p:cNvPr id="5" name="4 Marcador de texto"/>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UY"/>
          </a:p>
        </p:txBody>
      </p:sp>
      <p:sp>
        <p:nvSpPr>
          <p:cNvPr id="7" name="6 Marcador de fecha"/>
          <p:cNvSpPr>
            <a:spLocks noGrp="1"/>
          </p:cNvSpPr>
          <p:nvPr>
            <p:ph type="dt" sz="half" idx="10"/>
          </p:nvPr>
        </p:nvSpPr>
        <p:spPr/>
        <p:txBody>
          <a:bodyPr/>
          <a:lstStyle/>
          <a:p>
            <a:fld id="{73DBB876-DB79-45A6-96B8-CAAF6F6EDE00}" type="datetimeFigureOut">
              <a:rPr lang="es-UY" smtClean="0"/>
              <a:pPr/>
              <a:t>8/7/2020</a:t>
            </a:fld>
            <a:endParaRPr lang="es-UY"/>
          </a:p>
        </p:txBody>
      </p:sp>
      <p:sp>
        <p:nvSpPr>
          <p:cNvPr id="8" name="7 Marcador de pie de página"/>
          <p:cNvSpPr>
            <a:spLocks noGrp="1"/>
          </p:cNvSpPr>
          <p:nvPr>
            <p:ph type="ftr" sz="quarter" idx="11"/>
          </p:nvPr>
        </p:nvSpPr>
        <p:spPr/>
        <p:txBody>
          <a:bodyPr/>
          <a:lstStyle/>
          <a:p>
            <a:endParaRPr lang="es-UY"/>
          </a:p>
        </p:txBody>
      </p:sp>
      <p:sp>
        <p:nvSpPr>
          <p:cNvPr id="9" name="8 Marcador de número de diapositiva"/>
          <p:cNvSpPr>
            <a:spLocks noGrp="1"/>
          </p:cNvSpPr>
          <p:nvPr>
            <p:ph type="sldNum" sz="quarter" idx="12"/>
          </p:nvPr>
        </p:nvSpPr>
        <p:spPr/>
        <p:txBody>
          <a:bodyPr/>
          <a:lstStyle/>
          <a:p>
            <a:fld id="{0670F190-AC73-4643-994E-57209AA00F37}" type="slidenum">
              <a:rPr lang="es-UY" smtClean="0"/>
              <a:pPr/>
              <a:t>‹Nº›</a:t>
            </a:fld>
            <a:endParaRPr lang="es-UY"/>
          </a:p>
        </p:txBody>
      </p:sp>
    </p:spTree>
  </p:cSld>
  <p:clrMapOvr>
    <a:masterClrMapping/>
  </p:clrMapOvr>
  <p:transition spd="slow">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UY"/>
          </a:p>
        </p:txBody>
      </p:sp>
      <p:sp>
        <p:nvSpPr>
          <p:cNvPr id="3" name="2 Marcador de fecha"/>
          <p:cNvSpPr>
            <a:spLocks noGrp="1"/>
          </p:cNvSpPr>
          <p:nvPr>
            <p:ph type="dt" sz="half" idx="10"/>
          </p:nvPr>
        </p:nvSpPr>
        <p:spPr/>
        <p:txBody>
          <a:bodyPr/>
          <a:lstStyle/>
          <a:p>
            <a:fld id="{73DBB876-DB79-45A6-96B8-CAAF6F6EDE00}" type="datetimeFigureOut">
              <a:rPr lang="es-UY" smtClean="0"/>
              <a:pPr/>
              <a:t>8/7/2020</a:t>
            </a:fld>
            <a:endParaRPr lang="es-UY"/>
          </a:p>
        </p:txBody>
      </p:sp>
      <p:sp>
        <p:nvSpPr>
          <p:cNvPr id="4" name="3 Marcador de pie de página"/>
          <p:cNvSpPr>
            <a:spLocks noGrp="1"/>
          </p:cNvSpPr>
          <p:nvPr>
            <p:ph type="ftr" sz="quarter" idx="11"/>
          </p:nvPr>
        </p:nvSpPr>
        <p:spPr/>
        <p:txBody>
          <a:bodyPr/>
          <a:lstStyle/>
          <a:p>
            <a:endParaRPr lang="es-UY"/>
          </a:p>
        </p:txBody>
      </p:sp>
      <p:sp>
        <p:nvSpPr>
          <p:cNvPr id="5" name="4 Marcador de número de diapositiva"/>
          <p:cNvSpPr>
            <a:spLocks noGrp="1"/>
          </p:cNvSpPr>
          <p:nvPr>
            <p:ph type="sldNum" sz="quarter" idx="12"/>
          </p:nvPr>
        </p:nvSpPr>
        <p:spPr/>
        <p:txBody>
          <a:bodyPr/>
          <a:lstStyle/>
          <a:p>
            <a:fld id="{0670F190-AC73-4643-994E-57209AA00F37}" type="slidenum">
              <a:rPr lang="es-UY" smtClean="0"/>
              <a:pPr/>
              <a:t>‹Nº›</a:t>
            </a:fld>
            <a:endParaRPr lang="es-UY"/>
          </a:p>
        </p:txBody>
      </p:sp>
    </p:spTree>
  </p:cSld>
  <p:clrMapOvr>
    <a:masterClrMapping/>
  </p:clrMapOvr>
  <p:transition spd="slow">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3DBB876-DB79-45A6-96B8-CAAF6F6EDE00}" type="datetimeFigureOut">
              <a:rPr lang="es-UY" smtClean="0"/>
              <a:pPr/>
              <a:t>8/7/2020</a:t>
            </a:fld>
            <a:endParaRPr lang="es-UY"/>
          </a:p>
        </p:txBody>
      </p:sp>
      <p:sp>
        <p:nvSpPr>
          <p:cNvPr id="3" name="2 Marcador de pie de página"/>
          <p:cNvSpPr>
            <a:spLocks noGrp="1"/>
          </p:cNvSpPr>
          <p:nvPr>
            <p:ph type="ftr" sz="quarter" idx="11"/>
          </p:nvPr>
        </p:nvSpPr>
        <p:spPr/>
        <p:txBody>
          <a:bodyPr/>
          <a:lstStyle/>
          <a:p>
            <a:endParaRPr lang="es-UY"/>
          </a:p>
        </p:txBody>
      </p:sp>
      <p:sp>
        <p:nvSpPr>
          <p:cNvPr id="4" name="3 Marcador de número de diapositiva"/>
          <p:cNvSpPr>
            <a:spLocks noGrp="1"/>
          </p:cNvSpPr>
          <p:nvPr>
            <p:ph type="sldNum" sz="quarter" idx="12"/>
          </p:nvPr>
        </p:nvSpPr>
        <p:spPr/>
        <p:txBody>
          <a:bodyPr/>
          <a:lstStyle/>
          <a:p>
            <a:fld id="{0670F190-AC73-4643-994E-57209AA00F37}" type="slidenum">
              <a:rPr lang="es-UY" smtClean="0"/>
              <a:pPr/>
              <a:t>‹Nº›</a:t>
            </a:fld>
            <a:endParaRPr lang="es-UY"/>
          </a:p>
        </p:txBody>
      </p:sp>
    </p:spTree>
  </p:cSld>
  <p:clrMapOvr>
    <a:masterClrMapping/>
  </p:clrMapOvr>
  <p:transition spd="slow">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1" y="273050"/>
            <a:ext cx="4011084" cy="1162050"/>
          </a:xfrm>
        </p:spPr>
        <p:txBody>
          <a:bodyPr anchor="b"/>
          <a:lstStyle>
            <a:lvl1pPr algn="l">
              <a:defRPr sz="2000" b="1"/>
            </a:lvl1pPr>
          </a:lstStyle>
          <a:p>
            <a:r>
              <a:rPr lang="es-ES"/>
              <a:t>Haga clic para modificar el estilo de título del patrón</a:t>
            </a:r>
            <a:endParaRPr lang="es-UY"/>
          </a:p>
        </p:txBody>
      </p:sp>
      <p:sp>
        <p:nvSpPr>
          <p:cNvPr id="3" name="2 Marcador de contenido"/>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UY"/>
          </a:p>
        </p:txBody>
      </p:sp>
      <p:sp>
        <p:nvSpPr>
          <p:cNvPr id="4" name="3 Marcador de texto"/>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3DBB876-DB79-45A6-96B8-CAAF6F6EDE00}" type="datetimeFigureOut">
              <a:rPr lang="es-UY" smtClean="0"/>
              <a:pPr/>
              <a:t>8/7/2020</a:t>
            </a:fld>
            <a:endParaRPr lang="es-UY"/>
          </a:p>
        </p:txBody>
      </p:sp>
      <p:sp>
        <p:nvSpPr>
          <p:cNvPr id="6" name="5 Marcador de pie de página"/>
          <p:cNvSpPr>
            <a:spLocks noGrp="1"/>
          </p:cNvSpPr>
          <p:nvPr>
            <p:ph type="ftr" sz="quarter" idx="11"/>
          </p:nvPr>
        </p:nvSpPr>
        <p:spPr/>
        <p:txBody>
          <a:bodyPr/>
          <a:lstStyle/>
          <a:p>
            <a:endParaRPr lang="es-UY"/>
          </a:p>
        </p:txBody>
      </p:sp>
      <p:sp>
        <p:nvSpPr>
          <p:cNvPr id="7" name="6 Marcador de número de diapositiva"/>
          <p:cNvSpPr>
            <a:spLocks noGrp="1"/>
          </p:cNvSpPr>
          <p:nvPr>
            <p:ph type="sldNum" sz="quarter" idx="12"/>
          </p:nvPr>
        </p:nvSpPr>
        <p:spPr/>
        <p:txBody>
          <a:bodyPr/>
          <a:lstStyle/>
          <a:p>
            <a:fld id="{0670F190-AC73-4643-994E-57209AA00F37}" type="slidenum">
              <a:rPr lang="es-UY" smtClean="0"/>
              <a:pPr/>
              <a:t>‹Nº›</a:t>
            </a:fld>
            <a:endParaRPr lang="es-UY"/>
          </a:p>
        </p:txBody>
      </p:sp>
    </p:spTree>
  </p:cSld>
  <p:clrMapOvr>
    <a:masterClrMapping/>
  </p:clrMapOvr>
  <p:transition spd="slow">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8"/>
          </a:xfrm>
        </p:spPr>
        <p:txBody>
          <a:bodyPr anchor="b"/>
          <a:lstStyle>
            <a:lvl1pPr algn="l">
              <a:defRPr sz="2000" b="1"/>
            </a:lvl1pPr>
          </a:lstStyle>
          <a:p>
            <a:r>
              <a:rPr lang="es-ES"/>
              <a:t>Haga clic para modificar el estilo de título del patrón</a:t>
            </a:r>
            <a:endParaRPr lang="es-UY"/>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UY"/>
          </a:p>
        </p:txBody>
      </p:sp>
      <p:sp>
        <p:nvSpPr>
          <p:cNvPr id="4" name="3 Marcador de texto"/>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3DBB876-DB79-45A6-96B8-CAAF6F6EDE00}" type="datetimeFigureOut">
              <a:rPr lang="es-UY" smtClean="0"/>
              <a:pPr/>
              <a:t>8/7/2020</a:t>
            </a:fld>
            <a:endParaRPr lang="es-UY"/>
          </a:p>
        </p:txBody>
      </p:sp>
      <p:sp>
        <p:nvSpPr>
          <p:cNvPr id="6" name="5 Marcador de pie de página"/>
          <p:cNvSpPr>
            <a:spLocks noGrp="1"/>
          </p:cNvSpPr>
          <p:nvPr>
            <p:ph type="ftr" sz="quarter" idx="11"/>
          </p:nvPr>
        </p:nvSpPr>
        <p:spPr/>
        <p:txBody>
          <a:bodyPr/>
          <a:lstStyle/>
          <a:p>
            <a:endParaRPr lang="es-UY"/>
          </a:p>
        </p:txBody>
      </p:sp>
      <p:sp>
        <p:nvSpPr>
          <p:cNvPr id="7" name="6 Marcador de número de diapositiva"/>
          <p:cNvSpPr>
            <a:spLocks noGrp="1"/>
          </p:cNvSpPr>
          <p:nvPr>
            <p:ph type="sldNum" sz="quarter" idx="12"/>
          </p:nvPr>
        </p:nvSpPr>
        <p:spPr/>
        <p:txBody>
          <a:bodyPr/>
          <a:lstStyle/>
          <a:p>
            <a:fld id="{0670F190-AC73-4643-994E-57209AA00F37}" type="slidenum">
              <a:rPr lang="es-UY" smtClean="0"/>
              <a:pPr/>
              <a:t>‹Nº›</a:t>
            </a:fld>
            <a:endParaRPr lang="es-UY"/>
          </a:p>
        </p:txBody>
      </p:sp>
    </p:spTree>
  </p:cSld>
  <p:clrMapOvr>
    <a:masterClrMapping/>
  </p:clrMapOvr>
  <p:transition spd="slow">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UY"/>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UY"/>
          </a:p>
        </p:txBody>
      </p:sp>
      <p:sp>
        <p:nvSpPr>
          <p:cNvPr id="4" name="3 Marcador de fecha"/>
          <p:cNvSpPr>
            <a:spLocks noGrp="1"/>
          </p:cNvSpPr>
          <p:nvPr>
            <p:ph type="dt" sz="half" idx="10"/>
          </p:nvPr>
        </p:nvSpPr>
        <p:spPr/>
        <p:txBody>
          <a:bodyPr/>
          <a:lstStyle/>
          <a:p>
            <a:fld id="{73DBB876-DB79-45A6-96B8-CAAF6F6EDE00}" type="datetimeFigureOut">
              <a:rPr lang="es-UY" smtClean="0"/>
              <a:pPr/>
              <a:t>8/7/2020</a:t>
            </a:fld>
            <a:endParaRPr lang="es-UY"/>
          </a:p>
        </p:txBody>
      </p:sp>
      <p:sp>
        <p:nvSpPr>
          <p:cNvPr id="5" name="4 Marcador de pie de página"/>
          <p:cNvSpPr>
            <a:spLocks noGrp="1"/>
          </p:cNvSpPr>
          <p:nvPr>
            <p:ph type="ftr" sz="quarter" idx="11"/>
          </p:nvPr>
        </p:nvSpPr>
        <p:spPr/>
        <p:txBody>
          <a:bodyPr/>
          <a:lstStyle/>
          <a:p>
            <a:endParaRPr lang="es-UY"/>
          </a:p>
        </p:txBody>
      </p:sp>
      <p:sp>
        <p:nvSpPr>
          <p:cNvPr id="6" name="5 Marcador de número de diapositiva"/>
          <p:cNvSpPr>
            <a:spLocks noGrp="1"/>
          </p:cNvSpPr>
          <p:nvPr>
            <p:ph type="sldNum" sz="quarter" idx="12"/>
          </p:nvPr>
        </p:nvSpPr>
        <p:spPr/>
        <p:txBody>
          <a:bodyPr/>
          <a:lstStyle/>
          <a:p>
            <a:fld id="{0670F190-AC73-4643-994E-57209AA00F37}" type="slidenum">
              <a:rPr lang="es-UY" smtClean="0"/>
              <a:pPr/>
              <a:t>‹Nº›</a:t>
            </a:fld>
            <a:endParaRPr lang="es-UY"/>
          </a:p>
        </p:txBody>
      </p:sp>
    </p:spTree>
  </p:cSld>
  <p:clrMapOvr>
    <a:masterClrMapping/>
  </p:clrMapOvr>
  <p:transition spd="slow">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lang="es-ES"/>
              <a:t>Haga clic para modificar el estilo de título del patrón</a:t>
            </a:r>
            <a:endParaRPr lang="es-UY"/>
          </a:p>
        </p:txBody>
      </p:sp>
      <p:sp>
        <p:nvSpPr>
          <p:cNvPr id="3" name="2 Marcador de texto vertical"/>
          <p:cNvSpPr>
            <a:spLocks noGrp="1"/>
          </p:cNvSpPr>
          <p:nvPr>
            <p:ph type="body" orient="vert" idx="1"/>
          </p:nvPr>
        </p:nvSpPr>
        <p:spPr>
          <a:xfrm>
            <a:off x="609600" y="274639"/>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UY"/>
          </a:p>
        </p:txBody>
      </p:sp>
      <p:sp>
        <p:nvSpPr>
          <p:cNvPr id="4" name="3 Marcador de fecha"/>
          <p:cNvSpPr>
            <a:spLocks noGrp="1"/>
          </p:cNvSpPr>
          <p:nvPr>
            <p:ph type="dt" sz="half" idx="10"/>
          </p:nvPr>
        </p:nvSpPr>
        <p:spPr/>
        <p:txBody>
          <a:bodyPr/>
          <a:lstStyle/>
          <a:p>
            <a:fld id="{73DBB876-DB79-45A6-96B8-CAAF6F6EDE00}" type="datetimeFigureOut">
              <a:rPr lang="es-UY" smtClean="0"/>
              <a:pPr/>
              <a:t>8/7/2020</a:t>
            </a:fld>
            <a:endParaRPr lang="es-UY"/>
          </a:p>
        </p:txBody>
      </p:sp>
      <p:sp>
        <p:nvSpPr>
          <p:cNvPr id="5" name="4 Marcador de pie de página"/>
          <p:cNvSpPr>
            <a:spLocks noGrp="1"/>
          </p:cNvSpPr>
          <p:nvPr>
            <p:ph type="ftr" sz="quarter" idx="11"/>
          </p:nvPr>
        </p:nvSpPr>
        <p:spPr/>
        <p:txBody>
          <a:bodyPr/>
          <a:lstStyle/>
          <a:p>
            <a:endParaRPr lang="es-UY"/>
          </a:p>
        </p:txBody>
      </p:sp>
      <p:sp>
        <p:nvSpPr>
          <p:cNvPr id="6" name="5 Marcador de número de diapositiva"/>
          <p:cNvSpPr>
            <a:spLocks noGrp="1"/>
          </p:cNvSpPr>
          <p:nvPr>
            <p:ph type="sldNum" sz="quarter" idx="12"/>
          </p:nvPr>
        </p:nvSpPr>
        <p:spPr/>
        <p:txBody>
          <a:bodyPr/>
          <a:lstStyle/>
          <a:p>
            <a:fld id="{0670F190-AC73-4643-994E-57209AA00F37}" type="slidenum">
              <a:rPr lang="es-UY" smtClean="0"/>
              <a:pPr/>
              <a:t>‹Nº›</a:t>
            </a:fld>
            <a:endParaRPr lang="es-UY"/>
          </a:p>
        </p:txBody>
      </p:sp>
    </p:spTree>
  </p:cSld>
  <p:clrMapOvr>
    <a:masterClrMapping/>
  </p:clrMapOvr>
  <p:transition spd="slow">
    <p:split orient="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s-ES"/>
              <a:t>Haga clic para modificar el estilo de título del patrón</a:t>
            </a:r>
            <a:endParaRPr lang="es-UY"/>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UY"/>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DBB876-DB79-45A6-96B8-CAAF6F6EDE00}" type="datetimeFigureOut">
              <a:rPr lang="es-UY" smtClean="0"/>
              <a:pPr/>
              <a:t>8/7/2020</a:t>
            </a:fld>
            <a:endParaRPr lang="es-UY"/>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UY"/>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670F190-AC73-4643-994E-57209AA00F37}" type="slidenum">
              <a:rPr lang="es-UY" smtClean="0"/>
              <a:pPr/>
              <a:t>‹Nº›</a:t>
            </a:fld>
            <a:endParaRPr lang="es-UY"/>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split orient="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UY"/>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8" Type="http://schemas.openxmlformats.org/officeDocument/2006/relationships/hyperlink" Target="https://twitter.com/mispps" TargetMode="External"/><Relationship Id="rId13" Type="http://schemas.openxmlformats.org/officeDocument/2006/relationships/image" Target="../media/image28.png"/><Relationship Id="rId3" Type="http://schemas.openxmlformats.org/officeDocument/2006/relationships/image" Target="../media/image24.png"/><Relationship Id="rId7" Type="http://schemas.openxmlformats.org/officeDocument/2006/relationships/hyperlink" Target="https://www.facebook.com/mispps" TargetMode="External"/><Relationship Id="rId12" Type="http://schemas.openxmlformats.org/officeDocument/2006/relationships/hyperlink" Target="https://vk.com/mispps" TargetMode="External"/><Relationship Id="rId2" Type="http://schemas.openxmlformats.org/officeDocument/2006/relationships/hyperlink" Target="http://www.mispps.com/" TargetMode="External"/><Relationship Id="rId1" Type="http://schemas.openxmlformats.org/officeDocument/2006/relationships/slideLayout" Target="../slideLayouts/slideLayout1.xml"/><Relationship Id="rId6" Type="http://schemas.openxmlformats.org/officeDocument/2006/relationships/image" Target="NULL"/><Relationship Id="rId11" Type="http://schemas.openxmlformats.org/officeDocument/2006/relationships/image" Target="../media/image27.png"/><Relationship Id="rId5" Type="http://schemas.openxmlformats.org/officeDocument/2006/relationships/image" Target="../media/image25.png"/><Relationship Id="rId10" Type="http://schemas.openxmlformats.org/officeDocument/2006/relationships/hyperlink" Target="https://plus.google.com/+Mispps/" TargetMode="External"/><Relationship Id="rId4" Type="http://schemas.openxmlformats.org/officeDocument/2006/relationships/hyperlink" Target="http://www.mispps.com/boletin.html" TargetMode="External"/><Relationship Id="rId9"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CuadroTexto"/>
          <p:cNvSpPr txBox="1"/>
          <p:nvPr/>
        </p:nvSpPr>
        <p:spPr>
          <a:xfrm>
            <a:off x="1991544" y="836712"/>
            <a:ext cx="7130478" cy="480131"/>
          </a:xfrm>
          <a:prstGeom prst="rect">
            <a:avLst/>
          </a:prstGeom>
          <a:noFill/>
        </p:spPr>
        <p:txBody>
          <a:bodyPr wrap="none" rtlCol="0">
            <a:spAutoFit/>
            <a:scene3d>
              <a:camera prst="orthographicFront"/>
              <a:lightRig rig="threePt" dir="t"/>
            </a:scene3d>
            <a:sp3d extrusionH="57150">
              <a:bevelT w="38100" h="38100"/>
            </a:sp3d>
          </a:bodyPr>
          <a:lstStyle/>
          <a:p>
            <a:r>
              <a:rPr lang="es-UY" sz="2520" b="1" dirty="0">
                <a:ln w="0"/>
                <a:solidFill>
                  <a:schemeClr val="accent1"/>
                </a:solidFill>
                <a:effectLst>
                  <a:outerShdw blurRad="38100" dist="25400" dir="5400000" algn="ctr" rotWithShape="0">
                    <a:srgbClr val="6E747A">
                      <a:alpha val="43000"/>
                    </a:srgbClr>
                  </a:outerShdw>
                </a:effectLst>
                <a:latin typeface="Candara" panose="020E0502030303020204" pitchFamily="34" charset="0"/>
              </a:rPr>
              <a:t>La obra de arte que permite caminar sobre el agua</a:t>
            </a:r>
          </a:p>
        </p:txBody>
      </p:sp>
      <p:sp>
        <p:nvSpPr>
          <p:cNvPr id="3" name="2 CuadroTexto"/>
          <p:cNvSpPr txBox="1"/>
          <p:nvPr/>
        </p:nvSpPr>
        <p:spPr>
          <a:xfrm>
            <a:off x="2063552" y="1340768"/>
            <a:ext cx="7709162" cy="646331"/>
          </a:xfrm>
          <a:prstGeom prst="rect">
            <a:avLst/>
          </a:prstGeom>
          <a:noFill/>
        </p:spPr>
        <p:txBody>
          <a:bodyPr wrap="none" rtlCol="0">
            <a:spAutoFit/>
          </a:bodyPr>
          <a:lstStyle/>
          <a:p>
            <a:r>
              <a:rPr lang="es-UY" b="1" dirty="0">
                <a:solidFill>
                  <a:schemeClr val="accent1"/>
                </a:solidFill>
                <a:latin typeface="Comic Sans MS" pitchFamily="66" charset="0"/>
              </a:rPr>
              <a:t>Christo y </a:t>
            </a:r>
            <a:r>
              <a:rPr lang="es-UY" b="1" dirty="0" err="1">
                <a:solidFill>
                  <a:schemeClr val="accent1"/>
                </a:solidFill>
                <a:latin typeface="Comic Sans MS" pitchFamily="66" charset="0"/>
              </a:rPr>
              <a:t>Jenne</a:t>
            </a:r>
            <a:r>
              <a:rPr lang="es-UY" b="1" dirty="0">
                <a:solidFill>
                  <a:schemeClr val="accent1"/>
                </a:solidFill>
                <a:latin typeface="Comic Sans MS" pitchFamily="66" charset="0"/>
              </a:rPr>
              <a:t>-Claude presentaron “Los muelles flotantes”, </a:t>
            </a:r>
          </a:p>
          <a:p>
            <a:r>
              <a:rPr lang="es-UY" b="1" dirty="0">
                <a:solidFill>
                  <a:schemeClr val="accent1"/>
                </a:solidFill>
                <a:latin typeface="Comic Sans MS" pitchFamily="66" charset="0"/>
              </a:rPr>
              <a:t>una gigantesca intervención artística montada en el norte de Italia</a:t>
            </a:r>
          </a:p>
        </p:txBody>
      </p:sp>
      <p:sp>
        <p:nvSpPr>
          <p:cNvPr id="5" name="4 CuadroTexto"/>
          <p:cNvSpPr txBox="1"/>
          <p:nvPr/>
        </p:nvSpPr>
        <p:spPr>
          <a:xfrm>
            <a:off x="1775520" y="4005064"/>
            <a:ext cx="10054355" cy="1200329"/>
          </a:xfrm>
          <a:prstGeom prst="rect">
            <a:avLst/>
          </a:prstGeom>
          <a:noFill/>
        </p:spPr>
        <p:txBody>
          <a:bodyPr wrap="none" rtlCol="0">
            <a:spAutoFit/>
          </a:bodyPr>
          <a:lstStyle/>
          <a:p>
            <a:r>
              <a:rPr lang="es-UY" dirty="0">
                <a:solidFill>
                  <a:schemeClr val="accent1"/>
                </a:solidFill>
                <a:latin typeface="Comic Sans MS" pitchFamily="66" charset="0"/>
              </a:rPr>
              <a:t>“</a:t>
            </a:r>
            <a:r>
              <a:rPr lang="es-UY" b="1" dirty="0">
                <a:solidFill>
                  <a:schemeClr val="accent1"/>
                </a:solidFill>
                <a:latin typeface="Comic Sans MS" pitchFamily="66" charset="0"/>
              </a:rPr>
              <a:t>Al igual que todos nuestros proyectos, “Los muelles flotantes”</a:t>
            </a:r>
          </a:p>
          <a:p>
            <a:r>
              <a:rPr lang="es-UY" b="1" dirty="0">
                <a:solidFill>
                  <a:schemeClr val="accent1"/>
                </a:solidFill>
                <a:latin typeface="Comic Sans MS" pitchFamily="66" charset="0"/>
              </a:rPr>
              <a:t> son totalmente gratuitos y accesibles las 24 horas del día, si el tiempo lo permite</a:t>
            </a:r>
          </a:p>
          <a:p>
            <a:r>
              <a:rPr lang="es-UY" b="1" dirty="0">
                <a:solidFill>
                  <a:schemeClr val="accent1"/>
                </a:solidFill>
                <a:latin typeface="Comic Sans MS" pitchFamily="66" charset="0"/>
              </a:rPr>
              <a:t> No hay billetes, ni entradas, no hay reservas ni propietarios.</a:t>
            </a:r>
          </a:p>
          <a:p>
            <a:r>
              <a:rPr lang="es-UY" b="1" dirty="0">
                <a:solidFill>
                  <a:schemeClr val="accent1"/>
                </a:solidFill>
                <a:latin typeface="Comic Sans MS" pitchFamily="66" charset="0"/>
              </a:rPr>
              <a:t> Los muelles flotantes son una extensión de la calle y pertenecen a todos”, dijo Christo</a:t>
            </a:r>
          </a:p>
        </p:txBody>
      </p:sp>
      <p:sp>
        <p:nvSpPr>
          <p:cNvPr id="6" name="5 Rectángulo"/>
          <p:cNvSpPr/>
          <p:nvPr/>
        </p:nvSpPr>
        <p:spPr>
          <a:xfrm>
            <a:off x="1847528" y="2060848"/>
            <a:ext cx="8568952" cy="1754326"/>
          </a:xfrm>
          <a:prstGeom prst="rect">
            <a:avLst/>
          </a:prstGeom>
        </p:spPr>
        <p:txBody>
          <a:bodyPr wrap="square">
            <a:spAutoFit/>
          </a:bodyPr>
          <a:lstStyle/>
          <a:p>
            <a:r>
              <a:rPr lang="es-UY" b="1" dirty="0">
                <a:solidFill>
                  <a:schemeClr val="accent1"/>
                </a:solidFill>
                <a:latin typeface="Comic Sans MS" pitchFamily="66" charset="0"/>
              </a:rPr>
              <a:t> Se espera que cerca de 800.000 personas visiten la pequeña localidad de Sulzano, en el norte de Italia, 18 Junio a 19 de Julio 2016</a:t>
            </a:r>
          </a:p>
          <a:p>
            <a:endParaRPr lang="es-UY" b="1" dirty="0">
              <a:solidFill>
                <a:schemeClr val="accent1"/>
              </a:solidFill>
              <a:latin typeface="Comic Sans MS" pitchFamily="66" charset="0"/>
            </a:endParaRPr>
          </a:p>
          <a:p>
            <a:r>
              <a:rPr lang="es-UY" b="1" dirty="0">
                <a:solidFill>
                  <a:schemeClr val="accent1"/>
                </a:solidFill>
                <a:latin typeface="Comic Sans MS" pitchFamily="66" charset="0"/>
              </a:rPr>
              <a:t> El motivo de la peregrinación: ver el proyecto “Los Muelles Flotantes” (Té </a:t>
            </a:r>
            <a:r>
              <a:rPr lang="es-UY" b="1" dirty="0" err="1">
                <a:solidFill>
                  <a:schemeClr val="accent1"/>
                </a:solidFill>
                <a:latin typeface="Comic Sans MS" pitchFamily="66" charset="0"/>
              </a:rPr>
              <a:t>Floating</a:t>
            </a:r>
            <a:r>
              <a:rPr lang="es-UY" b="1" dirty="0">
                <a:solidFill>
                  <a:schemeClr val="accent1"/>
                </a:solidFill>
                <a:latin typeface="Comic Sans MS" pitchFamily="66" charset="0"/>
              </a:rPr>
              <a:t> </a:t>
            </a:r>
            <a:r>
              <a:rPr lang="es-UY" b="1" dirty="0" err="1">
                <a:solidFill>
                  <a:schemeClr val="accent1"/>
                </a:solidFill>
                <a:latin typeface="Comic Sans MS" pitchFamily="66" charset="0"/>
              </a:rPr>
              <a:t>Piers</a:t>
            </a:r>
            <a:r>
              <a:rPr lang="es-UY" b="1" dirty="0">
                <a:solidFill>
                  <a:schemeClr val="accent1"/>
                </a:solidFill>
                <a:latin typeface="Comic Sans MS" pitchFamily="66" charset="0"/>
              </a:rPr>
              <a:t>), del artista Christo. En el Lago de Iseo, embarcaderos de tres kilómetros de largo conectan la localidad de Sulzano con dos islas.</a:t>
            </a:r>
          </a:p>
        </p:txBody>
      </p:sp>
      <p:sp>
        <p:nvSpPr>
          <p:cNvPr id="7" name="6 Rectángulo"/>
          <p:cNvSpPr/>
          <p:nvPr/>
        </p:nvSpPr>
        <p:spPr>
          <a:xfrm>
            <a:off x="1847528" y="116632"/>
            <a:ext cx="7765267" cy="707886"/>
          </a:xfrm>
          <a:prstGeom prst="rect">
            <a:avLst/>
          </a:prstGeom>
        </p:spPr>
        <p:txBody>
          <a:bodyPr wrap="none">
            <a:spAutoFit/>
            <a:scene3d>
              <a:camera prst="orthographicFront"/>
              <a:lightRig rig="threePt" dir="t"/>
            </a:scene3d>
            <a:sp3d extrusionH="57150">
              <a:bevelT h="25400" prst="softRound"/>
            </a:sp3d>
          </a:bodyPr>
          <a:lstStyle/>
          <a:p>
            <a:r>
              <a:rPr lang="es-UY" sz="4000" b="1" dirty="0">
                <a:ln w="12700">
                  <a:solidFill>
                    <a:srgbClr val="002060"/>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Algerian" panose="04020705040A02060702" pitchFamily="82" charset="0"/>
              </a:rPr>
              <a:t>Sulzano: un museo temporal</a:t>
            </a:r>
          </a:p>
        </p:txBody>
      </p:sp>
      <p:sp>
        <p:nvSpPr>
          <p:cNvPr id="9" name="8 Rectángulo"/>
          <p:cNvSpPr/>
          <p:nvPr/>
        </p:nvSpPr>
        <p:spPr>
          <a:xfrm>
            <a:off x="1847528" y="5157192"/>
            <a:ext cx="7992888" cy="1477328"/>
          </a:xfrm>
          <a:prstGeom prst="rect">
            <a:avLst/>
          </a:prstGeom>
        </p:spPr>
        <p:txBody>
          <a:bodyPr wrap="square">
            <a:spAutoFit/>
          </a:bodyPr>
          <a:lstStyle/>
          <a:p>
            <a:r>
              <a:rPr lang="es-UY" b="1" dirty="0">
                <a:solidFill>
                  <a:schemeClr val="accent1"/>
                </a:solidFill>
                <a:latin typeface="Comic Sans MS" pitchFamily="66" charset="0"/>
              </a:rPr>
              <a:t>El objetivo de Christo es que todas las personas puedan ser partícipes de su arte. Puesto que no le interesa su comercialización, sus obras solo se pueden ver durante un tiempo limitado. A través de la venta de bosquejos y fotos, financia el proyecto que cuesta cerca de 13 mil millones. Así, Christo no depende de patrocinadores.</a:t>
            </a:r>
          </a:p>
        </p:txBody>
      </p:sp>
    </p:spTree>
  </p:cSld>
  <p:clrMapOvr>
    <a:masterClrMapping/>
  </p:clrMapOvr>
  <p:transition spd="slow">
    <p:split orient="vert"/>
  </p:transition>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2 CuadroTexto"/>
          <p:cNvSpPr txBox="1"/>
          <p:nvPr/>
        </p:nvSpPr>
        <p:spPr>
          <a:xfrm>
            <a:off x="839416" y="5589240"/>
            <a:ext cx="10585176" cy="1200329"/>
          </a:xfrm>
          <a:prstGeom prst="rect">
            <a:avLst/>
          </a:prstGeom>
          <a:noFill/>
        </p:spPr>
        <p:txBody>
          <a:bodyPr wrap="square" rtlCol="0">
            <a:spAutoFit/>
          </a:bodyPr>
          <a:lstStyle/>
          <a:p>
            <a:r>
              <a:rPr lang="es-UY" b="1" dirty="0">
                <a:solidFill>
                  <a:schemeClr val="accent6"/>
                </a:solidFill>
                <a:latin typeface="Candara" panose="020E0502030303020204" pitchFamily="34" charset="0"/>
              </a:rPr>
              <a:t>Los “muelles flotantes”, se han construido con 220.000 cubos flotantes de polietileno de alta densidad cubiertos por 100.000 metros cuadrados de tela amarilla</a:t>
            </a:r>
            <a:br>
              <a:rPr lang="es-UY" b="1" dirty="0">
                <a:solidFill>
                  <a:schemeClr val="accent6"/>
                </a:solidFill>
                <a:latin typeface="Candara" panose="020E0502030303020204" pitchFamily="34" charset="0"/>
              </a:rPr>
            </a:br>
            <a:r>
              <a:rPr lang="es-UY" b="1" dirty="0">
                <a:solidFill>
                  <a:schemeClr val="accent6"/>
                </a:solidFill>
                <a:latin typeface="Candara" panose="020E0502030303020204" pitchFamily="34" charset="0"/>
              </a:rPr>
              <a:t>Después de la exposición, que durará 16 días, </a:t>
            </a:r>
          </a:p>
          <a:p>
            <a:r>
              <a:rPr lang="es-UY" b="1" dirty="0">
                <a:solidFill>
                  <a:schemeClr val="accent6"/>
                </a:solidFill>
                <a:latin typeface="Candara" panose="020E0502030303020204" pitchFamily="34" charset="0"/>
              </a:rPr>
              <a:t> todos los componentes serán retirados y reciclados</a:t>
            </a:r>
          </a:p>
        </p:txBody>
      </p:sp>
      <p:pic>
        <p:nvPicPr>
          <p:cNvPr id="9" name="Imagen 8">
            <a:extLst>
              <a:ext uri="{FF2B5EF4-FFF2-40B4-BE49-F238E27FC236}">
                <a16:creationId xmlns:a16="http://schemas.microsoft.com/office/drawing/2014/main" id="{BD067C27-F99C-4F91-A2E4-D7C70650E72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5373216"/>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1000">
        <p:split orient="vert"/>
        <p:sndAc>
          <p:stSnd>
            <p:snd r:embed="rId2" name="Mantovani - Beautiful Dreamer2.wav"/>
          </p:stSnd>
        </p:sndAc>
      </p:transition>
    </mc:Choice>
    <mc:Fallback>
      <p:transition spd="slow" advTm="11000">
        <p:split orient="vert"/>
        <p:sndAc>
          <p:stSnd>
            <p:snd r:embed="rId2" name="Mantovani - Beautiful Dreamer2.wav"/>
          </p:stSnd>
        </p:sndAc>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hristo-caminando-sobre-las-aguas-3.jpg"/>
          <p:cNvPicPr>
            <a:picLocks noChangeAspect="1"/>
          </p:cNvPicPr>
          <p:nvPr/>
        </p:nvPicPr>
        <p:blipFill>
          <a:blip r:embed="rId2" cstate="email"/>
          <a:stretch>
            <a:fillRect/>
          </a:stretch>
        </p:blipFill>
        <p:spPr>
          <a:xfrm>
            <a:off x="0" y="0"/>
            <a:ext cx="12192000" cy="6858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000">
        <p:split orient="vert"/>
      </p:transition>
    </mc:Choice>
    <mc:Fallback xmlns="">
      <p:transition spd="slow" advTm="4000">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hristo-caminando-sobre-las-aguas-5.jpg"/>
          <p:cNvPicPr>
            <a:picLocks noChangeAspect="1"/>
          </p:cNvPicPr>
          <p:nvPr/>
        </p:nvPicPr>
        <p:blipFill>
          <a:blip r:embed="rId2" cstate="email"/>
          <a:stretch>
            <a:fillRect/>
          </a:stretch>
        </p:blipFill>
        <p:spPr>
          <a:xfrm>
            <a:off x="0" y="0"/>
            <a:ext cx="12192000" cy="6858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000">
        <p:split orient="vert"/>
      </p:transition>
    </mc:Choice>
    <mc:Fallback xmlns="">
      <p:transition spd="slow" advTm="4000">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hristo-caminando-sobre-las-aguas-7.jpg"/>
          <p:cNvPicPr>
            <a:picLocks noChangeAspect="1"/>
          </p:cNvPicPr>
          <p:nvPr/>
        </p:nvPicPr>
        <p:blipFill>
          <a:blip r:embed="rId2" cstate="email"/>
          <a:stretch>
            <a:fillRect/>
          </a:stretch>
        </p:blipFill>
        <p:spPr>
          <a:xfrm>
            <a:off x="0" y="0"/>
            <a:ext cx="12192000" cy="68580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4000">
        <p:split orient="vert"/>
      </p:transition>
    </mc:Choice>
    <mc:Fallback>
      <p:transition spd="slow" advTm="4000">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hristo-caminando-sobre-las-aguas-19.jpg"/>
          <p:cNvPicPr>
            <a:picLocks noChangeAspect="1"/>
          </p:cNvPicPr>
          <p:nvPr/>
        </p:nvPicPr>
        <p:blipFill>
          <a:blip r:embed="rId2" cstate="email"/>
          <a:stretch>
            <a:fillRect/>
          </a:stretch>
        </p:blipFill>
        <p:spPr>
          <a:xfrm>
            <a:off x="0" y="0"/>
            <a:ext cx="12192000" cy="68580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4000">
        <p:split orient="vert"/>
      </p:transition>
    </mc:Choice>
    <mc:Fallback>
      <p:transition spd="slow" advTm="4000">
        <p:split orient="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C9AE4970-B779-4835-B245-9F1809305EE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06413290"/>
      </p:ext>
    </p:extLst>
  </p:cSld>
  <p:clrMapOvr>
    <a:masterClrMapping/>
  </p:clrMapOvr>
  <mc:AlternateContent xmlns:mc="http://schemas.openxmlformats.org/markup-compatibility/2006">
    <mc:Choice xmlns:p14="http://schemas.microsoft.com/office/powerpoint/2010/main" Requires="p14">
      <p:transition spd="slow" p14:dur="2000" advTm="4000">
        <p:split orient="vert"/>
      </p:transition>
    </mc:Choice>
    <mc:Fallback>
      <p:transition spd="slow" advTm="4000">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D9AF24D6-77B2-43D1-B7C1-D0592BBFB64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85433470"/>
      </p:ext>
    </p:extLst>
  </p:cSld>
  <p:clrMapOvr>
    <a:masterClrMapping/>
  </p:clrMapOvr>
  <mc:AlternateContent xmlns:mc="http://schemas.openxmlformats.org/markup-compatibility/2006">
    <mc:Choice xmlns:p14="http://schemas.microsoft.com/office/powerpoint/2010/main" Requires="p14">
      <p:transition spd="slow" p14:dur="2000" advTm="4000">
        <p:split orient="vert"/>
      </p:transition>
    </mc:Choice>
    <mc:Fallback>
      <p:transition spd="slow" advTm="4000">
        <p:split orient="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779654A5-D427-4D61-975C-0DB23803A03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11100111"/>
      </p:ext>
    </p:extLst>
  </p:cSld>
  <p:clrMapOvr>
    <a:masterClrMapping/>
  </p:clrMapOvr>
  <mc:AlternateContent xmlns:mc="http://schemas.openxmlformats.org/markup-compatibility/2006">
    <mc:Choice xmlns:p14="http://schemas.microsoft.com/office/powerpoint/2010/main" Requires="p14">
      <p:transition spd="slow" p14:dur="2000" advTm="4000">
        <p:split orient="vert"/>
      </p:transition>
    </mc:Choice>
    <mc:Fallback>
      <p:transition spd="slow" advTm="4000">
        <p:split orient="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hristo-caminando-sobre-las-aguas-18.jpg"/>
          <p:cNvPicPr>
            <a:picLocks noChangeAspect="1"/>
          </p:cNvPicPr>
          <p:nvPr/>
        </p:nvPicPr>
        <p:blipFill>
          <a:blip r:embed="rId2" cstate="email"/>
          <a:stretch>
            <a:fillRect/>
          </a:stretch>
        </p:blipFill>
        <p:spPr>
          <a:xfrm>
            <a:off x="0" y="0"/>
            <a:ext cx="12192000" cy="68580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4000">
        <p:split orient="vert"/>
      </p:transition>
    </mc:Choice>
    <mc:Fallback>
      <p:transition spd="slow" advTm="4000">
        <p:split orient="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6B2D24EC-1620-43EE-A4E0-0B81789519F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70375755"/>
      </p:ext>
    </p:extLst>
  </p:cSld>
  <p:clrMapOvr>
    <a:masterClrMapping/>
  </p:clrMapOvr>
  <mc:AlternateContent xmlns:mc="http://schemas.openxmlformats.org/markup-compatibility/2006">
    <mc:Choice xmlns:p14="http://schemas.microsoft.com/office/powerpoint/2010/main" Requires="p14">
      <p:transition spd="slow" p14:dur="2000" advTm="4000">
        <p:split orient="vert"/>
      </p:transition>
    </mc:Choice>
    <mc:Fallback>
      <p:transition spd="slow" advTm="4000">
        <p:split orient="ver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2F5E8DD9-3D20-4664-BBDA-4E4E2A3DB1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33490011"/>
      </p:ext>
    </p:extLst>
  </p:cSld>
  <p:clrMapOvr>
    <a:masterClrMapping/>
  </p:clrMapOvr>
  <mc:AlternateContent xmlns:mc="http://schemas.openxmlformats.org/markup-compatibility/2006">
    <mc:Choice xmlns:p14="http://schemas.microsoft.com/office/powerpoint/2010/main" Requires="p14">
      <p:transition spd="slow" p14:dur="2000" advTm="4000">
        <p:split orient="vert"/>
      </p:transition>
    </mc:Choice>
    <mc:Fallback>
      <p:transition spd="slow" advTm="4000">
        <p:split orient="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0F28E5E9-2853-40D9-8523-D8428EFAFB4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80373983"/>
      </p:ext>
    </p:extLst>
  </p:cSld>
  <p:clrMapOvr>
    <a:masterClrMapping/>
  </p:clrMapOvr>
  <mc:AlternateContent xmlns:mc="http://schemas.openxmlformats.org/markup-compatibility/2006">
    <mc:Choice xmlns:p14="http://schemas.microsoft.com/office/powerpoint/2010/main" Requires="p14">
      <p:transition spd="slow" p14:dur="2000" advTm="4000">
        <p:split orient="vert"/>
      </p:transition>
    </mc:Choice>
    <mc:Fallback>
      <p:transition spd="slow" advTm="4000">
        <p:split orient="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CBF3849C-07CF-4A85-AA34-B96AA3A82D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68145377"/>
      </p:ext>
    </p:extLst>
  </p:cSld>
  <p:clrMapOvr>
    <a:masterClrMapping/>
  </p:clrMapOvr>
  <mc:AlternateContent xmlns:mc="http://schemas.openxmlformats.org/markup-compatibility/2006">
    <mc:Choice xmlns:p14="http://schemas.microsoft.com/office/powerpoint/2010/main" Requires="p14">
      <p:transition spd="slow" p14:dur="2000" advTm="4000">
        <p:split orient="vert"/>
      </p:transition>
    </mc:Choice>
    <mc:Fallback>
      <p:transition spd="slow" advTm="4000">
        <p:split orient="ve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28272EB2-7E9E-43EE-8A7B-43D2118A046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73945753"/>
      </p:ext>
    </p:extLst>
  </p:cSld>
  <p:clrMapOvr>
    <a:masterClrMapping/>
  </p:clrMapOvr>
  <mc:AlternateContent xmlns:mc="http://schemas.openxmlformats.org/markup-compatibility/2006">
    <mc:Choice xmlns:p14="http://schemas.microsoft.com/office/powerpoint/2010/main" Requires="p14">
      <p:transition spd="slow" p14:dur="2000" advTm="4000">
        <p:split orient="vert"/>
      </p:transition>
    </mc:Choice>
    <mc:Fallback>
      <p:transition spd="slow" advTm="4000">
        <p:split orient="ver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hristo-caminando-sobre-las-aguas-4.jpg"/>
          <p:cNvPicPr>
            <a:picLocks noChangeAspect="1"/>
          </p:cNvPicPr>
          <p:nvPr/>
        </p:nvPicPr>
        <p:blipFill>
          <a:blip r:embed="rId2" cstate="email"/>
          <a:stretch>
            <a:fillRect/>
          </a:stretch>
        </p:blipFill>
        <p:spPr>
          <a:xfrm>
            <a:off x="0" y="0"/>
            <a:ext cx="12192000" cy="68580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4000">
        <p:split orient="vert"/>
      </p:transition>
    </mc:Choice>
    <mc:Fallback>
      <p:transition spd="slow" advTm="4000">
        <p:split orient="ve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hristo-caminando-sobre-las-aguas-8.jpg"/>
          <p:cNvPicPr>
            <a:picLocks noChangeAspect="1"/>
          </p:cNvPicPr>
          <p:nvPr/>
        </p:nvPicPr>
        <p:blipFill>
          <a:blip r:embed="rId2" cstate="email"/>
          <a:stretch>
            <a:fillRect/>
          </a:stretch>
        </p:blipFill>
        <p:spPr>
          <a:xfrm>
            <a:off x="0" y="0"/>
            <a:ext cx="12192000" cy="68580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4000">
        <p:split orient="vert"/>
      </p:transition>
    </mc:Choice>
    <mc:Fallback>
      <p:transition spd="slow" advTm="4000">
        <p:split orient="ve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hristo-caminando-sobre-las-aguas-9.jpg"/>
          <p:cNvPicPr>
            <a:picLocks noChangeAspect="1"/>
          </p:cNvPicPr>
          <p:nvPr/>
        </p:nvPicPr>
        <p:blipFill>
          <a:blip r:embed="rId2" cstate="email"/>
          <a:stretch>
            <a:fillRect/>
          </a:stretch>
        </p:blipFill>
        <p:spPr>
          <a:xfrm>
            <a:off x="0" y="0"/>
            <a:ext cx="12192000" cy="68580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4000">
        <p:split orient="vert"/>
      </p:transition>
    </mc:Choice>
    <mc:Fallback>
      <p:transition spd="slow" advTm="4000">
        <p:split orient="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hristo-caminando-sobre-las-aguas-12.jpg"/>
          <p:cNvPicPr>
            <a:picLocks noChangeAspect="1"/>
          </p:cNvPicPr>
          <p:nvPr/>
        </p:nvPicPr>
        <p:blipFill>
          <a:blip r:embed="rId2" cstate="email"/>
          <a:stretch>
            <a:fillRect/>
          </a:stretch>
        </p:blipFill>
        <p:spPr>
          <a:xfrm>
            <a:off x="0" y="0"/>
            <a:ext cx="12192000" cy="68580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4000">
        <p:split orient="vert"/>
      </p:transition>
    </mc:Choice>
    <mc:Fallback>
      <p:transition spd="slow" advTm="4000">
        <p:split orient="ver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5900865B-4A9D-42CA-A5F0-309C1CDD3D1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24665893"/>
      </p:ext>
    </p:extLst>
  </p:cSld>
  <p:clrMapOvr>
    <a:masterClrMapping/>
  </p:clrMapOvr>
  <mc:AlternateContent xmlns:mc="http://schemas.openxmlformats.org/markup-compatibility/2006">
    <mc:Choice xmlns:p14="http://schemas.microsoft.com/office/powerpoint/2010/main" Requires="p14">
      <p:transition spd="slow" p14:dur="2000" advTm="4000">
        <p:split orient="vert"/>
      </p:transition>
    </mc:Choice>
    <mc:Fallback>
      <p:transition spd="slow" advTm="4000">
        <p:split orient="ve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hristo-caminando-sobre-las-aguas-13.jpg"/>
          <p:cNvPicPr>
            <a:picLocks noChangeAspect="1"/>
          </p:cNvPicPr>
          <p:nvPr/>
        </p:nvPicPr>
        <p:blipFill>
          <a:blip r:embed="rId2" cstate="email"/>
          <a:stretch>
            <a:fillRect/>
          </a:stretch>
        </p:blipFill>
        <p:spPr>
          <a:xfrm>
            <a:off x="0" y="0"/>
            <a:ext cx="12192000" cy="68580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4000">
        <p:split orient="vert"/>
      </p:transition>
    </mc:Choice>
    <mc:Fallback>
      <p:transition spd="slow" advTm="4000">
        <p:split orient="ver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485E476E-4361-449A-A763-1B5D0AF0CB0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253983"/>
      </p:ext>
    </p:extLst>
  </p:cSld>
  <p:clrMapOvr>
    <a:masterClrMapping/>
  </p:clrMapOvr>
  <mc:AlternateContent xmlns:mc="http://schemas.openxmlformats.org/markup-compatibility/2006">
    <mc:Choice xmlns:p14="http://schemas.microsoft.com/office/powerpoint/2010/main" Requires="p14">
      <p:transition spd="slow" p14:dur="2000" advTm="4000">
        <p:split orient="vert"/>
      </p:transition>
    </mc:Choice>
    <mc:Fallback>
      <p:transition spd="slow" advTm="4000">
        <p:split orient="ver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hristo-caminando-sobre-las-aguas-15.jpg"/>
          <p:cNvPicPr>
            <a:picLocks noChangeAspect="1"/>
          </p:cNvPicPr>
          <p:nvPr/>
        </p:nvPicPr>
        <p:blipFill>
          <a:blip r:embed="rId2" cstate="email"/>
          <a:stretch>
            <a:fillRect/>
          </a:stretch>
        </p:blipFill>
        <p:spPr>
          <a:xfrm>
            <a:off x="0" y="0"/>
            <a:ext cx="12192000" cy="68580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4000">
        <p:split orient="vert"/>
      </p:transition>
    </mc:Choice>
    <mc:Fallback>
      <p:transition spd="slow" advTm="4000">
        <p:split orient="ver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hristo-caminando-sobre-las-aguas-14.jpg"/>
          <p:cNvPicPr>
            <a:picLocks noChangeAspect="1"/>
          </p:cNvPicPr>
          <p:nvPr/>
        </p:nvPicPr>
        <p:blipFill>
          <a:blip r:embed="rId2" cstate="email"/>
          <a:stretch>
            <a:fillRect/>
          </a:stretch>
        </p:blipFill>
        <p:spPr>
          <a:xfrm>
            <a:off x="0" y="0"/>
            <a:ext cx="12192000" cy="5949280"/>
          </a:xfrm>
          <a:prstGeom prst="rect">
            <a:avLst/>
          </a:prstGeom>
        </p:spPr>
      </p:pic>
      <p:sp>
        <p:nvSpPr>
          <p:cNvPr id="4" name="3 CuadroTexto"/>
          <p:cNvSpPr txBox="1"/>
          <p:nvPr/>
        </p:nvSpPr>
        <p:spPr>
          <a:xfrm>
            <a:off x="1631504" y="6093296"/>
            <a:ext cx="9395091" cy="649409"/>
          </a:xfrm>
          <a:prstGeom prst="rect">
            <a:avLst/>
          </a:prstGeom>
          <a:noFill/>
        </p:spPr>
        <p:txBody>
          <a:bodyPr wrap="square" rtlCol="0">
            <a:spAutoFit/>
          </a:bodyPr>
          <a:lstStyle/>
          <a:p>
            <a:r>
              <a:rPr lang="es-UY" sz="1810" b="1" dirty="0">
                <a:solidFill>
                  <a:schemeClr val="accent6"/>
                </a:solidFill>
                <a:latin typeface="Candara" panose="020E0502030303020204" pitchFamily="34" charset="0"/>
              </a:rPr>
              <a:t>El camino de tela se extiende, más allá de los muelles, </a:t>
            </a:r>
          </a:p>
          <a:p>
            <a:r>
              <a:rPr lang="es-UY" sz="1810" b="1" dirty="0">
                <a:solidFill>
                  <a:schemeClr val="accent6"/>
                </a:solidFill>
                <a:latin typeface="Candara" panose="020E0502030303020204" pitchFamily="34" charset="0"/>
              </a:rPr>
              <a:t>a lo largo de 2,5 kilómetros por calles peatonales de Sulzano y </a:t>
            </a:r>
            <a:r>
              <a:rPr lang="es-UY" sz="1810" b="1" dirty="0" err="1">
                <a:solidFill>
                  <a:schemeClr val="accent6"/>
                </a:solidFill>
                <a:latin typeface="Candara" panose="020E0502030303020204" pitchFamily="34" charset="0"/>
              </a:rPr>
              <a:t>Peschiera</a:t>
            </a:r>
            <a:r>
              <a:rPr lang="es-UY" sz="1810" b="1" dirty="0">
                <a:solidFill>
                  <a:schemeClr val="accent6"/>
                </a:solidFill>
                <a:latin typeface="Candara" panose="020E0502030303020204" pitchFamily="34" charset="0"/>
              </a:rPr>
              <a:t> </a:t>
            </a:r>
            <a:r>
              <a:rPr lang="es-UY" sz="1810" b="1" dirty="0" err="1">
                <a:solidFill>
                  <a:schemeClr val="accent6"/>
                </a:solidFill>
                <a:latin typeface="Candara" panose="020E0502030303020204" pitchFamily="34" charset="0"/>
              </a:rPr>
              <a:t>Maraglio</a:t>
            </a:r>
            <a:endParaRPr lang="es-UY" sz="1810" b="1" dirty="0">
              <a:solidFill>
                <a:schemeClr val="accent6"/>
              </a:solidFill>
              <a:latin typeface="Candara" panose="020E0502030303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4000">
        <p:split orient="vert"/>
      </p:transition>
    </mc:Choice>
    <mc:Fallback>
      <p:transition spd="slow" advTm="4000">
        <p:split orient="ver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UY"/>
          </a:p>
        </p:txBody>
      </p:sp>
      <p:sp>
        <p:nvSpPr>
          <p:cNvPr id="4101" name="Rectangle 5"/>
          <p:cNvSpPr>
            <a:spLocks noChangeArrowheads="1"/>
          </p:cNvSpPr>
          <p:nvPr/>
        </p:nvSpPr>
        <p:spPr bwMode="auto">
          <a:xfrm>
            <a:off x="1524000" y="1828800"/>
            <a:ext cx="9144000" cy="5029200"/>
          </a:xfrm>
          <a:prstGeom prst="rect">
            <a:avLst/>
          </a:prstGeom>
          <a:solidFill>
            <a:srgbClr val="B6E8FC"/>
          </a:solidFill>
          <a:ln w="9525">
            <a:noFill/>
            <a:miter lim="800000"/>
            <a:headEnd/>
            <a:tailEnd/>
          </a:ln>
          <a:effectLst/>
        </p:spPr>
        <p:txBody>
          <a:bodyPr wrap="none" anchor="ctr"/>
          <a:lstStyle/>
          <a:p>
            <a:pPr algn="ctr"/>
            <a:endParaRPr lang="es-UY"/>
          </a:p>
        </p:txBody>
      </p:sp>
      <p:pic>
        <p:nvPicPr>
          <p:cNvPr id="4103" name="Picture 7" descr="logo_grande">
            <a:hlinkClick r:id="rId2"/>
          </p:cNvPr>
          <p:cNvPicPr>
            <a:picLocks noChangeAspect="1" noChangeArrowheads="1"/>
          </p:cNvPicPr>
          <p:nvPr/>
        </p:nvPicPr>
        <p:blipFill>
          <a:blip r:embed="rId3" cstate="email"/>
          <a:srcRect/>
          <a:stretch>
            <a:fillRect/>
          </a:stretch>
        </p:blipFill>
        <p:spPr bwMode="auto">
          <a:xfrm>
            <a:off x="3505200" y="0"/>
            <a:ext cx="4876800" cy="1562100"/>
          </a:xfrm>
          <a:prstGeom prst="rect">
            <a:avLst/>
          </a:prstGeom>
          <a:noFill/>
        </p:spPr>
      </p:pic>
      <p:sp>
        <p:nvSpPr>
          <p:cNvPr id="4104" name="Text Box 8"/>
          <p:cNvSpPr txBox="1">
            <a:spLocks noChangeArrowheads="1"/>
          </p:cNvSpPr>
          <p:nvPr/>
        </p:nvSpPr>
        <p:spPr bwMode="auto">
          <a:xfrm>
            <a:off x="1524000" y="190500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2667000" y="4724401"/>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cstate="email"/>
          <a:srcRect/>
          <a:stretch>
            <a:fillRect/>
          </a:stretch>
        </p:blipFill>
        <p:spPr bwMode="auto">
          <a:xfrm>
            <a:off x="7162800" y="4191000"/>
            <a:ext cx="2362200" cy="2362200"/>
          </a:xfrm>
          <a:prstGeom prst="rect">
            <a:avLst/>
          </a:prstGeom>
          <a:noFill/>
        </p:spPr>
      </p:pic>
      <p:pic>
        <p:nvPicPr>
          <p:cNvPr id="4113" name="Picture 17" descr="flechas-8"/>
          <p:cNvPicPr>
            <a:picLocks noChangeAspect="1" noChangeArrowheads="1"/>
          </p:cNvPicPr>
          <p:nvPr/>
        </p:nvPicPr>
        <p:blipFill>
          <a:blip r:embed="rId6" cstate="email"/>
          <a:srcRect/>
          <a:stretch>
            <a:fillRect/>
          </a:stretch>
        </p:blipFill>
        <p:spPr bwMode="auto">
          <a:xfrm>
            <a:off x="5562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6" cstate="email"/>
          <a:srcRect/>
          <a:stretch>
            <a:fillRect/>
          </a:stretch>
        </p:blipFill>
        <p:spPr bwMode="auto">
          <a:xfrm>
            <a:off x="1524000" y="2971800"/>
            <a:ext cx="533400" cy="533400"/>
          </a:xfrm>
          <a:prstGeom prst="rect">
            <a:avLst/>
          </a:prstGeom>
          <a:noFill/>
        </p:spPr>
      </p:pic>
      <p:pic>
        <p:nvPicPr>
          <p:cNvPr id="4118" name="Picture 22" descr="twitter-icon">
            <a:hlinkClick r:id="rId8"/>
          </p:cNvPr>
          <p:cNvPicPr>
            <a:picLocks noChangeAspect="1" noChangeArrowheads="1"/>
          </p:cNvPicPr>
          <p:nvPr/>
        </p:nvPicPr>
        <p:blipFill>
          <a:blip r:embed="rId9" cstate="email"/>
          <a:srcRect/>
          <a:stretch>
            <a:fillRect/>
          </a:stretch>
        </p:blipFill>
        <p:spPr bwMode="auto">
          <a:xfrm>
            <a:off x="1524000" y="3505200"/>
            <a:ext cx="533400" cy="533400"/>
          </a:xfrm>
          <a:prstGeom prst="rect">
            <a:avLst/>
          </a:prstGeom>
          <a:noFill/>
        </p:spPr>
      </p:pic>
      <p:pic>
        <p:nvPicPr>
          <p:cNvPr id="4119" name="Picture 23" descr="Web-Google-plus-Metro-icon">
            <a:hlinkClick r:id="rId10"/>
          </p:cNvPr>
          <p:cNvPicPr>
            <a:picLocks noChangeAspect="1" noChangeArrowheads="1"/>
          </p:cNvPicPr>
          <p:nvPr/>
        </p:nvPicPr>
        <p:blipFill>
          <a:blip r:embed="rId11" cstate="email"/>
          <a:srcRect/>
          <a:stretch>
            <a:fillRect/>
          </a:stretch>
        </p:blipFill>
        <p:spPr bwMode="auto">
          <a:xfrm>
            <a:off x="1524000" y="4038600"/>
            <a:ext cx="533400" cy="533400"/>
          </a:xfrm>
          <a:prstGeom prst="rect">
            <a:avLst/>
          </a:prstGeom>
          <a:noFill/>
        </p:spPr>
      </p:pic>
      <p:pic>
        <p:nvPicPr>
          <p:cNvPr id="4120" name="Picture 24" descr="vkontakte-256">
            <a:hlinkClick r:id="rId12"/>
          </p:cNvPr>
          <p:cNvPicPr>
            <a:picLocks noChangeAspect="1" noChangeArrowheads="1"/>
          </p:cNvPicPr>
          <p:nvPr/>
        </p:nvPicPr>
        <p:blipFill>
          <a:blip r:embed="rId13" cstate="email"/>
          <a:srcRect/>
          <a:stretch>
            <a:fillRect/>
          </a:stretch>
        </p:blipFill>
        <p:spPr bwMode="auto">
          <a:xfrm>
            <a:off x="1524000" y="4572000"/>
            <a:ext cx="533400" cy="533400"/>
          </a:xfrm>
          <a:prstGeom prst="rect">
            <a:avLst/>
          </a:prstGeom>
          <a:noFill/>
        </p:spPr>
      </p:pic>
    </p:spTree>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607</TotalTime>
  <Words>301</Words>
  <Application>Microsoft Office PowerPoint</Application>
  <PresentationFormat>Panorámica</PresentationFormat>
  <Paragraphs>19</Paragraphs>
  <Slides>25</Slides>
  <Notes>1</Notes>
  <HiddenSlides>0</HiddenSlides>
  <MMClips>0</MMClips>
  <ScaleCrop>false</ScaleCrop>
  <HeadingPairs>
    <vt:vector size="6" baseType="variant">
      <vt:variant>
        <vt:lpstr>Fuentes usadas</vt:lpstr>
      </vt:variant>
      <vt:variant>
        <vt:i4>6</vt:i4>
      </vt:variant>
      <vt:variant>
        <vt:lpstr>Tema</vt:lpstr>
      </vt:variant>
      <vt:variant>
        <vt:i4>1</vt:i4>
      </vt:variant>
      <vt:variant>
        <vt:lpstr>Títulos de diapositiva</vt:lpstr>
      </vt:variant>
      <vt:variant>
        <vt:i4>25</vt:i4>
      </vt:variant>
    </vt:vector>
  </HeadingPairs>
  <TitlesOfParts>
    <vt:vector size="32" baseType="lpstr">
      <vt:lpstr>Algerian</vt:lpstr>
      <vt:lpstr>Kristen ITC</vt:lpstr>
      <vt:lpstr>Candara</vt:lpstr>
      <vt:lpstr>Comic Sans MS</vt:lpstr>
      <vt:lpstr>Calibri</vt:lpstr>
      <vt:lpstr>Arial</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inesgaret</dc:creator>
  <cp:lastModifiedBy>INES GARET</cp:lastModifiedBy>
  <cp:revision>30</cp:revision>
  <dcterms:created xsi:type="dcterms:W3CDTF">2016-09-14T19:38:40Z</dcterms:created>
  <dcterms:modified xsi:type="dcterms:W3CDTF">2020-07-08T15:26:47Z</dcterms:modified>
</cp:coreProperties>
</file>