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57" r:id="rId4"/>
    <p:sldId id="258" r:id="rId5"/>
    <p:sldId id="259" r:id="rId6"/>
    <p:sldId id="260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  <p:sldId id="270" r:id="rId16"/>
  </p:sldIdLst>
  <p:sldSz cx="9144000" cy="5715000" type="screen16x1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SUoRgkKbjqsVyenCZtQ8w==" hashData="2X5iLFjK6zbPzPngmeHZ3rv1mfncyBgHtwS//H1IV5rhIpKCnK3lhq3ePk2c1ewdbU2v3JH10MSyydw3S/QrTw=="/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93" d="100"/>
          <a:sy n="93" d="100"/>
        </p:scale>
        <p:origin x="528" y="8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948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5128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08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3215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1261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0347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577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2982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9728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0805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2710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829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2041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318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4396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46263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88812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0197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7112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7114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3148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0866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8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4093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148FF-1271-457A-A10B-B942517309EC}" type="datetimeFigureOut">
              <a:rPr lang="es-ES" smtClean="0"/>
              <a:t>03/05/2017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C78FB-1EC8-48D4-A39D-C99FB9385B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71317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67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27003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fontAlgn="base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fontAlgn="base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fontAlgn="base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fontAlgn="base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8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12" Type="http://schemas.openxmlformats.org/officeDocument/2006/relationships/image" Target="../media/image27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G"/><Relationship Id="rId11" Type="http://schemas.openxmlformats.org/officeDocument/2006/relationships/image" Target="../media/image26.JPG"/><Relationship Id="rId5" Type="http://schemas.openxmlformats.org/officeDocument/2006/relationships/image" Target="../media/image20.JP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13" Type="http://schemas.openxmlformats.org/officeDocument/2006/relationships/image" Target="../media/image40.JPG"/><Relationship Id="rId18" Type="http://schemas.openxmlformats.org/officeDocument/2006/relationships/image" Target="../media/image45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12" Type="http://schemas.openxmlformats.org/officeDocument/2006/relationships/image" Target="../media/image39.JPG"/><Relationship Id="rId17" Type="http://schemas.openxmlformats.org/officeDocument/2006/relationships/image" Target="../media/image44.JPG"/><Relationship Id="rId2" Type="http://schemas.openxmlformats.org/officeDocument/2006/relationships/image" Target="../media/image29.JPG"/><Relationship Id="rId16" Type="http://schemas.openxmlformats.org/officeDocument/2006/relationships/image" Target="../media/image4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JPG"/><Relationship Id="rId11" Type="http://schemas.openxmlformats.org/officeDocument/2006/relationships/image" Target="../media/image38.JPG"/><Relationship Id="rId5" Type="http://schemas.openxmlformats.org/officeDocument/2006/relationships/image" Target="../media/image32.JPG"/><Relationship Id="rId15" Type="http://schemas.openxmlformats.org/officeDocument/2006/relationships/image" Target="../media/image42.JPG"/><Relationship Id="rId10" Type="http://schemas.openxmlformats.org/officeDocument/2006/relationships/image" Target="../media/image37.JPG"/><Relationship Id="rId4" Type="http://schemas.openxmlformats.org/officeDocument/2006/relationships/image" Target="../media/image31.JPG"/><Relationship Id="rId9" Type="http://schemas.openxmlformats.org/officeDocument/2006/relationships/image" Target="../media/image36.JPG"/><Relationship Id="rId14" Type="http://schemas.openxmlformats.org/officeDocument/2006/relationships/image" Target="../media/image4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47.JP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image" Target="../media/image46.JPG"/><Relationship Id="rId16" Type="http://schemas.openxmlformats.org/officeDocument/2006/relationships/image" Target="../media/image6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JPG"/><Relationship Id="rId11" Type="http://schemas.openxmlformats.org/officeDocument/2006/relationships/image" Target="../media/image55.png"/><Relationship Id="rId5" Type="http://schemas.openxmlformats.org/officeDocument/2006/relationships/image" Target="../media/image49.JPG"/><Relationship Id="rId15" Type="http://schemas.openxmlformats.org/officeDocument/2006/relationships/image" Target="../media/image59.JPG"/><Relationship Id="rId10" Type="http://schemas.openxmlformats.org/officeDocument/2006/relationships/image" Target="../media/image54.JPG"/><Relationship Id="rId4" Type="http://schemas.openxmlformats.org/officeDocument/2006/relationships/image" Target="../media/image48.JPG"/><Relationship Id="rId9" Type="http://schemas.openxmlformats.org/officeDocument/2006/relationships/image" Target="../media/image53.JPG"/><Relationship Id="rId14" Type="http://schemas.openxmlformats.org/officeDocument/2006/relationships/image" Target="../media/image5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18" Type="http://schemas.openxmlformats.org/officeDocument/2006/relationships/image" Target="../media/image77.JPG"/><Relationship Id="rId26" Type="http://schemas.openxmlformats.org/officeDocument/2006/relationships/image" Target="../media/image85.JPG"/><Relationship Id="rId3" Type="http://schemas.openxmlformats.org/officeDocument/2006/relationships/image" Target="../media/image62.png"/><Relationship Id="rId21" Type="http://schemas.openxmlformats.org/officeDocument/2006/relationships/image" Target="../media/image80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17" Type="http://schemas.openxmlformats.org/officeDocument/2006/relationships/image" Target="../media/image76.JPG"/><Relationship Id="rId25" Type="http://schemas.openxmlformats.org/officeDocument/2006/relationships/image" Target="../media/image84.JPG"/><Relationship Id="rId2" Type="http://schemas.openxmlformats.org/officeDocument/2006/relationships/image" Target="../media/image61.JPG"/><Relationship Id="rId16" Type="http://schemas.openxmlformats.org/officeDocument/2006/relationships/image" Target="../media/image75.JPG"/><Relationship Id="rId20" Type="http://schemas.openxmlformats.org/officeDocument/2006/relationships/image" Target="../media/image7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24" Type="http://schemas.openxmlformats.org/officeDocument/2006/relationships/image" Target="../media/image83.JPG"/><Relationship Id="rId5" Type="http://schemas.openxmlformats.org/officeDocument/2006/relationships/image" Target="../media/image64.png"/><Relationship Id="rId15" Type="http://schemas.openxmlformats.org/officeDocument/2006/relationships/image" Target="../media/image74.JPG"/><Relationship Id="rId23" Type="http://schemas.openxmlformats.org/officeDocument/2006/relationships/image" Target="../media/image82.png"/><Relationship Id="rId10" Type="http://schemas.openxmlformats.org/officeDocument/2006/relationships/image" Target="../media/image69.png"/><Relationship Id="rId19" Type="http://schemas.openxmlformats.org/officeDocument/2006/relationships/image" Target="../media/image78.JPG"/><Relationship Id="rId4" Type="http://schemas.openxmlformats.org/officeDocument/2006/relationships/image" Target="../media/image63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Relationship Id="rId22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gif"/><Relationship Id="rId3" Type="http://schemas.openxmlformats.org/officeDocument/2006/relationships/image" Target="../media/image87.JPG"/><Relationship Id="rId7" Type="http://schemas.openxmlformats.org/officeDocument/2006/relationships/image" Target="../media/image91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0.JPG"/><Relationship Id="rId5" Type="http://schemas.openxmlformats.org/officeDocument/2006/relationships/image" Target="../media/image89.JPG"/><Relationship Id="rId4" Type="http://schemas.openxmlformats.org/officeDocument/2006/relationships/image" Target="../media/image88.JPG"/><Relationship Id="rId9" Type="http://schemas.openxmlformats.org/officeDocument/2006/relationships/image" Target="../media/image9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5.png"/><Relationship Id="rId10" Type="http://schemas.openxmlformats.org/officeDocument/2006/relationships/image" Target="../media/image9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1610141" y="2004642"/>
            <a:ext cx="2645817" cy="1313415"/>
          </a:xfrm>
          <a:custGeom>
            <a:avLst/>
            <a:gdLst/>
            <a:ahLst/>
            <a:cxnLst/>
            <a:rect l="l" t="t" r="r" b="b"/>
            <a:pathLst>
              <a:path w="2645817" h="1313415">
                <a:moveTo>
                  <a:pt x="2645817" y="0"/>
                </a:moveTo>
                <a:cubicBezTo>
                  <a:pt x="2586552" y="63288"/>
                  <a:pt x="2523401" y="107588"/>
                  <a:pt x="2456364" y="132902"/>
                </a:cubicBezTo>
                <a:cubicBezTo>
                  <a:pt x="2389328" y="158215"/>
                  <a:pt x="2309661" y="170872"/>
                  <a:pt x="2217363" y="170872"/>
                </a:cubicBezTo>
                <a:lnTo>
                  <a:pt x="1793282" y="170872"/>
                </a:lnTo>
                <a:cubicBezTo>
                  <a:pt x="1812713" y="170872"/>
                  <a:pt x="1855704" y="187145"/>
                  <a:pt x="1922255" y="219692"/>
                </a:cubicBezTo>
                <a:cubicBezTo>
                  <a:pt x="1988806" y="252239"/>
                  <a:pt x="2052685" y="309561"/>
                  <a:pt x="2113893" y="391657"/>
                </a:cubicBezTo>
                <a:cubicBezTo>
                  <a:pt x="2175101" y="473752"/>
                  <a:pt x="2205705" y="584266"/>
                  <a:pt x="2205705" y="723198"/>
                </a:cubicBezTo>
                <a:cubicBezTo>
                  <a:pt x="2205705" y="910707"/>
                  <a:pt x="2153484" y="1051582"/>
                  <a:pt x="2049042" y="1145822"/>
                </a:cubicBezTo>
                <a:cubicBezTo>
                  <a:pt x="1944601" y="1240063"/>
                  <a:pt x="1815142" y="1287183"/>
                  <a:pt x="1660665" y="1287183"/>
                </a:cubicBezTo>
                <a:cubicBezTo>
                  <a:pt x="1642813" y="1287183"/>
                  <a:pt x="1625526" y="1286503"/>
                  <a:pt x="1608805" y="1285145"/>
                </a:cubicBezTo>
                <a:lnTo>
                  <a:pt x="1584769" y="1282113"/>
                </a:lnTo>
                <a:lnTo>
                  <a:pt x="1559885" y="1294746"/>
                </a:lnTo>
                <a:cubicBezTo>
                  <a:pt x="1528188" y="1307192"/>
                  <a:pt x="1487201" y="1313415"/>
                  <a:pt x="1436923" y="1313415"/>
                </a:cubicBezTo>
                <a:cubicBezTo>
                  <a:pt x="1294105" y="1313415"/>
                  <a:pt x="1176548" y="1249455"/>
                  <a:pt x="1084250" y="1121537"/>
                </a:cubicBezTo>
                <a:cubicBezTo>
                  <a:pt x="991953" y="993619"/>
                  <a:pt x="890912" y="812444"/>
                  <a:pt x="781127" y="578012"/>
                </a:cubicBezTo>
                <a:cubicBezTo>
                  <a:pt x="671342" y="343580"/>
                  <a:pt x="585359" y="198151"/>
                  <a:pt x="523180" y="141725"/>
                </a:cubicBezTo>
                <a:lnTo>
                  <a:pt x="523180" y="884961"/>
                </a:lnTo>
                <a:cubicBezTo>
                  <a:pt x="523180" y="923823"/>
                  <a:pt x="537025" y="955641"/>
                  <a:pt x="564714" y="980416"/>
                </a:cubicBezTo>
                <a:cubicBezTo>
                  <a:pt x="592403" y="1005190"/>
                  <a:pt x="627136" y="1026322"/>
                  <a:pt x="668913" y="1043809"/>
                </a:cubicBezTo>
                <a:lnTo>
                  <a:pt x="304581" y="1043809"/>
                </a:lnTo>
                <a:cubicBezTo>
                  <a:pt x="375505" y="1028265"/>
                  <a:pt x="422868" y="1008105"/>
                  <a:pt x="446671" y="983330"/>
                </a:cubicBezTo>
                <a:cubicBezTo>
                  <a:pt x="470474" y="958556"/>
                  <a:pt x="482375" y="925766"/>
                  <a:pt x="482375" y="884961"/>
                </a:cubicBezTo>
                <a:lnTo>
                  <a:pt x="482375" y="108207"/>
                </a:lnTo>
                <a:cubicBezTo>
                  <a:pt x="461001" y="86833"/>
                  <a:pt x="440841" y="72017"/>
                  <a:pt x="421896" y="63758"/>
                </a:cubicBezTo>
                <a:cubicBezTo>
                  <a:pt x="402951" y="55500"/>
                  <a:pt x="375990" y="51371"/>
                  <a:pt x="341014" y="51371"/>
                </a:cubicBezTo>
                <a:cubicBezTo>
                  <a:pt x="246774" y="51371"/>
                  <a:pt x="178523" y="78332"/>
                  <a:pt x="136260" y="132253"/>
                </a:cubicBezTo>
                <a:cubicBezTo>
                  <a:pt x="93998" y="186174"/>
                  <a:pt x="72867" y="254911"/>
                  <a:pt x="72867" y="338464"/>
                </a:cubicBezTo>
                <a:cubicBezTo>
                  <a:pt x="72867" y="440477"/>
                  <a:pt x="94727" y="519415"/>
                  <a:pt x="138446" y="575279"/>
                </a:cubicBezTo>
                <a:cubicBezTo>
                  <a:pt x="182166" y="631144"/>
                  <a:pt x="243860" y="678021"/>
                  <a:pt x="323527" y="715911"/>
                </a:cubicBezTo>
                <a:cubicBezTo>
                  <a:pt x="213742" y="715911"/>
                  <a:pt x="132374" y="683850"/>
                  <a:pt x="79425" y="619728"/>
                </a:cubicBezTo>
                <a:cubicBezTo>
                  <a:pt x="26475" y="555606"/>
                  <a:pt x="0" y="476910"/>
                  <a:pt x="0" y="383641"/>
                </a:cubicBezTo>
                <a:cubicBezTo>
                  <a:pt x="0" y="252482"/>
                  <a:pt x="38863" y="158242"/>
                  <a:pt x="116587" y="100920"/>
                </a:cubicBezTo>
                <a:cubicBezTo>
                  <a:pt x="194311" y="43599"/>
                  <a:pt x="306039" y="14938"/>
                  <a:pt x="451771" y="14938"/>
                </a:cubicBezTo>
                <a:cubicBezTo>
                  <a:pt x="557670" y="14938"/>
                  <a:pt x="627136" y="34369"/>
                  <a:pt x="660169" y="73231"/>
                </a:cubicBezTo>
                <a:cubicBezTo>
                  <a:pt x="693202" y="112093"/>
                  <a:pt x="739836" y="174272"/>
                  <a:pt x="800072" y="259769"/>
                </a:cubicBezTo>
                <a:lnTo>
                  <a:pt x="1066763" y="817924"/>
                </a:lnTo>
                <a:lnTo>
                  <a:pt x="1066763" y="185445"/>
                </a:lnTo>
                <a:cubicBezTo>
                  <a:pt x="1066763" y="142697"/>
                  <a:pt x="1052675" y="109421"/>
                  <a:pt x="1024500" y="85618"/>
                </a:cubicBezTo>
                <a:cubicBezTo>
                  <a:pt x="996325" y="61815"/>
                  <a:pt x="962807" y="42141"/>
                  <a:pt x="923945" y="26597"/>
                </a:cubicBezTo>
                <a:lnTo>
                  <a:pt x="1291191" y="26597"/>
                </a:lnTo>
                <a:cubicBezTo>
                  <a:pt x="1219296" y="42156"/>
                  <a:pt x="1170718" y="63068"/>
                  <a:pt x="1145458" y="89330"/>
                </a:cubicBezTo>
                <a:cubicBezTo>
                  <a:pt x="1120198" y="115592"/>
                  <a:pt x="1107568" y="147691"/>
                  <a:pt x="1107568" y="185627"/>
                </a:cubicBezTo>
                <a:lnTo>
                  <a:pt x="1107568" y="896187"/>
                </a:lnTo>
                <a:cubicBezTo>
                  <a:pt x="1176548" y="1051802"/>
                  <a:pt x="1237755" y="1154171"/>
                  <a:pt x="1291191" y="1203295"/>
                </a:cubicBezTo>
                <a:cubicBezTo>
                  <a:pt x="1344626" y="1252420"/>
                  <a:pt x="1413120" y="1276981"/>
                  <a:pt x="1496673" y="1276981"/>
                </a:cubicBezTo>
                <a:cubicBezTo>
                  <a:pt x="1502746" y="1276981"/>
                  <a:pt x="1509137" y="1276472"/>
                  <a:pt x="1515846" y="1275453"/>
                </a:cubicBezTo>
                <a:lnTo>
                  <a:pt x="1530457" y="1272276"/>
                </a:lnTo>
                <a:lnTo>
                  <a:pt x="1515263" y="1268841"/>
                </a:lnTo>
                <a:cubicBezTo>
                  <a:pt x="1442966" y="1248461"/>
                  <a:pt x="1384806" y="1211098"/>
                  <a:pt x="1340783" y="1156752"/>
                </a:cubicBezTo>
                <a:cubicBezTo>
                  <a:pt x="1270345" y="1069798"/>
                  <a:pt x="1235126" y="978716"/>
                  <a:pt x="1235126" y="883504"/>
                </a:cubicBezTo>
                <a:cubicBezTo>
                  <a:pt x="1235126" y="779548"/>
                  <a:pt x="1263058" y="691865"/>
                  <a:pt x="1318923" y="620457"/>
                </a:cubicBezTo>
                <a:cubicBezTo>
                  <a:pt x="1374787" y="549048"/>
                  <a:pt x="1456154" y="513343"/>
                  <a:pt x="1563025" y="513343"/>
                </a:cubicBezTo>
                <a:cubicBezTo>
                  <a:pt x="1633948" y="513343"/>
                  <a:pt x="1694427" y="536903"/>
                  <a:pt x="1744462" y="584023"/>
                </a:cubicBezTo>
                <a:cubicBezTo>
                  <a:pt x="1794496" y="631144"/>
                  <a:pt x="1819514" y="690651"/>
                  <a:pt x="1819514" y="762546"/>
                </a:cubicBezTo>
                <a:cubicBezTo>
                  <a:pt x="1819514" y="811123"/>
                  <a:pt x="1803483" y="852900"/>
                  <a:pt x="1771422" y="887876"/>
                </a:cubicBezTo>
                <a:cubicBezTo>
                  <a:pt x="1739361" y="922852"/>
                  <a:pt x="1705843" y="945683"/>
                  <a:pt x="1670867" y="956370"/>
                </a:cubicBezTo>
                <a:cubicBezTo>
                  <a:pt x="1689326" y="925280"/>
                  <a:pt x="1703414" y="896620"/>
                  <a:pt x="1713129" y="870388"/>
                </a:cubicBezTo>
                <a:cubicBezTo>
                  <a:pt x="1722845" y="844156"/>
                  <a:pt x="1727702" y="812095"/>
                  <a:pt x="1727702" y="774204"/>
                </a:cubicBezTo>
                <a:cubicBezTo>
                  <a:pt x="1727702" y="702310"/>
                  <a:pt x="1710214" y="647660"/>
                  <a:pt x="1675239" y="610255"/>
                </a:cubicBezTo>
                <a:cubicBezTo>
                  <a:pt x="1640263" y="572851"/>
                  <a:pt x="1595086" y="554148"/>
                  <a:pt x="1539707" y="554148"/>
                </a:cubicBezTo>
                <a:cubicBezTo>
                  <a:pt x="1486272" y="554148"/>
                  <a:pt x="1432351" y="580137"/>
                  <a:pt x="1377944" y="632115"/>
                </a:cubicBezTo>
                <a:cubicBezTo>
                  <a:pt x="1323537" y="684093"/>
                  <a:pt x="1296334" y="755745"/>
                  <a:pt x="1296334" y="847071"/>
                </a:cubicBezTo>
                <a:cubicBezTo>
                  <a:pt x="1296334" y="956856"/>
                  <a:pt x="1331310" y="1049639"/>
                  <a:pt x="1401262" y="1125420"/>
                </a:cubicBezTo>
                <a:cubicBezTo>
                  <a:pt x="1453725" y="1182255"/>
                  <a:pt x="1517392" y="1217778"/>
                  <a:pt x="1592262" y="1231987"/>
                </a:cubicBezTo>
                <a:lnTo>
                  <a:pt x="1615737" y="1235247"/>
                </a:lnTo>
                <a:lnTo>
                  <a:pt x="1634209" y="1224916"/>
                </a:lnTo>
                <a:cubicBezTo>
                  <a:pt x="1649875" y="1214662"/>
                  <a:pt x="1664751" y="1203356"/>
                  <a:pt x="1678839" y="1190999"/>
                </a:cubicBezTo>
                <a:cubicBezTo>
                  <a:pt x="1672281" y="1200339"/>
                  <a:pt x="1665480" y="1209203"/>
                  <a:pt x="1658436" y="1217591"/>
                </a:cubicBezTo>
                <a:lnTo>
                  <a:pt x="1639894" y="1237724"/>
                </a:lnTo>
                <a:lnTo>
                  <a:pt x="1670867" y="1239091"/>
                </a:lnTo>
                <a:cubicBezTo>
                  <a:pt x="1786481" y="1239091"/>
                  <a:pt x="1872463" y="1190866"/>
                  <a:pt x="1928813" y="1094417"/>
                </a:cubicBezTo>
                <a:cubicBezTo>
                  <a:pt x="1985163" y="997968"/>
                  <a:pt x="2013338" y="887397"/>
                  <a:pt x="2013338" y="762705"/>
                </a:cubicBezTo>
                <a:cubicBezTo>
                  <a:pt x="2013338" y="564934"/>
                  <a:pt x="1972047" y="416852"/>
                  <a:pt x="1889465" y="318460"/>
                </a:cubicBezTo>
                <a:cubicBezTo>
                  <a:pt x="1806884" y="220068"/>
                  <a:pt x="1702442" y="170872"/>
                  <a:pt x="1576140" y="170872"/>
                </a:cubicBezTo>
                <a:cubicBezTo>
                  <a:pt x="1472184" y="170872"/>
                  <a:pt x="1394460" y="193703"/>
                  <a:pt x="1342969" y="239366"/>
                </a:cubicBezTo>
                <a:cubicBezTo>
                  <a:pt x="1291476" y="285029"/>
                  <a:pt x="1242899" y="355466"/>
                  <a:pt x="1197236" y="450678"/>
                </a:cubicBezTo>
                <a:cubicBezTo>
                  <a:pt x="1197236" y="316604"/>
                  <a:pt x="1247028" y="212648"/>
                  <a:pt x="1346612" y="138811"/>
                </a:cubicBezTo>
                <a:cubicBezTo>
                  <a:pt x="1446196" y="64973"/>
                  <a:pt x="1563025" y="28054"/>
                  <a:pt x="1697098" y="28054"/>
                </a:cubicBezTo>
                <a:lnTo>
                  <a:pt x="1842831" y="28054"/>
                </a:lnTo>
                <a:lnTo>
                  <a:pt x="1957959" y="28054"/>
                </a:lnTo>
                <a:lnTo>
                  <a:pt x="2049771" y="28054"/>
                </a:lnTo>
                <a:lnTo>
                  <a:pt x="2122637" y="28054"/>
                </a:lnTo>
                <a:lnTo>
                  <a:pt x="2179473" y="28054"/>
                </a:lnTo>
                <a:lnTo>
                  <a:pt x="2224650" y="28054"/>
                </a:lnTo>
                <a:lnTo>
                  <a:pt x="2258168" y="28054"/>
                </a:lnTo>
                <a:lnTo>
                  <a:pt x="2285858" y="28054"/>
                </a:lnTo>
                <a:lnTo>
                  <a:pt x="2307717" y="28054"/>
                </a:lnTo>
                <a:lnTo>
                  <a:pt x="2323748" y="28054"/>
                </a:lnTo>
                <a:cubicBezTo>
                  <a:pt x="2338321" y="28054"/>
                  <a:pt x="2349980" y="28054"/>
                  <a:pt x="2358724" y="28054"/>
                </a:cubicBezTo>
                <a:cubicBezTo>
                  <a:pt x="2367468" y="28054"/>
                  <a:pt x="2373783" y="28054"/>
                  <a:pt x="2377669" y="28054"/>
                </a:cubicBezTo>
                <a:cubicBezTo>
                  <a:pt x="2406815" y="28054"/>
                  <a:pt x="2447864" y="25196"/>
                  <a:pt x="2500813" y="19481"/>
                </a:cubicBezTo>
                <a:cubicBezTo>
                  <a:pt x="2553763" y="13765"/>
                  <a:pt x="2602097" y="7272"/>
                  <a:pt x="2645817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67140" y="2007556"/>
            <a:ext cx="1448582" cy="1310500"/>
          </a:xfrm>
          <a:custGeom>
            <a:avLst/>
            <a:gdLst/>
            <a:ahLst/>
            <a:cxnLst/>
            <a:rect l="l" t="t" r="r" b="b"/>
            <a:pathLst>
              <a:path w="1448582" h="1310500">
                <a:moveTo>
                  <a:pt x="820474" y="0"/>
                </a:moveTo>
                <a:cubicBezTo>
                  <a:pt x="852536" y="147888"/>
                  <a:pt x="889940" y="310608"/>
                  <a:pt x="932689" y="488158"/>
                </a:cubicBezTo>
                <a:cubicBezTo>
                  <a:pt x="975437" y="665709"/>
                  <a:pt x="1039073" y="832562"/>
                  <a:pt x="1123598" y="988715"/>
                </a:cubicBezTo>
                <a:cubicBezTo>
                  <a:pt x="1208123" y="1144869"/>
                  <a:pt x="1316451" y="1252131"/>
                  <a:pt x="1448582" y="1310500"/>
                </a:cubicBezTo>
                <a:lnTo>
                  <a:pt x="1337825" y="1310500"/>
                </a:lnTo>
                <a:cubicBezTo>
                  <a:pt x="1233869" y="1310500"/>
                  <a:pt x="1145944" y="1273975"/>
                  <a:pt x="1074049" y="1200927"/>
                </a:cubicBezTo>
                <a:cubicBezTo>
                  <a:pt x="1005069" y="1121047"/>
                  <a:pt x="936575" y="1041661"/>
                  <a:pt x="868566" y="962768"/>
                </a:cubicBezTo>
                <a:cubicBezTo>
                  <a:pt x="763639" y="859526"/>
                  <a:pt x="631022" y="784041"/>
                  <a:pt x="470716" y="736314"/>
                </a:cubicBezTo>
                <a:cubicBezTo>
                  <a:pt x="443513" y="769346"/>
                  <a:pt x="407080" y="812823"/>
                  <a:pt x="361417" y="866744"/>
                </a:cubicBezTo>
                <a:cubicBezTo>
                  <a:pt x="315754" y="920665"/>
                  <a:pt x="261833" y="975558"/>
                  <a:pt x="199654" y="1031422"/>
                </a:cubicBezTo>
                <a:cubicBezTo>
                  <a:pt x="137475" y="1087286"/>
                  <a:pt x="87440" y="1115218"/>
                  <a:pt x="49550" y="1115218"/>
                </a:cubicBezTo>
                <a:cubicBezTo>
                  <a:pt x="31090" y="1115218"/>
                  <a:pt x="18217" y="1111575"/>
                  <a:pt x="10930" y="1104288"/>
                </a:cubicBezTo>
                <a:cubicBezTo>
                  <a:pt x="3644" y="1097001"/>
                  <a:pt x="0" y="1084128"/>
                  <a:pt x="0" y="1065669"/>
                </a:cubicBezTo>
                <a:cubicBezTo>
                  <a:pt x="0" y="1051096"/>
                  <a:pt x="42020" y="1018306"/>
                  <a:pt x="126059" y="967300"/>
                </a:cubicBezTo>
                <a:cubicBezTo>
                  <a:pt x="210098" y="916293"/>
                  <a:pt x="308953" y="833954"/>
                  <a:pt x="422625" y="720283"/>
                </a:cubicBezTo>
                <a:cubicBezTo>
                  <a:pt x="378905" y="709596"/>
                  <a:pt x="337614" y="704252"/>
                  <a:pt x="298752" y="704252"/>
                </a:cubicBezTo>
                <a:cubicBezTo>
                  <a:pt x="257947" y="704252"/>
                  <a:pt x="226615" y="707896"/>
                  <a:pt x="204755" y="715182"/>
                </a:cubicBezTo>
                <a:cubicBezTo>
                  <a:pt x="182895" y="722469"/>
                  <a:pt x="154963" y="734856"/>
                  <a:pt x="120958" y="752344"/>
                </a:cubicBezTo>
                <a:cubicBezTo>
                  <a:pt x="149133" y="726112"/>
                  <a:pt x="181437" y="707167"/>
                  <a:pt x="217871" y="695508"/>
                </a:cubicBezTo>
                <a:cubicBezTo>
                  <a:pt x="254304" y="683850"/>
                  <a:pt x="292923" y="678020"/>
                  <a:pt x="333728" y="678020"/>
                </a:cubicBezTo>
                <a:cubicBezTo>
                  <a:pt x="371618" y="678020"/>
                  <a:pt x="409023" y="681907"/>
                  <a:pt x="445942" y="689679"/>
                </a:cubicBezTo>
                <a:cubicBezTo>
                  <a:pt x="535324" y="577890"/>
                  <a:pt x="613048" y="460272"/>
                  <a:pt x="679114" y="336824"/>
                </a:cubicBezTo>
                <a:cubicBezTo>
                  <a:pt x="745179" y="213377"/>
                  <a:pt x="792300" y="101102"/>
                  <a:pt x="820474" y="0"/>
                </a:cubicBezTo>
                <a:close/>
                <a:moveTo>
                  <a:pt x="733035" y="316604"/>
                </a:moveTo>
                <a:cubicBezTo>
                  <a:pt x="702917" y="383170"/>
                  <a:pt x="668184" y="448025"/>
                  <a:pt x="628836" y="511168"/>
                </a:cubicBezTo>
                <a:cubicBezTo>
                  <a:pt x="589489" y="574311"/>
                  <a:pt x="545040" y="638673"/>
                  <a:pt x="495491" y="704252"/>
                </a:cubicBezTo>
                <a:cubicBezTo>
                  <a:pt x="570300" y="722378"/>
                  <a:pt x="640009" y="744075"/>
                  <a:pt x="704617" y="769342"/>
                </a:cubicBezTo>
                <a:cubicBezTo>
                  <a:pt x="769225" y="794610"/>
                  <a:pt x="823875" y="824892"/>
                  <a:pt x="868566" y="860186"/>
                </a:cubicBezTo>
                <a:cubicBezTo>
                  <a:pt x="847192" y="816466"/>
                  <a:pt x="823389" y="742629"/>
                  <a:pt x="797157" y="638673"/>
                </a:cubicBezTo>
                <a:cubicBezTo>
                  <a:pt x="770925" y="534717"/>
                  <a:pt x="749551" y="427361"/>
                  <a:pt x="733035" y="31660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3947929" y="2007921"/>
            <a:ext cx="1203751" cy="1211037"/>
          </a:xfrm>
          <a:custGeom>
            <a:avLst/>
            <a:gdLst/>
            <a:ahLst/>
            <a:cxnLst/>
            <a:rect l="l" t="t" r="r" b="b"/>
            <a:pathLst>
              <a:path w="1203751" h="1211037">
                <a:moveTo>
                  <a:pt x="607704" y="0"/>
                </a:moveTo>
                <a:cubicBezTo>
                  <a:pt x="802986" y="0"/>
                  <a:pt x="951148" y="48578"/>
                  <a:pt x="1052189" y="145733"/>
                </a:cubicBezTo>
                <a:cubicBezTo>
                  <a:pt x="1153230" y="242888"/>
                  <a:pt x="1203751" y="383277"/>
                  <a:pt x="1203751" y="566900"/>
                </a:cubicBezTo>
                <a:cubicBezTo>
                  <a:pt x="1203751" y="775783"/>
                  <a:pt x="1150558" y="935360"/>
                  <a:pt x="1044173" y="1045631"/>
                </a:cubicBezTo>
                <a:cubicBezTo>
                  <a:pt x="937789" y="1155902"/>
                  <a:pt x="788413" y="1211037"/>
                  <a:pt x="596046" y="1211037"/>
                </a:cubicBezTo>
                <a:cubicBezTo>
                  <a:pt x="401736" y="1211037"/>
                  <a:pt x="253818" y="1161246"/>
                  <a:pt x="152290" y="1061662"/>
                </a:cubicBezTo>
                <a:cubicBezTo>
                  <a:pt x="50763" y="962078"/>
                  <a:pt x="0" y="825332"/>
                  <a:pt x="0" y="651425"/>
                </a:cubicBezTo>
                <a:cubicBezTo>
                  <a:pt x="0" y="567871"/>
                  <a:pt x="15545" y="477274"/>
                  <a:pt x="46634" y="379634"/>
                </a:cubicBezTo>
                <a:cubicBezTo>
                  <a:pt x="77724" y="281993"/>
                  <a:pt x="138446" y="194310"/>
                  <a:pt x="228800" y="116586"/>
                </a:cubicBezTo>
                <a:cubicBezTo>
                  <a:pt x="319154" y="38862"/>
                  <a:pt x="445456" y="0"/>
                  <a:pt x="607704" y="0"/>
                </a:cubicBezTo>
                <a:close/>
                <a:moveTo>
                  <a:pt x="550869" y="46635"/>
                </a:moveTo>
                <a:cubicBezTo>
                  <a:pt x="440112" y="46635"/>
                  <a:pt x="350972" y="79424"/>
                  <a:pt x="283450" y="145004"/>
                </a:cubicBezTo>
                <a:cubicBezTo>
                  <a:pt x="215927" y="210584"/>
                  <a:pt x="182166" y="322555"/>
                  <a:pt x="182166" y="480918"/>
                </a:cubicBezTo>
                <a:cubicBezTo>
                  <a:pt x="182166" y="688829"/>
                  <a:pt x="221271" y="854236"/>
                  <a:pt x="299480" y="977137"/>
                </a:cubicBezTo>
                <a:cubicBezTo>
                  <a:pt x="377690" y="1100038"/>
                  <a:pt x="500834" y="1161488"/>
                  <a:pt x="668912" y="1161488"/>
                </a:cubicBezTo>
                <a:cubicBezTo>
                  <a:pt x="802986" y="1161488"/>
                  <a:pt x="896255" y="1124084"/>
                  <a:pt x="948718" y="1049274"/>
                </a:cubicBezTo>
                <a:cubicBezTo>
                  <a:pt x="1001182" y="974465"/>
                  <a:pt x="1027414" y="870023"/>
                  <a:pt x="1027414" y="735950"/>
                </a:cubicBezTo>
                <a:cubicBezTo>
                  <a:pt x="1027414" y="616449"/>
                  <a:pt x="1015027" y="506664"/>
                  <a:pt x="990252" y="406594"/>
                </a:cubicBezTo>
                <a:cubicBezTo>
                  <a:pt x="965478" y="306524"/>
                  <a:pt x="917629" y="221514"/>
                  <a:pt x="846706" y="151562"/>
                </a:cubicBezTo>
                <a:cubicBezTo>
                  <a:pt x="775783" y="81610"/>
                  <a:pt x="677170" y="46635"/>
                  <a:pt x="550869" y="4663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7281678" y="2007921"/>
            <a:ext cx="1203751" cy="1211037"/>
          </a:xfrm>
          <a:custGeom>
            <a:avLst/>
            <a:gdLst/>
            <a:ahLst/>
            <a:cxnLst/>
            <a:rect l="l" t="t" r="r" b="b"/>
            <a:pathLst>
              <a:path w="1203751" h="1211037">
                <a:moveTo>
                  <a:pt x="607705" y="0"/>
                </a:moveTo>
                <a:cubicBezTo>
                  <a:pt x="802987" y="0"/>
                  <a:pt x="951149" y="48578"/>
                  <a:pt x="1052189" y="145733"/>
                </a:cubicBezTo>
                <a:cubicBezTo>
                  <a:pt x="1153230" y="242888"/>
                  <a:pt x="1203751" y="383277"/>
                  <a:pt x="1203751" y="566900"/>
                </a:cubicBezTo>
                <a:cubicBezTo>
                  <a:pt x="1203751" y="775783"/>
                  <a:pt x="1150559" y="935360"/>
                  <a:pt x="1044174" y="1045631"/>
                </a:cubicBezTo>
                <a:cubicBezTo>
                  <a:pt x="937789" y="1155902"/>
                  <a:pt x="788413" y="1211037"/>
                  <a:pt x="596046" y="1211037"/>
                </a:cubicBezTo>
                <a:cubicBezTo>
                  <a:pt x="401737" y="1211037"/>
                  <a:pt x="253818" y="1161246"/>
                  <a:pt x="152291" y="1061662"/>
                </a:cubicBezTo>
                <a:cubicBezTo>
                  <a:pt x="50764" y="962078"/>
                  <a:pt x="0" y="825332"/>
                  <a:pt x="0" y="651425"/>
                </a:cubicBezTo>
                <a:cubicBezTo>
                  <a:pt x="0" y="567871"/>
                  <a:pt x="15546" y="477274"/>
                  <a:pt x="46635" y="379634"/>
                </a:cubicBezTo>
                <a:cubicBezTo>
                  <a:pt x="77725" y="281993"/>
                  <a:pt x="138446" y="194310"/>
                  <a:pt x="228800" y="116586"/>
                </a:cubicBezTo>
                <a:cubicBezTo>
                  <a:pt x="319155" y="38862"/>
                  <a:pt x="445457" y="0"/>
                  <a:pt x="607705" y="0"/>
                </a:cubicBezTo>
                <a:close/>
                <a:moveTo>
                  <a:pt x="550869" y="46635"/>
                </a:moveTo>
                <a:cubicBezTo>
                  <a:pt x="440112" y="46635"/>
                  <a:pt x="350973" y="79424"/>
                  <a:pt x="283450" y="145004"/>
                </a:cubicBezTo>
                <a:cubicBezTo>
                  <a:pt x="215928" y="210584"/>
                  <a:pt x="182166" y="322555"/>
                  <a:pt x="182166" y="480918"/>
                </a:cubicBezTo>
                <a:cubicBezTo>
                  <a:pt x="182166" y="688829"/>
                  <a:pt x="221271" y="854236"/>
                  <a:pt x="299481" y="977137"/>
                </a:cubicBezTo>
                <a:cubicBezTo>
                  <a:pt x="377691" y="1100038"/>
                  <a:pt x="500835" y="1161488"/>
                  <a:pt x="668912" y="1161488"/>
                </a:cubicBezTo>
                <a:cubicBezTo>
                  <a:pt x="802987" y="1161488"/>
                  <a:pt x="896255" y="1124084"/>
                  <a:pt x="948719" y="1049274"/>
                </a:cubicBezTo>
                <a:cubicBezTo>
                  <a:pt x="1001183" y="974465"/>
                  <a:pt x="1027414" y="870023"/>
                  <a:pt x="1027414" y="735950"/>
                </a:cubicBezTo>
                <a:cubicBezTo>
                  <a:pt x="1027414" y="616449"/>
                  <a:pt x="1015027" y="506664"/>
                  <a:pt x="990253" y="406594"/>
                </a:cubicBezTo>
                <a:cubicBezTo>
                  <a:pt x="965478" y="306524"/>
                  <a:pt x="917630" y="221514"/>
                  <a:pt x="846706" y="151562"/>
                </a:cubicBezTo>
                <a:cubicBezTo>
                  <a:pt x="775783" y="81610"/>
                  <a:pt x="677171" y="46635"/>
                  <a:pt x="550869" y="4663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191541" y="2019580"/>
            <a:ext cx="1678838" cy="1298477"/>
          </a:xfrm>
          <a:custGeom>
            <a:avLst/>
            <a:gdLst/>
            <a:ahLst/>
            <a:cxnLst/>
            <a:rect l="l" t="t" r="r" b="b"/>
            <a:pathLst>
              <a:path w="1678838" h="1298477">
                <a:moveTo>
                  <a:pt x="451770" y="0"/>
                </a:moveTo>
                <a:cubicBezTo>
                  <a:pt x="557669" y="0"/>
                  <a:pt x="627135" y="19431"/>
                  <a:pt x="660168" y="58293"/>
                </a:cubicBezTo>
                <a:cubicBezTo>
                  <a:pt x="693201" y="97155"/>
                  <a:pt x="739835" y="159334"/>
                  <a:pt x="800071" y="244831"/>
                </a:cubicBezTo>
                <a:lnTo>
                  <a:pt x="1066762" y="802986"/>
                </a:lnTo>
                <a:lnTo>
                  <a:pt x="1066762" y="170507"/>
                </a:lnTo>
                <a:cubicBezTo>
                  <a:pt x="1066762" y="127759"/>
                  <a:pt x="1052673" y="94483"/>
                  <a:pt x="1024499" y="70680"/>
                </a:cubicBezTo>
                <a:cubicBezTo>
                  <a:pt x="996324" y="46877"/>
                  <a:pt x="962806" y="27203"/>
                  <a:pt x="923943" y="11659"/>
                </a:cubicBezTo>
                <a:lnTo>
                  <a:pt x="1291189" y="11659"/>
                </a:lnTo>
                <a:cubicBezTo>
                  <a:pt x="1219295" y="27218"/>
                  <a:pt x="1170717" y="48130"/>
                  <a:pt x="1145457" y="74392"/>
                </a:cubicBezTo>
                <a:cubicBezTo>
                  <a:pt x="1120197" y="100654"/>
                  <a:pt x="1107567" y="132753"/>
                  <a:pt x="1107567" y="170689"/>
                </a:cubicBezTo>
                <a:lnTo>
                  <a:pt x="1107567" y="881249"/>
                </a:lnTo>
                <a:cubicBezTo>
                  <a:pt x="1176546" y="1036864"/>
                  <a:pt x="1237754" y="1139233"/>
                  <a:pt x="1291189" y="1188357"/>
                </a:cubicBezTo>
                <a:cubicBezTo>
                  <a:pt x="1344624" y="1237482"/>
                  <a:pt x="1413118" y="1262043"/>
                  <a:pt x="1496672" y="1262043"/>
                </a:cubicBezTo>
                <a:cubicBezTo>
                  <a:pt x="1520961" y="1262043"/>
                  <a:pt x="1550351" y="1253892"/>
                  <a:pt x="1584840" y="1237588"/>
                </a:cubicBezTo>
                <a:cubicBezTo>
                  <a:pt x="1619330" y="1221284"/>
                  <a:pt x="1650663" y="1200775"/>
                  <a:pt x="1678838" y="1176061"/>
                </a:cubicBezTo>
                <a:cubicBezTo>
                  <a:pt x="1652606" y="1213420"/>
                  <a:pt x="1622488" y="1243163"/>
                  <a:pt x="1588484" y="1265288"/>
                </a:cubicBezTo>
                <a:cubicBezTo>
                  <a:pt x="1554479" y="1287414"/>
                  <a:pt x="1503959" y="1298477"/>
                  <a:pt x="1436922" y="1298477"/>
                </a:cubicBezTo>
                <a:cubicBezTo>
                  <a:pt x="1294104" y="1298477"/>
                  <a:pt x="1176546" y="1234517"/>
                  <a:pt x="1084249" y="1106599"/>
                </a:cubicBezTo>
                <a:cubicBezTo>
                  <a:pt x="991952" y="978681"/>
                  <a:pt x="890911" y="797506"/>
                  <a:pt x="781125" y="563074"/>
                </a:cubicBezTo>
                <a:cubicBezTo>
                  <a:pt x="671340" y="328642"/>
                  <a:pt x="585358" y="183213"/>
                  <a:pt x="523179" y="126787"/>
                </a:cubicBezTo>
                <a:lnTo>
                  <a:pt x="523179" y="870023"/>
                </a:lnTo>
                <a:cubicBezTo>
                  <a:pt x="523179" y="908885"/>
                  <a:pt x="537024" y="940703"/>
                  <a:pt x="564713" y="965478"/>
                </a:cubicBezTo>
                <a:cubicBezTo>
                  <a:pt x="592402" y="990252"/>
                  <a:pt x="627135" y="1011384"/>
                  <a:pt x="668911" y="1028871"/>
                </a:cubicBezTo>
                <a:lnTo>
                  <a:pt x="304580" y="1028871"/>
                </a:lnTo>
                <a:cubicBezTo>
                  <a:pt x="375504" y="1013327"/>
                  <a:pt x="422867" y="993167"/>
                  <a:pt x="446670" y="968392"/>
                </a:cubicBezTo>
                <a:cubicBezTo>
                  <a:pt x="470472" y="943618"/>
                  <a:pt x="482374" y="910828"/>
                  <a:pt x="482374" y="870023"/>
                </a:cubicBezTo>
                <a:lnTo>
                  <a:pt x="482374" y="93269"/>
                </a:lnTo>
                <a:cubicBezTo>
                  <a:pt x="461000" y="71895"/>
                  <a:pt x="440840" y="57079"/>
                  <a:pt x="421895" y="48820"/>
                </a:cubicBezTo>
                <a:cubicBezTo>
                  <a:pt x="402950" y="40562"/>
                  <a:pt x="375989" y="36433"/>
                  <a:pt x="341013" y="36433"/>
                </a:cubicBezTo>
                <a:cubicBezTo>
                  <a:pt x="246773" y="36433"/>
                  <a:pt x="178522" y="63394"/>
                  <a:pt x="136260" y="117315"/>
                </a:cubicBezTo>
                <a:cubicBezTo>
                  <a:pt x="93997" y="171236"/>
                  <a:pt x="72866" y="239973"/>
                  <a:pt x="72866" y="323526"/>
                </a:cubicBezTo>
                <a:cubicBezTo>
                  <a:pt x="72866" y="425539"/>
                  <a:pt x="94726" y="504477"/>
                  <a:pt x="138446" y="560341"/>
                </a:cubicBezTo>
                <a:cubicBezTo>
                  <a:pt x="182165" y="616206"/>
                  <a:pt x="243858" y="663083"/>
                  <a:pt x="323525" y="700973"/>
                </a:cubicBezTo>
                <a:cubicBezTo>
                  <a:pt x="213740" y="700973"/>
                  <a:pt x="132373" y="668912"/>
                  <a:pt x="79424" y="604790"/>
                </a:cubicBezTo>
                <a:cubicBezTo>
                  <a:pt x="26474" y="540668"/>
                  <a:pt x="0" y="461972"/>
                  <a:pt x="0" y="368703"/>
                </a:cubicBezTo>
                <a:cubicBezTo>
                  <a:pt x="0" y="237544"/>
                  <a:pt x="38862" y="143304"/>
                  <a:pt x="116585" y="85982"/>
                </a:cubicBezTo>
                <a:cubicBezTo>
                  <a:pt x="194309" y="28661"/>
                  <a:pt x="306038" y="0"/>
                  <a:pt x="45177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391690" y="2031238"/>
            <a:ext cx="899170" cy="1018670"/>
          </a:xfrm>
          <a:custGeom>
            <a:avLst/>
            <a:gdLst/>
            <a:ahLst/>
            <a:cxnLst/>
            <a:rect l="l" t="t" r="r" b="b"/>
            <a:pathLst>
              <a:path w="899170" h="1018670">
                <a:moveTo>
                  <a:pt x="408051" y="0"/>
                </a:moveTo>
                <a:lnTo>
                  <a:pt x="899170" y="0"/>
                </a:lnTo>
                <a:cubicBezTo>
                  <a:pt x="810759" y="36873"/>
                  <a:pt x="766553" y="91204"/>
                  <a:pt x="766553" y="162992"/>
                </a:cubicBezTo>
                <a:lnTo>
                  <a:pt x="766553" y="845499"/>
                </a:lnTo>
                <a:cubicBezTo>
                  <a:pt x="766553" y="876543"/>
                  <a:pt x="776026" y="907830"/>
                  <a:pt x="794971" y="939359"/>
                </a:cubicBezTo>
                <a:cubicBezTo>
                  <a:pt x="813916" y="970889"/>
                  <a:pt x="848649" y="997326"/>
                  <a:pt x="899170" y="1018670"/>
                </a:cubicBezTo>
                <a:lnTo>
                  <a:pt x="450314" y="1018670"/>
                </a:lnTo>
                <a:cubicBezTo>
                  <a:pt x="538725" y="979868"/>
                  <a:pt x="582930" y="922145"/>
                  <a:pt x="582930" y="845499"/>
                </a:cubicBezTo>
                <a:lnTo>
                  <a:pt x="582930" y="234356"/>
                </a:lnTo>
                <a:cubicBezTo>
                  <a:pt x="582930" y="179053"/>
                  <a:pt x="590217" y="137823"/>
                  <a:pt x="604790" y="110665"/>
                </a:cubicBezTo>
                <a:cubicBezTo>
                  <a:pt x="626164" y="83492"/>
                  <a:pt x="643166" y="62148"/>
                  <a:pt x="655796" y="46634"/>
                </a:cubicBezTo>
                <a:lnTo>
                  <a:pt x="394936" y="46634"/>
                </a:lnTo>
                <a:cubicBezTo>
                  <a:pt x="272520" y="46634"/>
                  <a:pt x="188238" y="71894"/>
                  <a:pt x="142089" y="122415"/>
                </a:cubicBezTo>
                <a:cubicBezTo>
                  <a:pt x="95941" y="172935"/>
                  <a:pt x="72866" y="243859"/>
                  <a:pt x="72866" y="335184"/>
                </a:cubicBezTo>
                <a:cubicBezTo>
                  <a:pt x="72866" y="407079"/>
                  <a:pt x="92298" y="472173"/>
                  <a:pt x="131159" y="530466"/>
                </a:cubicBezTo>
                <a:cubicBezTo>
                  <a:pt x="170022" y="588759"/>
                  <a:pt x="219571" y="617905"/>
                  <a:pt x="279806" y="617905"/>
                </a:cubicBezTo>
                <a:cubicBezTo>
                  <a:pt x="336157" y="617905"/>
                  <a:pt x="371133" y="593131"/>
                  <a:pt x="384734" y="543582"/>
                </a:cubicBezTo>
                <a:cubicBezTo>
                  <a:pt x="398336" y="494033"/>
                  <a:pt x="417767" y="469258"/>
                  <a:pt x="443027" y="469258"/>
                </a:cubicBezTo>
                <a:cubicBezTo>
                  <a:pt x="461487" y="469258"/>
                  <a:pt x="470716" y="481403"/>
                  <a:pt x="470716" y="505691"/>
                </a:cubicBezTo>
                <a:cubicBezTo>
                  <a:pt x="470716" y="539696"/>
                  <a:pt x="453228" y="572485"/>
                  <a:pt x="418253" y="604061"/>
                </a:cubicBezTo>
                <a:cubicBezTo>
                  <a:pt x="383277" y="635636"/>
                  <a:pt x="333242" y="651424"/>
                  <a:pt x="268148" y="651424"/>
                </a:cubicBezTo>
                <a:cubicBezTo>
                  <a:pt x="183623" y="651424"/>
                  <a:pt x="117801" y="621306"/>
                  <a:pt x="70680" y="561070"/>
                </a:cubicBezTo>
                <a:cubicBezTo>
                  <a:pt x="23561" y="500834"/>
                  <a:pt x="0" y="425539"/>
                  <a:pt x="0" y="335184"/>
                </a:cubicBezTo>
                <a:cubicBezTo>
                  <a:pt x="0" y="219570"/>
                  <a:pt x="44206" y="134802"/>
                  <a:pt x="132617" y="80881"/>
                </a:cubicBezTo>
                <a:cubicBezTo>
                  <a:pt x="221028" y="26960"/>
                  <a:pt x="312840" y="0"/>
                  <a:pt x="40805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63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>
        <p:sndAc>
          <p:stSnd>
            <p:snd r:embed="rId2" name="SUIZA.wav"/>
          </p:stSnd>
        </p:sndAc>
      </p:transition>
    </mc:Choice>
    <mc:Fallback xmlns="">
      <p:transition spd="slow" advTm="2000">
        <p:sndAc>
          <p:stSnd>
            <p:snd r:embed="rId3" name="SUIZ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uadroTexto 20"/>
          <p:cNvSpPr txBox="1"/>
          <p:nvPr/>
        </p:nvSpPr>
        <p:spPr>
          <a:xfrm>
            <a:off x="3640248" y="1934544"/>
            <a:ext cx="1983420" cy="1454411"/>
          </a:xfrm>
          <a:custGeom>
            <a:avLst/>
            <a:gdLst/>
            <a:ahLst/>
            <a:cxnLst/>
            <a:rect l="l" t="t" r="r" b="b"/>
            <a:pathLst>
              <a:path w="1983420" h="1454411">
                <a:moveTo>
                  <a:pt x="668913" y="0"/>
                </a:moveTo>
                <a:lnTo>
                  <a:pt x="668913" y="23317"/>
                </a:lnTo>
                <a:cubicBezTo>
                  <a:pt x="902191" y="23317"/>
                  <a:pt x="1065924" y="44691"/>
                  <a:pt x="1160111" y="87439"/>
                </a:cubicBezTo>
                <a:cubicBezTo>
                  <a:pt x="1254298" y="130188"/>
                  <a:pt x="1301392" y="209369"/>
                  <a:pt x="1301392" y="324984"/>
                </a:cubicBezTo>
                <a:cubicBezTo>
                  <a:pt x="1301392" y="422139"/>
                  <a:pt x="1263501" y="498648"/>
                  <a:pt x="1187720" y="554512"/>
                </a:cubicBezTo>
                <a:cubicBezTo>
                  <a:pt x="1111940" y="610376"/>
                  <a:pt x="1016728" y="638308"/>
                  <a:pt x="902085" y="638308"/>
                </a:cubicBezTo>
                <a:cubicBezTo>
                  <a:pt x="939003" y="703402"/>
                  <a:pt x="990010" y="789627"/>
                  <a:pt x="1055104" y="896984"/>
                </a:cubicBezTo>
                <a:cubicBezTo>
                  <a:pt x="1120198" y="1004340"/>
                  <a:pt x="1209094" y="1114125"/>
                  <a:pt x="1321794" y="1226339"/>
                </a:cubicBezTo>
                <a:cubicBezTo>
                  <a:pt x="1434494" y="1338553"/>
                  <a:pt x="1548651" y="1394660"/>
                  <a:pt x="1664265" y="1394660"/>
                </a:cubicBezTo>
                <a:cubicBezTo>
                  <a:pt x="1723530" y="1394660"/>
                  <a:pt x="1784738" y="1377172"/>
                  <a:pt x="1847889" y="1342196"/>
                </a:cubicBezTo>
                <a:cubicBezTo>
                  <a:pt x="1911039" y="1307221"/>
                  <a:pt x="1956217" y="1276131"/>
                  <a:pt x="1983420" y="1248928"/>
                </a:cubicBezTo>
                <a:cubicBezTo>
                  <a:pt x="1939700" y="1313050"/>
                  <a:pt x="1886265" y="1363328"/>
                  <a:pt x="1823114" y="1399761"/>
                </a:cubicBezTo>
                <a:cubicBezTo>
                  <a:pt x="1759964" y="1436194"/>
                  <a:pt x="1674953" y="1454411"/>
                  <a:pt x="1568082" y="1454411"/>
                </a:cubicBezTo>
                <a:cubicBezTo>
                  <a:pt x="1435951" y="1454411"/>
                  <a:pt x="1317665" y="1412877"/>
                  <a:pt x="1213224" y="1329809"/>
                </a:cubicBezTo>
                <a:cubicBezTo>
                  <a:pt x="1108782" y="1246742"/>
                  <a:pt x="1020371" y="1146672"/>
                  <a:pt x="947990" y="1029600"/>
                </a:cubicBezTo>
                <a:cubicBezTo>
                  <a:pt x="875610" y="912528"/>
                  <a:pt x="802501" y="774811"/>
                  <a:pt x="728663" y="616449"/>
                </a:cubicBezTo>
                <a:cubicBezTo>
                  <a:pt x="856907" y="616449"/>
                  <a:pt x="953820" y="600904"/>
                  <a:pt x="1019400" y="569814"/>
                </a:cubicBezTo>
                <a:cubicBezTo>
                  <a:pt x="1084979" y="538725"/>
                  <a:pt x="1117769" y="473631"/>
                  <a:pt x="1117769" y="374533"/>
                </a:cubicBezTo>
                <a:cubicBezTo>
                  <a:pt x="1117769" y="265719"/>
                  <a:pt x="1086922" y="187266"/>
                  <a:pt x="1025229" y="139175"/>
                </a:cubicBezTo>
                <a:cubicBezTo>
                  <a:pt x="963536" y="91083"/>
                  <a:pt x="844763" y="67037"/>
                  <a:pt x="668913" y="67037"/>
                </a:cubicBezTo>
                <a:lnTo>
                  <a:pt x="668913" y="883139"/>
                </a:lnTo>
                <a:cubicBezTo>
                  <a:pt x="668913" y="917143"/>
                  <a:pt x="678871" y="947747"/>
                  <a:pt x="698788" y="974951"/>
                </a:cubicBezTo>
                <a:cubicBezTo>
                  <a:pt x="718705" y="1002154"/>
                  <a:pt x="752952" y="1024985"/>
                  <a:pt x="801529" y="1043445"/>
                </a:cubicBezTo>
                <a:lnTo>
                  <a:pt x="304581" y="1043445"/>
                </a:lnTo>
                <a:cubicBezTo>
                  <a:pt x="360931" y="1032758"/>
                  <a:pt x="405380" y="1012355"/>
                  <a:pt x="437927" y="982237"/>
                </a:cubicBezTo>
                <a:cubicBezTo>
                  <a:pt x="470474" y="952119"/>
                  <a:pt x="486747" y="915200"/>
                  <a:pt x="486747" y="871480"/>
                </a:cubicBezTo>
                <a:lnTo>
                  <a:pt x="486747" y="399307"/>
                </a:lnTo>
                <a:cubicBezTo>
                  <a:pt x="486747" y="342957"/>
                  <a:pt x="497434" y="281264"/>
                  <a:pt x="518808" y="214227"/>
                </a:cubicBezTo>
                <a:cubicBezTo>
                  <a:pt x="540182" y="147190"/>
                  <a:pt x="568357" y="98127"/>
                  <a:pt x="603333" y="67037"/>
                </a:cubicBezTo>
                <a:cubicBezTo>
                  <a:pt x="392507" y="67037"/>
                  <a:pt x="251389" y="92297"/>
                  <a:pt x="179980" y="142818"/>
                </a:cubicBezTo>
                <a:cubicBezTo>
                  <a:pt x="108571" y="193339"/>
                  <a:pt x="72867" y="262319"/>
                  <a:pt x="72867" y="349758"/>
                </a:cubicBezTo>
                <a:cubicBezTo>
                  <a:pt x="72867" y="434283"/>
                  <a:pt x="95941" y="510064"/>
                  <a:pt x="142089" y="577101"/>
                </a:cubicBezTo>
                <a:cubicBezTo>
                  <a:pt x="188238" y="644138"/>
                  <a:pt x="267177" y="700973"/>
                  <a:pt x="378905" y="747608"/>
                </a:cubicBezTo>
                <a:cubicBezTo>
                  <a:pt x="257461" y="747608"/>
                  <a:pt x="163949" y="714400"/>
                  <a:pt x="98370" y="647986"/>
                </a:cubicBezTo>
                <a:cubicBezTo>
                  <a:pt x="32790" y="581571"/>
                  <a:pt x="0" y="498914"/>
                  <a:pt x="0" y="400013"/>
                </a:cubicBezTo>
                <a:cubicBezTo>
                  <a:pt x="0" y="274926"/>
                  <a:pt x="49064" y="180872"/>
                  <a:pt x="147190" y="117850"/>
                </a:cubicBezTo>
                <a:cubicBezTo>
                  <a:pt x="245317" y="54828"/>
                  <a:pt x="412423" y="23317"/>
                  <a:pt x="648510" y="23317"/>
                </a:cubicBezTo>
                <a:lnTo>
                  <a:pt x="66891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2497249" y="1935636"/>
            <a:ext cx="1448581" cy="1310500"/>
          </a:xfrm>
          <a:custGeom>
            <a:avLst/>
            <a:gdLst/>
            <a:ahLst/>
            <a:cxnLst/>
            <a:rect l="l" t="t" r="r" b="b"/>
            <a:pathLst>
              <a:path w="1448581" h="1310500">
                <a:moveTo>
                  <a:pt x="820473" y="0"/>
                </a:moveTo>
                <a:cubicBezTo>
                  <a:pt x="852535" y="147888"/>
                  <a:pt x="889939" y="310608"/>
                  <a:pt x="932688" y="488158"/>
                </a:cubicBezTo>
                <a:cubicBezTo>
                  <a:pt x="975436" y="665709"/>
                  <a:pt x="1039072" y="832562"/>
                  <a:pt x="1123597" y="988715"/>
                </a:cubicBezTo>
                <a:cubicBezTo>
                  <a:pt x="1208122" y="1144869"/>
                  <a:pt x="1316450" y="1252131"/>
                  <a:pt x="1448581" y="1310500"/>
                </a:cubicBezTo>
                <a:lnTo>
                  <a:pt x="1337824" y="1310500"/>
                </a:lnTo>
                <a:cubicBezTo>
                  <a:pt x="1233868" y="1310500"/>
                  <a:pt x="1145943" y="1273975"/>
                  <a:pt x="1074048" y="1200927"/>
                </a:cubicBezTo>
                <a:cubicBezTo>
                  <a:pt x="1005068" y="1121047"/>
                  <a:pt x="936574" y="1041661"/>
                  <a:pt x="868565" y="962768"/>
                </a:cubicBezTo>
                <a:cubicBezTo>
                  <a:pt x="763638" y="859526"/>
                  <a:pt x="631021" y="784041"/>
                  <a:pt x="470716" y="736314"/>
                </a:cubicBezTo>
                <a:cubicBezTo>
                  <a:pt x="443512" y="769346"/>
                  <a:pt x="407079" y="812823"/>
                  <a:pt x="361416" y="866744"/>
                </a:cubicBezTo>
                <a:cubicBezTo>
                  <a:pt x="315753" y="920665"/>
                  <a:pt x="261832" y="975558"/>
                  <a:pt x="199653" y="1031422"/>
                </a:cubicBezTo>
                <a:cubicBezTo>
                  <a:pt x="137474" y="1087286"/>
                  <a:pt x="87439" y="1115218"/>
                  <a:pt x="49549" y="1115218"/>
                </a:cubicBezTo>
                <a:cubicBezTo>
                  <a:pt x="31089" y="1115218"/>
                  <a:pt x="18216" y="1111575"/>
                  <a:pt x="10930" y="1104288"/>
                </a:cubicBezTo>
                <a:cubicBezTo>
                  <a:pt x="3643" y="1097001"/>
                  <a:pt x="0" y="1084128"/>
                  <a:pt x="0" y="1065669"/>
                </a:cubicBezTo>
                <a:cubicBezTo>
                  <a:pt x="0" y="1051096"/>
                  <a:pt x="42019" y="1018306"/>
                  <a:pt x="126058" y="967300"/>
                </a:cubicBezTo>
                <a:cubicBezTo>
                  <a:pt x="210097" y="916293"/>
                  <a:pt x="308952" y="833954"/>
                  <a:pt x="422624" y="720283"/>
                </a:cubicBezTo>
                <a:cubicBezTo>
                  <a:pt x="378904" y="709596"/>
                  <a:pt x="337613" y="704252"/>
                  <a:pt x="298751" y="704252"/>
                </a:cubicBezTo>
                <a:cubicBezTo>
                  <a:pt x="257946" y="704252"/>
                  <a:pt x="226614" y="707896"/>
                  <a:pt x="204754" y="715182"/>
                </a:cubicBezTo>
                <a:cubicBezTo>
                  <a:pt x="182894" y="722469"/>
                  <a:pt x="154962" y="734856"/>
                  <a:pt x="120958" y="752344"/>
                </a:cubicBezTo>
                <a:cubicBezTo>
                  <a:pt x="149133" y="726112"/>
                  <a:pt x="181437" y="707167"/>
                  <a:pt x="217870" y="695508"/>
                </a:cubicBezTo>
                <a:cubicBezTo>
                  <a:pt x="254303" y="683850"/>
                  <a:pt x="292922" y="678021"/>
                  <a:pt x="333727" y="678021"/>
                </a:cubicBezTo>
                <a:cubicBezTo>
                  <a:pt x="371617" y="678021"/>
                  <a:pt x="409022" y="681907"/>
                  <a:pt x="445941" y="689679"/>
                </a:cubicBezTo>
                <a:cubicBezTo>
                  <a:pt x="535324" y="577890"/>
                  <a:pt x="613048" y="460272"/>
                  <a:pt x="679113" y="336824"/>
                </a:cubicBezTo>
                <a:cubicBezTo>
                  <a:pt x="745178" y="213377"/>
                  <a:pt x="792299" y="101102"/>
                  <a:pt x="820473" y="0"/>
                </a:cubicBezTo>
                <a:close/>
                <a:moveTo>
                  <a:pt x="733034" y="316604"/>
                </a:moveTo>
                <a:cubicBezTo>
                  <a:pt x="702916" y="383170"/>
                  <a:pt x="668183" y="448025"/>
                  <a:pt x="628835" y="511168"/>
                </a:cubicBezTo>
                <a:cubicBezTo>
                  <a:pt x="589488" y="574311"/>
                  <a:pt x="545039" y="638673"/>
                  <a:pt x="495490" y="704252"/>
                </a:cubicBezTo>
                <a:cubicBezTo>
                  <a:pt x="570299" y="722378"/>
                  <a:pt x="640008" y="744075"/>
                  <a:pt x="704616" y="769342"/>
                </a:cubicBezTo>
                <a:cubicBezTo>
                  <a:pt x="769224" y="794610"/>
                  <a:pt x="823874" y="824892"/>
                  <a:pt x="868565" y="860186"/>
                </a:cubicBezTo>
                <a:cubicBezTo>
                  <a:pt x="847191" y="816466"/>
                  <a:pt x="823388" y="742629"/>
                  <a:pt x="797156" y="638673"/>
                </a:cubicBezTo>
                <a:cubicBezTo>
                  <a:pt x="770925" y="534717"/>
                  <a:pt x="749550" y="427361"/>
                  <a:pt x="733034" y="31660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6040549" y="1935636"/>
            <a:ext cx="2296305" cy="1310500"/>
          </a:xfrm>
          <a:custGeom>
            <a:avLst/>
            <a:gdLst/>
            <a:ahLst/>
            <a:cxnLst/>
            <a:rect l="l" t="t" r="r" b="b"/>
            <a:pathLst>
              <a:path w="2296305" h="1310500">
                <a:moveTo>
                  <a:pt x="1668198" y="0"/>
                </a:moveTo>
                <a:cubicBezTo>
                  <a:pt x="1700259" y="147888"/>
                  <a:pt x="1737664" y="310608"/>
                  <a:pt x="1780412" y="488158"/>
                </a:cubicBezTo>
                <a:cubicBezTo>
                  <a:pt x="1823161" y="665709"/>
                  <a:pt x="1886797" y="832562"/>
                  <a:pt x="1971321" y="988715"/>
                </a:cubicBezTo>
                <a:cubicBezTo>
                  <a:pt x="2055847" y="1144869"/>
                  <a:pt x="2164175" y="1252131"/>
                  <a:pt x="2296305" y="1310500"/>
                </a:cubicBezTo>
                <a:lnTo>
                  <a:pt x="2185548" y="1310500"/>
                </a:lnTo>
                <a:cubicBezTo>
                  <a:pt x="2081593" y="1310500"/>
                  <a:pt x="1993668" y="1273975"/>
                  <a:pt x="1921773" y="1200927"/>
                </a:cubicBezTo>
                <a:cubicBezTo>
                  <a:pt x="1852793" y="1121047"/>
                  <a:pt x="1784299" y="1041661"/>
                  <a:pt x="1716290" y="962768"/>
                </a:cubicBezTo>
                <a:cubicBezTo>
                  <a:pt x="1611363" y="859526"/>
                  <a:pt x="1478746" y="784041"/>
                  <a:pt x="1318440" y="736314"/>
                </a:cubicBezTo>
                <a:cubicBezTo>
                  <a:pt x="1291237" y="769346"/>
                  <a:pt x="1254804" y="812823"/>
                  <a:pt x="1209141" y="866744"/>
                </a:cubicBezTo>
                <a:cubicBezTo>
                  <a:pt x="1163478" y="920665"/>
                  <a:pt x="1109557" y="975558"/>
                  <a:pt x="1047378" y="1031422"/>
                </a:cubicBezTo>
                <a:cubicBezTo>
                  <a:pt x="985198" y="1087286"/>
                  <a:pt x="935164" y="1115218"/>
                  <a:pt x="897274" y="1115218"/>
                </a:cubicBezTo>
                <a:cubicBezTo>
                  <a:pt x="878814" y="1115218"/>
                  <a:pt x="865941" y="1111575"/>
                  <a:pt x="858654" y="1104288"/>
                </a:cubicBezTo>
                <a:cubicBezTo>
                  <a:pt x="851368" y="1097001"/>
                  <a:pt x="847724" y="1084128"/>
                  <a:pt x="847724" y="1065669"/>
                </a:cubicBezTo>
                <a:cubicBezTo>
                  <a:pt x="847724" y="1062026"/>
                  <a:pt x="850350" y="1057244"/>
                  <a:pt x="855603" y="1051323"/>
                </a:cubicBezTo>
                <a:lnTo>
                  <a:pt x="865616" y="1042352"/>
                </a:lnTo>
                <a:lnTo>
                  <a:pt x="450313" y="1042352"/>
                </a:lnTo>
                <a:cubicBezTo>
                  <a:pt x="538724" y="1003550"/>
                  <a:pt x="582929" y="945827"/>
                  <a:pt x="582929" y="869181"/>
                </a:cubicBezTo>
                <a:lnTo>
                  <a:pt x="582929" y="258038"/>
                </a:lnTo>
                <a:cubicBezTo>
                  <a:pt x="582929" y="202735"/>
                  <a:pt x="590216" y="161505"/>
                  <a:pt x="604789" y="134347"/>
                </a:cubicBezTo>
                <a:cubicBezTo>
                  <a:pt x="626163" y="107174"/>
                  <a:pt x="643166" y="85830"/>
                  <a:pt x="655795" y="70316"/>
                </a:cubicBezTo>
                <a:lnTo>
                  <a:pt x="394935" y="70316"/>
                </a:lnTo>
                <a:cubicBezTo>
                  <a:pt x="272519" y="70316"/>
                  <a:pt x="188237" y="95576"/>
                  <a:pt x="142088" y="146097"/>
                </a:cubicBezTo>
                <a:cubicBezTo>
                  <a:pt x="95940" y="196617"/>
                  <a:pt x="72866" y="267541"/>
                  <a:pt x="72866" y="358866"/>
                </a:cubicBezTo>
                <a:cubicBezTo>
                  <a:pt x="72866" y="430761"/>
                  <a:pt x="92297" y="495855"/>
                  <a:pt x="131159" y="554148"/>
                </a:cubicBezTo>
                <a:cubicBezTo>
                  <a:pt x="170021" y="612441"/>
                  <a:pt x="219570" y="641587"/>
                  <a:pt x="279805" y="641587"/>
                </a:cubicBezTo>
                <a:cubicBezTo>
                  <a:pt x="336156" y="641587"/>
                  <a:pt x="371131" y="616813"/>
                  <a:pt x="384733" y="567264"/>
                </a:cubicBezTo>
                <a:cubicBezTo>
                  <a:pt x="398335" y="517715"/>
                  <a:pt x="417766" y="492940"/>
                  <a:pt x="443026" y="492940"/>
                </a:cubicBezTo>
                <a:cubicBezTo>
                  <a:pt x="461486" y="492940"/>
                  <a:pt x="470715" y="505085"/>
                  <a:pt x="470715" y="529373"/>
                </a:cubicBezTo>
                <a:cubicBezTo>
                  <a:pt x="470715" y="563378"/>
                  <a:pt x="453227" y="596167"/>
                  <a:pt x="418252" y="627743"/>
                </a:cubicBezTo>
                <a:cubicBezTo>
                  <a:pt x="383276" y="659318"/>
                  <a:pt x="333241" y="675106"/>
                  <a:pt x="268147" y="675106"/>
                </a:cubicBezTo>
                <a:cubicBezTo>
                  <a:pt x="183622" y="675106"/>
                  <a:pt x="117800" y="644988"/>
                  <a:pt x="70680" y="584752"/>
                </a:cubicBezTo>
                <a:cubicBezTo>
                  <a:pt x="23560" y="524516"/>
                  <a:pt x="0" y="449221"/>
                  <a:pt x="0" y="358866"/>
                </a:cubicBezTo>
                <a:cubicBezTo>
                  <a:pt x="0" y="243252"/>
                  <a:pt x="44205" y="158484"/>
                  <a:pt x="132616" y="104563"/>
                </a:cubicBezTo>
                <a:cubicBezTo>
                  <a:pt x="221027" y="50642"/>
                  <a:pt x="312838" y="23682"/>
                  <a:pt x="408050" y="23682"/>
                </a:cubicBezTo>
                <a:lnTo>
                  <a:pt x="899169" y="23682"/>
                </a:lnTo>
                <a:cubicBezTo>
                  <a:pt x="810757" y="60555"/>
                  <a:pt x="766552" y="114886"/>
                  <a:pt x="766552" y="186674"/>
                </a:cubicBezTo>
                <a:lnTo>
                  <a:pt x="766552" y="869181"/>
                </a:lnTo>
                <a:cubicBezTo>
                  <a:pt x="766552" y="900225"/>
                  <a:pt x="776025" y="931512"/>
                  <a:pt x="794970" y="963041"/>
                </a:cubicBezTo>
                <a:cubicBezTo>
                  <a:pt x="809179" y="986689"/>
                  <a:pt x="832268" y="1007471"/>
                  <a:pt x="864238" y="1025389"/>
                </a:cubicBezTo>
                <a:lnTo>
                  <a:pt x="877410" y="1031785"/>
                </a:lnTo>
                <a:lnTo>
                  <a:pt x="879239" y="1030147"/>
                </a:lnTo>
                <a:cubicBezTo>
                  <a:pt x="900249" y="1013752"/>
                  <a:pt x="931763" y="992803"/>
                  <a:pt x="973783" y="967300"/>
                </a:cubicBezTo>
                <a:cubicBezTo>
                  <a:pt x="1057822" y="916293"/>
                  <a:pt x="1156678" y="833954"/>
                  <a:pt x="1270349" y="720283"/>
                </a:cubicBezTo>
                <a:cubicBezTo>
                  <a:pt x="1226629" y="709596"/>
                  <a:pt x="1185338" y="704252"/>
                  <a:pt x="1146476" y="704252"/>
                </a:cubicBezTo>
                <a:cubicBezTo>
                  <a:pt x="1105671" y="704252"/>
                  <a:pt x="1074338" y="707896"/>
                  <a:pt x="1052479" y="715182"/>
                </a:cubicBezTo>
                <a:cubicBezTo>
                  <a:pt x="1030619" y="722469"/>
                  <a:pt x="1002686" y="734856"/>
                  <a:pt x="968683" y="752344"/>
                </a:cubicBezTo>
                <a:cubicBezTo>
                  <a:pt x="996857" y="726112"/>
                  <a:pt x="1029161" y="707167"/>
                  <a:pt x="1065595" y="695508"/>
                </a:cubicBezTo>
                <a:cubicBezTo>
                  <a:pt x="1102027" y="683850"/>
                  <a:pt x="1140647" y="678021"/>
                  <a:pt x="1181452" y="678021"/>
                </a:cubicBezTo>
                <a:cubicBezTo>
                  <a:pt x="1219342" y="678021"/>
                  <a:pt x="1256747" y="681907"/>
                  <a:pt x="1293666" y="689679"/>
                </a:cubicBezTo>
                <a:cubicBezTo>
                  <a:pt x="1383049" y="577890"/>
                  <a:pt x="1460772" y="460272"/>
                  <a:pt x="1526838" y="336824"/>
                </a:cubicBezTo>
                <a:cubicBezTo>
                  <a:pt x="1592903" y="213377"/>
                  <a:pt x="1640024" y="101102"/>
                  <a:pt x="1668198" y="0"/>
                </a:cubicBezTo>
                <a:close/>
                <a:moveTo>
                  <a:pt x="1580759" y="316604"/>
                </a:moveTo>
                <a:cubicBezTo>
                  <a:pt x="1550641" y="383170"/>
                  <a:pt x="1515907" y="448025"/>
                  <a:pt x="1476560" y="511168"/>
                </a:cubicBezTo>
                <a:cubicBezTo>
                  <a:pt x="1437212" y="574311"/>
                  <a:pt x="1392764" y="638673"/>
                  <a:pt x="1343214" y="704252"/>
                </a:cubicBezTo>
                <a:cubicBezTo>
                  <a:pt x="1418024" y="722378"/>
                  <a:pt x="1487733" y="744075"/>
                  <a:pt x="1552341" y="769342"/>
                </a:cubicBezTo>
                <a:cubicBezTo>
                  <a:pt x="1616949" y="794610"/>
                  <a:pt x="1671598" y="824892"/>
                  <a:pt x="1716290" y="860186"/>
                </a:cubicBezTo>
                <a:cubicBezTo>
                  <a:pt x="1694916" y="816466"/>
                  <a:pt x="1671112" y="742629"/>
                  <a:pt x="1644881" y="638673"/>
                </a:cubicBezTo>
                <a:cubicBezTo>
                  <a:pt x="1618649" y="534717"/>
                  <a:pt x="1597275" y="427361"/>
                  <a:pt x="1580759" y="31660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1281639" y="1937459"/>
            <a:ext cx="1208123" cy="1209579"/>
          </a:xfrm>
          <a:custGeom>
            <a:avLst/>
            <a:gdLst/>
            <a:ahLst/>
            <a:cxnLst/>
            <a:rect l="l" t="t" r="r" b="b"/>
            <a:pathLst>
              <a:path w="1208123" h="1209579">
                <a:moveTo>
                  <a:pt x="606248" y="0"/>
                </a:moveTo>
                <a:cubicBezTo>
                  <a:pt x="656768" y="0"/>
                  <a:pt x="731820" y="9229"/>
                  <a:pt x="831404" y="27689"/>
                </a:cubicBezTo>
                <a:cubicBezTo>
                  <a:pt x="930988" y="46148"/>
                  <a:pt x="994382" y="55378"/>
                  <a:pt x="1021585" y="55378"/>
                </a:cubicBezTo>
                <a:cubicBezTo>
                  <a:pt x="991467" y="113671"/>
                  <a:pt x="972036" y="155690"/>
                  <a:pt x="963292" y="181437"/>
                </a:cubicBezTo>
                <a:cubicBezTo>
                  <a:pt x="954548" y="207183"/>
                  <a:pt x="947262" y="239487"/>
                  <a:pt x="941433" y="278349"/>
                </a:cubicBezTo>
                <a:cubicBezTo>
                  <a:pt x="910343" y="188966"/>
                  <a:pt x="860794" y="127273"/>
                  <a:pt x="792785" y="93268"/>
                </a:cubicBezTo>
                <a:cubicBezTo>
                  <a:pt x="724777" y="59264"/>
                  <a:pt x="637823" y="42262"/>
                  <a:pt x="531924" y="42262"/>
                </a:cubicBezTo>
                <a:cubicBezTo>
                  <a:pt x="402708" y="42262"/>
                  <a:pt x="311625" y="84578"/>
                  <a:pt x="258676" y="169209"/>
                </a:cubicBezTo>
                <a:cubicBezTo>
                  <a:pt x="205726" y="253840"/>
                  <a:pt x="179251" y="361826"/>
                  <a:pt x="179251" y="493168"/>
                </a:cubicBezTo>
                <a:cubicBezTo>
                  <a:pt x="179251" y="675075"/>
                  <a:pt x="217385" y="833882"/>
                  <a:pt x="293651" y="969588"/>
                </a:cubicBezTo>
                <a:cubicBezTo>
                  <a:pt x="369918" y="1105293"/>
                  <a:pt x="482375" y="1173146"/>
                  <a:pt x="631022" y="1173146"/>
                </a:cubicBezTo>
                <a:cubicBezTo>
                  <a:pt x="718462" y="1173146"/>
                  <a:pt x="789142" y="1148049"/>
                  <a:pt x="843063" y="1097855"/>
                </a:cubicBezTo>
                <a:cubicBezTo>
                  <a:pt x="896984" y="1047661"/>
                  <a:pt x="923944" y="979679"/>
                  <a:pt x="923944" y="893909"/>
                </a:cubicBezTo>
                <a:cubicBezTo>
                  <a:pt x="923944" y="809126"/>
                  <a:pt x="904028" y="757475"/>
                  <a:pt x="864194" y="738955"/>
                </a:cubicBezTo>
                <a:cubicBezTo>
                  <a:pt x="824361" y="720434"/>
                  <a:pt x="750523" y="711174"/>
                  <a:pt x="642681" y="711174"/>
                </a:cubicBezTo>
                <a:cubicBezTo>
                  <a:pt x="593132" y="711174"/>
                  <a:pt x="546983" y="716032"/>
                  <a:pt x="504235" y="725748"/>
                </a:cubicBezTo>
                <a:cubicBezTo>
                  <a:pt x="461487" y="735463"/>
                  <a:pt x="424082" y="763152"/>
                  <a:pt x="392021" y="808815"/>
                </a:cubicBezTo>
                <a:cubicBezTo>
                  <a:pt x="392021" y="762484"/>
                  <a:pt x="417524" y="714469"/>
                  <a:pt x="468530" y="664768"/>
                </a:cubicBezTo>
                <a:cubicBezTo>
                  <a:pt x="519537" y="615067"/>
                  <a:pt x="581473" y="590216"/>
                  <a:pt x="654339" y="590216"/>
                </a:cubicBezTo>
                <a:cubicBezTo>
                  <a:pt x="679600" y="590216"/>
                  <a:pt x="705832" y="590216"/>
                  <a:pt x="733035" y="590216"/>
                </a:cubicBezTo>
                <a:cubicBezTo>
                  <a:pt x="760238" y="590216"/>
                  <a:pt x="787928" y="590216"/>
                  <a:pt x="816102" y="590216"/>
                </a:cubicBezTo>
                <a:cubicBezTo>
                  <a:pt x="912286" y="590216"/>
                  <a:pt x="992925" y="587788"/>
                  <a:pt x="1058018" y="582930"/>
                </a:cubicBezTo>
                <a:cubicBezTo>
                  <a:pt x="1123112" y="578072"/>
                  <a:pt x="1173147" y="568356"/>
                  <a:pt x="1208123" y="553783"/>
                </a:cubicBezTo>
                <a:cubicBezTo>
                  <a:pt x="1194521" y="590702"/>
                  <a:pt x="1168046" y="628107"/>
                  <a:pt x="1128699" y="665997"/>
                </a:cubicBezTo>
                <a:cubicBezTo>
                  <a:pt x="1089351" y="703888"/>
                  <a:pt x="1034215" y="722833"/>
                  <a:pt x="963292" y="722833"/>
                </a:cubicBezTo>
                <a:cubicBezTo>
                  <a:pt x="981752" y="744207"/>
                  <a:pt x="994382" y="764852"/>
                  <a:pt x="1001183" y="784769"/>
                </a:cubicBezTo>
                <a:cubicBezTo>
                  <a:pt x="1007984" y="804686"/>
                  <a:pt x="1011384" y="836504"/>
                  <a:pt x="1011384" y="880224"/>
                </a:cubicBezTo>
                <a:cubicBezTo>
                  <a:pt x="1011384" y="1001668"/>
                  <a:pt x="972765" y="1086921"/>
                  <a:pt x="895527" y="1135985"/>
                </a:cubicBezTo>
                <a:cubicBezTo>
                  <a:pt x="818288" y="1185048"/>
                  <a:pt x="717490" y="1209579"/>
                  <a:pt x="593132" y="1209579"/>
                </a:cubicBezTo>
                <a:cubicBezTo>
                  <a:pt x="385220" y="1209579"/>
                  <a:pt x="234387" y="1153715"/>
                  <a:pt x="140632" y="1041987"/>
                </a:cubicBezTo>
                <a:cubicBezTo>
                  <a:pt x="46878" y="930259"/>
                  <a:pt x="0" y="799585"/>
                  <a:pt x="0" y="649967"/>
                </a:cubicBezTo>
                <a:cubicBezTo>
                  <a:pt x="0" y="451770"/>
                  <a:pt x="53193" y="293894"/>
                  <a:pt x="159578" y="176336"/>
                </a:cubicBezTo>
                <a:cubicBezTo>
                  <a:pt x="265962" y="58778"/>
                  <a:pt x="414852" y="0"/>
                  <a:pt x="60624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4999304" y="1960775"/>
            <a:ext cx="1015755" cy="1186262"/>
          </a:xfrm>
          <a:custGeom>
            <a:avLst/>
            <a:gdLst/>
            <a:ahLst/>
            <a:cxnLst/>
            <a:rect l="l" t="t" r="r" b="b"/>
            <a:pathLst>
              <a:path w="1015755" h="1186262">
                <a:moveTo>
                  <a:pt x="529009" y="0"/>
                </a:moveTo>
                <a:lnTo>
                  <a:pt x="890426" y="0"/>
                </a:lnTo>
                <a:cubicBezTo>
                  <a:pt x="898198" y="35947"/>
                  <a:pt x="918358" y="83067"/>
                  <a:pt x="950905" y="141360"/>
                </a:cubicBezTo>
                <a:cubicBezTo>
                  <a:pt x="983452" y="199653"/>
                  <a:pt x="1003611" y="241916"/>
                  <a:pt x="1011384" y="268148"/>
                </a:cubicBezTo>
                <a:cubicBezTo>
                  <a:pt x="942404" y="214378"/>
                  <a:pt x="873424" y="160116"/>
                  <a:pt x="804443" y="105360"/>
                </a:cubicBezTo>
                <a:cubicBezTo>
                  <a:pt x="718947" y="59409"/>
                  <a:pt x="629564" y="36433"/>
                  <a:pt x="536296" y="36433"/>
                </a:cubicBezTo>
                <a:cubicBezTo>
                  <a:pt x="398336" y="36433"/>
                  <a:pt x="304338" y="77967"/>
                  <a:pt x="254303" y="161034"/>
                </a:cubicBezTo>
                <a:cubicBezTo>
                  <a:pt x="204269" y="244102"/>
                  <a:pt x="179251" y="352673"/>
                  <a:pt x="179251" y="486746"/>
                </a:cubicBezTo>
                <a:cubicBezTo>
                  <a:pt x="179251" y="636365"/>
                  <a:pt x="217141" y="782826"/>
                  <a:pt x="292922" y="926130"/>
                </a:cubicBezTo>
                <a:cubicBezTo>
                  <a:pt x="368703" y="1069434"/>
                  <a:pt x="478003" y="1141085"/>
                  <a:pt x="620821" y="1141085"/>
                </a:cubicBezTo>
                <a:cubicBezTo>
                  <a:pt x="737406" y="1141085"/>
                  <a:pt x="823389" y="1118876"/>
                  <a:pt x="878767" y="1074458"/>
                </a:cubicBezTo>
                <a:cubicBezTo>
                  <a:pt x="934145" y="1030040"/>
                  <a:pt x="979809" y="973068"/>
                  <a:pt x="1015755" y="903541"/>
                </a:cubicBezTo>
                <a:cubicBezTo>
                  <a:pt x="1015755" y="993425"/>
                  <a:pt x="986124" y="1063016"/>
                  <a:pt x="926859" y="1112315"/>
                </a:cubicBezTo>
                <a:cubicBezTo>
                  <a:pt x="867594" y="1161613"/>
                  <a:pt x="756838" y="1186262"/>
                  <a:pt x="594589" y="1186262"/>
                </a:cubicBezTo>
                <a:cubicBezTo>
                  <a:pt x="423596" y="1186262"/>
                  <a:pt x="281750" y="1139685"/>
                  <a:pt x="169050" y="1046530"/>
                </a:cubicBezTo>
                <a:cubicBezTo>
                  <a:pt x="56350" y="953375"/>
                  <a:pt x="0" y="813643"/>
                  <a:pt x="0" y="627333"/>
                </a:cubicBezTo>
                <a:cubicBezTo>
                  <a:pt x="0" y="434237"/>
                  <a:pt x="51978" y="281408"/>
                  <a:pt x="155934" y="168845"/>
                </a:cubicBezTo>
                <a:cubicBezTo>
                  <a:pt x="259890" y="56281"/>
                  <a:pt x="384248" y="0"/>
                  <a:pt x="529009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8487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/>
          <p:cNvSpPr txBox="1"/>
          <p:nvPr/>
        </p:nvSpPr>
        <p:spPr>
          <a:xfrm>
            <a:off x="610024" y="2196934"/>
            <a:ext cx="1007059" cy="1204569"/>
          </a:xfrm>
          <a:custGeom>
            <a:avLst/>
            <a:gdLst/>
            <a:ahLst/>
            <a:cxnLst/>
            <a:rect l="l" t="t" r="r" b="b"/>
            <a:pathLst>
              <a:path w="1007059" h="1204569">
                <a:moveTo>
                  <a:pt x="563270" y="0"/>
                </a:moveTo>
                <a:lnTo>
                  <a:pt x="563270" y="21945"/>
                </a:lnTo>
                <a:cubicBezTo>
                  <a:pt x="572211" y="21133"/>
                  <a:pt x="579933" y="20726"/>
                  <a:pt x="586435" y="20726"/>
                </a:cubicBezTo>
                <a:cubicBezTo>
                  <a:pt x="637642" y="20726"/>
                  <a:pt x="694538" y="28245"/>
                  <a:pt x="757123" y="43281"/>
                </a:cubicBezTo>
                <a:cubicBezTo>
                  <a:pt x="819709" y="58318"/>
                  <a:pt x="877011" y="90627"/>
                  <a:pt x="929030" y="140208"/>
                </a:cubicBezTo>
                <a:cubicBezTo>
                  <a:pt x="981050" y="189789"/>
                  <a:pt x="1007059" y="262534"/>
                  <a:pt x="1007059" y="358445"/>
                </a:cubicBezTo>
                <a:cubicBezTo>
                  <a:pt x="1007059" y="444601"/>
                  <a:pt x="983082" y="509219"/>
                  <a:pt x="935126" y="552297"/>
                </a:cubicBezTo>
                <a:cubicBezTo>
                  <a:pt x="887171" y="595376"/>
                  <a:pt x="826618" y="616915"/>
                  <a:pt x="753466" y="616915"/>
                </a:cubicBezTo>
                <a:cubicBezTo>
                  <a:pt x="707949" y="616915"/>
                  <a:pt x="671576" y="608177"/>
                  <a:pt x="644347" y="590702"/>
                </a:cubicBezTo>
                <a:cubicBezTo>
                  <a:pt x="617118" y="573227"/>
                  <a:pt x="603504" y="555142"/>
                  <a:pt x="603504" y="536448"/>
                </a:cubicBezTo>
                <a:cubicBezTo>
                  <a:pt x="640080" y="564083"/>
                  <a:pt x="663854" y="580136"/>
                  <a:pt x="674827" y="584606"/>
                </a:cubicBezTo>
                <a:cubicBezTo>
                  <a:pt x="685800" y="589077"/>
                  <a:pt x="703885" y="591312"/>
                  <a:pt x="729082" y="591312"/>
                </a:cubicBezTo>
                <a:cubicBezTo>
                  <a:pt x="773786" y="591312"/>
                  <a:pt x="811987" y="572008"/>
                  <a:pt x="843686" y="533400"/>
                </a:cubicBezTo>
                <a:cubicBezTo>
                  <a:pt x="875386" y="494792"/>
                  <a:pt x="891235" y="433222"/>
                  <a:pt x="891235" y="348691"/>
                </a:cubicBezTo>
                <a:cubicBezTo>
                  <a:pt x="891235" y="232461"/>
                  <a:pt x="856285" y="154838"/>
                  <a:pt x="786384" y="115824"/>
                </a:cubicBezTo>
                <a:cubicBezTo>
                  <a:pt x="716483" y="76809"/>
                  <a:pt x="640893" y="57302"/>
                  <a:pt x="559613" y="57302"/>
                </a:cubicBezTo>
                <a:lnTo>
                  <a:pt x="559613" y="724205"/>
                </a:lnTo>
                <a:cubicBezTo>
                  <a:pt x="559613" y="773785"/>
                  <a:pt x="587045" y="814222"/>
                  <a:pt x="641909" y="845515"/>
                </a:cubicBezTo>
                <a:cubicBezTo>
                  <a:pt x="696773" y="876808"/>
                  <a:pt x="724205" y="908304"/>
                  <a:pt x="724205" y="940003"/>
                </a:cubicBezTo>
                <a:cubicBezTo>
                  <a:pt x="724205" y="948131"/>
                  <a:pt x="723798" y="954227"/>
                  <a:pt x="722986" y="958291"/>
                </a:cubicBezTo>
                <a:cubicBezTo>
                  <a:pt x="705917" y="924153"/>
                  <a:pt x="680720" y="902005"/>
                  <a:pt x="647395" y="891845"/>
                </a:cubicBezTo>
                <a:cubicBezTo>
                  <a:pt x="614070" y="881685"/>
                  <a:pt x="570992" y="876605"/>
                  <a:pt x="518160" y="876605"/>
                </a:cubicBezTo>
                <a:cubicBezTo>
                  <a:pt x="414934" y="876605"/>
                  <a:pt x="333248" y="902303"/>
                  <a:pt x="273101" y="953700"/>
                </a:cubicBezTo>
                <a:cubicBezTo>
                  <a:pt x="212954" y="1005097"/>
                  <a:pt x="182880" y="1057719"/>
                  <a:pt x="182880" y="1111567"/>
                </a:cubicBezTo>
                <a:cubicBezTo>
                  <a:pt x="182880" y="1131151"/>
                  <a:pt x="185928" y="1145632"/>
                  <a:pt x="192024" y="1155011"/>
                </a:cubicBezTo>
                <a:cubicBezTo>
                  <a:pt x="198120" y="1164390"/>
                  <a:pt x="217830" y="1180503"/>
                  <a:pt x="251155" y="1203350"/>
                </a:cubicBezTo>
                <a:cubicBezTo>
                  <a:pt x="242214" y="1204163"/>
                  <a:pt x="235306" y="1204569"/>
                  <a:pt x="230429" y="1204569"/>
                </a:cubicBezTo>
                <a:cubicBezTo>
                  <a:pt x="203606" y="1204569"/>
                  <a:pt x="179019" y="1198873"/>
                  <a:pt x="156667" y="1187481"/>
                </a:cubicBezTo>
                <a:cubicBezTo>
                  <a:pt x="134315" y="1176090"/>
                  <a:pt x="123139" y="1154119"/>
                  <a:pt x="123139" y="1121569"/>
                </a:cubicBezTo>
                <a:cubicBezTo>
                  <a:pt x="123139" y="1079265"/>
                  <a:pt x="147523" y="1032891"/>
                  <a:pt x="196291" y="982446"/>
                </a:cubicBezTo>
                <a:cubicBezTo>
                  <a:pt x="241808" y="940130"/>
                  <a:pt x="287325" y="898226"/>
                  <a:pt x="332842" y="856735"/>
                </a:cubicBezTo>
                <a:cubicBezTo>
                  <a:pt x="382422" y="807091"/>
                  <a:pt x="407213" y="763149"/>
                  <a:pt x="407213" y="724909"/>
                </a:cubicBezTo>
                <a:lnTo>
                  <a:pt x="407213" y="342900"/>
                </a:lnTo>
                <a:cubicBezTo>
                  <a:pt x="407213" y="306286"/>
                  <a:pt x="414934" y="256854"/>
                  <a:pt x="430378" y="194605"/>
                </a:cubicBezTo>
                <a:cubicBezTo>
                  <a:pt x="445821" y="132356"/>
                  <a:pt x="472237" y="86588"/>
                  <a:pt x="509626" y="57302"/>
                </a:cubicBezTo>
                <a:cubicBezTo>
                  <a:pt x="334061" y="57302"/>
                  <a:pt x="215392" y="80061"/>
                  <a:pt x="153619" y="125577"/>
                </a:cubicBezTo>
                <a:cubicBezTo>
                  <a:pt x="91846" y="171094"/>
                  <a:pt x="60960" y="229616"/>
                  <a:pt x="60960" y="301142"/>
                </a:cubicBezTo>
                <a:cubicBezTo>
                  <a:pt x="60960" y="384048"/>
                  <a:pt x="82906" y="454152"/>
                  <a:pt x="126797" y="511454"/>
                </a:cubicBezTo>
                <a:cubicBezTo>
                  <a:pt x="170688" y="568757"/>
                  <a:pt x="236118" y="616915"/>
                  <a:pt x="323088" y="655929"/>
                </a:cubicBezTo>
                <a:cubicBezTo>
                  <a:pt x="218237" y="655929"/>
                  <a:pt x="138176" y="629107"/>
                  <a:pt x="82906" y="575462"/>
                </a:cubicBezTo>
                <a:cubicBezTo>
                  <a:pt x="27635" y="521817"/>
                  <a:pt x="0" y="447446"/>
                  <a:pt x="0" y="352349"/>
                </a:cubicBezTo>
                <a:cubicBezTo>
                  <a:pt x="0" y="238557"/>
                  <a:pt x="47752" y="155041"/>
                  <a:pt x="143256" y="101803"/>
                </a:cubicBezTo>
                <a:cubicBezTo>
                  <a:pt x="238760" y="48565"/>
                  <a:pt x="370637" y="21945"/>
                  <a:pt x="538886" y="21945"/>
                </a:cubicBezTo>
                <a:lnTo>
                  <a:pt x="56327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5801149" y="2200286"/>
            <a:ext cx="2209571" cy="1098804"/>
          </a:xfrm>
          <a:custGeom>
            <a:avLst/>
            <a:gdLst/>
            <a:ahLst/>
            <a:cxnLst/>
            <a:rect l="l" t="t" r="r" b="b"/>
            <a:pathLst>
              <a:path w="2209571" h="1098804">
                <a:moveTo>
                  <a:pt x="2209571" y="0"/>
                </a:moveTo>
                <a:cubicBezTo>
                  <a:pt x="2159991" y="52946"/>
                  <a:pt x="2107159" y="90008"/>
                  <a:pt x="2051075" y="111185"/>
                </a:cubicBezTo>
                <a:cubicBezTo>
                  <a:pt x="1994992" y="132362"/>
                  <a:pt x="1928343" y="142951"/>
                  <a:pt x="1851127" y="142951"/>
                </a:cubicBezTo>
                <a:lnTo>
                  <a:pt x="1496339" y="142951"/>
                </a:lnTo>
                <a:cubicBezTo>
                  <a:pt x="1512596" y="142951"/>
                  <a:pt x="1548562" y="156565"/>
                  <a:pt x="1604238" y="183794"/>
                </a:cubicBezTo>
                <a:cubicBezTo>
                  <a:pt x="1659915" y="211023"/>
                  <a:pt x="1713357" y="258978"/>
                  <a:pt x="1764563" y="327660"/>
                </a:cubicBezTo>
                <a:cubicBezTo>
                  <a:pt x="1815769" y="396341"/>
                  <a:pt x="1841373" y="488797"/>
                  <a:pt x="1841373" y="605028"/>
                </a:cubicBezTo>
                <a:cubicBezTo>
                  <a:pt x="1841373" y="761898"/>
                  <a:pt x="1797685" y="879754"/>
                  <a:pt x="1710309" y="958596"/>
                </a:cubicBezTo>
                <a:cubicBezTo>
                  <a:pt x="1622933" y="1037437"/>
                  <a:pt x="1514627" y="1076858"/>
                  <a:pt x="1385392" y="1076858"/>
                </a:cubicBezTo>
                <a:cubicBezTo>
                  <a:pt x="1370457" y="1076858"/>
                  <a:pt x="1355995" y="1076290"/>
                  <a:pt x="1342006" y="1075153"/>
                </a:cubicBezTo>
                <a:lnTo>
                  <a:pt x="1325038" y="1073013"/>
                </a:lnTo>
                <a:lnTo>
                  <a:pt x="1305001" y="1083186"/>
                </a:lnTo>
                <a:cubicBezTo>
                  <a:pt x="1278483" y="1093598"/>
                  <a:pt x="1244193" y="1098804"/>
                  <a:pt x="1202131" y="1098804"/>
                </a:cubicBezTo>
                <a:cubicBezTo>
                  <a:pt x="1082650" y="1098804"/>
                  <a:pt x="984301" y="1045295"/>
                  <a:pt x="907085" y="938279"/>
                </a:cubicBezTo>
                <a:cubicBezTo>
                  <a:pt x="829869" y="831262"/>
                  <a:pt x="745338" y="679691"/>
                  <a:pt x="653491" y="483565"/>
                </a:cubicBezTo>
                <a:cubicBezTo>
                  <a:pt x="561644" y="287439"/>
                  <a:pt x="489711" y="165773"/>
                  <a:pt x="437693" y="118567"/>
                </a:cubicBezTo>
                <a:lnTo>
                  <a:pt x="437693" y="740359"/>
                </a:lnTo>
                <a:cubicBezTo>
                  <a:pt x="437693" y="772871"/>
                  <a:pt x="449275" y="799490"/>
                  <a:pt x="472440" y="820216"/>
                </a:cubicBezTo>
                <a:cubicBezTo>
                  <a:pt x="495605" y="840943"/>
                  <a:pt x="524662" y="858621"/>
                  <a:pt x="559612" y="873252"/>
                </a:cubicBezTo>
                <a:lnTo>
                  <a:pt x="254812" y="873252"/>
                </a:lnTo>
                <a:cubicBezTo>
                  <a:pt x="314147" y="860247"/>
                  <a:pt x="353771" y="843381"/>
                  <a:pt x="373685" y="822655"/>
                </a:cubicBezTo>
                <a:cubicBezTo>
                  <a:pt x="393599" y="801928"/>
                  <a:pt x="403555" y="774496"/>
                  <a:pt x="403555" y="740359"/>
                </a:cubicBezTo>
                <a:lnTo>
                  <a:pt x="403555" y="90525"/>
                </a:lnTo>
                <a:cubicBezTo>
                  <a:pt x="385674" y="72643"/>
                  <a:pt x="368808" y="60248"/>
                  <a:pt x="352958" y="53340"/>
                </a:cubicBezTo>
                <a:cubicBezTo>
                  <a:pt x="337109" y="46431"/>
                  <a:pt x="314554" y="42976"/>
                  <a:pt x="285293" y="42976"/>
                </a:cubicBezTo>
                <a:cubicBezTo>
                  <a:pt x="206451" y="42976"/>
                  <a:pt x="149352" y="65532"/>
                  <a:pt x="113995" y="110642"/>
                </a:cubicBezTo>
                <a:cubicBezTo>
                  <a:pt x="78638" y="155752"/>
                  <a:pt x="60960" y="213258"/>
                  <a:pt x="60960" y="283159"/>
                </a:cubicBezTo>
                <a:cubicBezTo>
                  <a:pt x="60960" y="368503"/>
                  <a:pt x="79248" y="434543"/>
                  <a:pt x="115824" y="481279"/>
                </a:cubicBezTo>
                <a:cubicBezTo>
                  <a:pt x="152400" y="528015"/>
                  <a:pt x="204013" y="567232"/>
                  <a:pt x="270662" y="598932"/>
                </a:cubicBezTo>
                <a:cubicBezTo>
                  <a:pt x="178816" y="598932"/>
                  <a:pt x="110744" y="572109"/>
                  <a:pt x="66446" y="518464"/>
                </a:cubicBezTo>
                <a:cubicBezTo>
                  <a:pt x="22149" y="464820"/>
                  <a:pt x="0" y="398983"/>
                  <a:pt x="0" y="320954"/>
                </a:cubicBezTo>
                <a:cubicBezTo>
                  <a:pt x="0" y="211226"/>
                  <a:pt x="32511" y="132384"/>
                  <a:pt x="97536" y="84429"/>
                </a:cubicBezTo>
                <a:cubicBezTo>
                  <a:pt x="162560" y="36474"/>
                  <a:pt x="256032" y="12496"/>
                  <a:pt x="377952" y="12496"/>
                </a:cubicBezTo>
                <a:cubicBezTo>
                  <a:pt x="466547" y="12496"/>
                  <a:pt x="524662" y="28752"/>
                  <a:pt x="552297" y="61264"/>
                </a:cubicBezTo>
                <a:cubicBezTo>
                  <a:pt x="579933" y="93776"/>
                  <a:pt x="618947" y="145795"/>
                  <a:pt x="669341" y="217322"/>
                </a:cubicBezTo>
                <a:lnTo>
                  <a:pt x="892454" y="684276"/>
                </a:lnTo>
                <a:lnTo>
                  <a:pt x="892454" y="155143"/>
                </a:lnTo>
                <a:cubicBezTo>
                  <a:pt x="892454" y="119380"/>
                  <a:pt x="880669" y="91541"/>
                  <a:pt x="857097" y="71628"/>
                </a:cubicBezTo>
                <a:cubicBezTo>
                  <a:pt x="833526" y="51714"/>
                  <a:pt x="805485" y="35255"/>
                  <a:pt x="772973" y="22250"/>
                </a:cubicBezTo>
                <a:lnTo>
                  <a:pt x="1080211" y="22250"/>
                </a:lnTo>
                <a:cubicBezTo>
                  <a:pt x="1020063" y="35267"/>
                  <a:pt x="979424" y="52762"/>
                  <a:pt x="958291" y="74733"/>
                </a:cubicBezTo>
                <a:cubicBezTo>
                  <a:pt x="937158" y="96704"/>
                  <a:pt x="926592" y="123558"/>
                  <a:pt x="926592" y="155295"/>
                </a:cubicBezTo>
                <a:lnTo>
                  <a:pt x="926592" y="749750"/>
                </a:lnTo>
                <a:cubicBezTo>
                  <a:pt x="984301" y="879938"/>
                  <a:pt x="1035507" y="965581"/>
                  <a:pt x="1080211" y="1006678"/>
                </a:cubicBezTo>
                <a:cubicBezTo>
                  <a:pt x="1124915" y="1047775"/>
                  <a:pt x="1182217" y="1068324"/>
                  <a:pt x="1252118" y="1068324"/>
                </a:cubicBezTo>
                <a:cubicBezTo>
                  <a:pt x="1257198" y="1068324"/>
                  <a:pt x="1262545" y="1067897"/>
                  <a:pt x="1268158" y="1067045"/>
                </a:cubicBezTo>
                <a:lnTo>
                  <a:pt x="1278382" y="1064822"/>
                </a:lnTo>
                <a:lnTo>
                  <a:pt x="1263748" y="1061513"/>
                </a:lnTo>
                <a:cubicBezTo>
                  <a:pt x="1203264" y="1044463"/>
                  <a:pt x="1154607" y="1013206"/>
                  <a:pt x="1117778" y="967740"/>
                </a:cubicBezTo>
                <a:cubicBezTo>
                  <a:pt x="1058849" y="894994"/>
                  <a:pt x="1029385" y="818794"/>
                  <a:pt x="1029385" y="739140"/>
                </a:cubicBezTo>
                <a:cubicBezTo>
                  <a:pt x="1029385" y="652170"/>
                  <a:pt x="1052753" y="578815"/>
                  <a:pt x="1099489" y="519074"/>
                </a:cubicBezTo>
                <a:cubicBezTo>
                  <a:pt x="1146226" y="459333"/>
                  <a:pt x="1214297" y="429463"/>
                  <a:pt x="1303705" y="429463"/>
                </a:cubicBezTo>
                <a:cubicBezTo>
                  <a:pt x="1363040" y="429463"/>
                  <a:pt x="1413636" y="449173"/>
                  <a:pt x="1455496" y="488594"/>
                </a:cubicBezTo>
                <a:cubicBezTo>
                  <a:pt x="1497355" y="528015"/>
                  <a:pt x="1518285" y="577799"/>
                  <a:pt x="1518285" y="637946"/>
                </a:cubicBezTo>
                <a:cubicBezTo>
                  <a:pt x="1518285" y="678586"/>
                  <a:pt x="1504874" y="713536"/>
                  <a:pt x="1478051" y="742797"/>
                </a:cubicBezTo>
                <a:cubicBezTo>
                  <a:pt x="1451229" y="772058"/>
                  <a:pt x="1423187" y="791159"/>
                  <a:pt x="1393927" y="800100"/>
                </a:cubicBezTo>
                <a:cubicBezTo>
                  <a:pt x="1409369" y="774090"/>
                  <a:pt x="1421155" y="750112"/>
                  <a:pt x="1429283" y="728167"/>
                </a:cubicBezTo>
                <a:cubicBezTo>
                  <a:pt x="1437411" y="706221"/>
                  <a:pt x="1441475" y="679399"/>
                  <a:pt x="1441475" y="647700"/>
                </a:cubicBezTo>
                <a:cubicBezTo>
                  <a:pt x="1441475" y="587552"/>
                  <a:pt x="1426845" y="541832"/>
                  <a:pt x="1397584" y="510540"/>
                </a:cubicBezTo>
                <a:cubicBezTo>
                  <a:pt x="1368324" y="479247"/>
                  <a:pt x="1330528" y="463600"/>
                  <a:pt x="1284198" y="463600"/>
                </a:cubicBezTo>
                <a:cubicBezTo>
                  <a:pt x="1239495" y="463600"/>
                  <a:pt x="1194384" y="485343"/>
                  <a:pt x="1148867" y="528828"/>
                </a:cubicBezTo>
                <a:cubicBezTo>
                  <a:pt x="1103350" y="572312"/>
                  <a:pt x="1080592" y="632256"/>
                  <a:pt x="1080592" y="708660"/>
                </a:cubicBezTo>
                <a:cubicBezTo>
                  <a:pt x="1080592" y="800506"/>
                  <a:pt x="1109853" y="878128"/>
                  <a:pt x="1168375" y="941527"/>
                </a:cubicBezTo>
                <a:cubicBezTo>
                  <a:pt x="1212266" y="989076"/>
                  <a:pt x="1265529" y="1018794"/>
                  <a:pt x="1328166" y="1030681"/>
                </a:cubicBezTo>
                <a:lnTo>
                  <a:pt x="1350947" y="1033844"/>
                </a:lnTo>
                <a:lnTo>
                  <a:pt x="1367180" y="1024766"/>
                </a:lnTo>
                <a:cubicBezTo>
                  <a:pt x="1380287" y="1016187"/>
                  <a:pt x="1392732" y="1006729"/>
                  <a:pt x="1404518" y="996391"/>
                </a:cubicBezTo>
                <a:cubicBezTo>
                  <a:pt x="1399032" y="1004204"/>
                  <a:pt x="1393342" y="1011620"/>
                  <a:pt x="1387450" y="1018637"/>
                </a:cubicBezTo>
                <a:lnTo>
                  <a:pt x="1371783" y="1035647"/>
                </a:lnTo>
                <a:lnTo>
                  <a:pt x="1393927" y="1036624"/>
                </a:lnTo>
                <a:cubicBezTo>
                  <a:pt x="1490650" y="1036624"/>
                  <a:pt x="1562583" y="996280"/>
                  <a:pt x="1609725" y="915590"/>
                </a:cubicBezTo>
                <a:cubicBezTo>
                  <a:pt x="1656867" y="834901"/>
                  <a:pt x="1680438" y="742397"/>
                  <a:pt x="1680438" y="638079"/>
                </a:cubicBezTo>
                <a:cubicBezTo>
                  <a:pt x="1680438" y="472624"/>
                  <a:pt x="1645894" y="348738"/>
                  <a:pt x="1576807" y="266423"/>
                </a:cubicBezTo>
                <a:cubicBezTo>
                  <a:pt x="1507718" y="184108"/>
                  <a:pt x="1420342" y="142951"/>
                  <a:pt x="1314679" y="142951"/>
                </a:cubicBezTo>
                <a:cubicBezTo>
                  <a:pt x="1227709" y="142951"/>
                  <a:pt x="1162685" y="162052"/>
                  <a:pt x="1119607" y="200253"/>
                </a:cubicBezTo>
                <a:cubicBezTo>
                  <a:pt x="1076528" y="238455"/>
                  <a:pt x="1035888" y="297383"/>
                  <a:pt x="997686" y="377037"/>
                </a:cubicBezTo>
                <a:cubicBezTo>
                  <a:pt x="997686" y="264871"/>
                  <a:pt x="1039342" y="177901"/>
                  <a:pt x="1122654" y="116128"/>
                </a:cubicBezTo>
                <a:cubicBezTo>
                  <a:pt x="1205967" y="54356"/>
                  <a:pt x="1303705" y="23469"/>
                  <a:pt x="1415872" y="23469"/>
                </a:cubicBezTo>
                <a:lnTo>
                  <a:pt x="1537792" y="23469"/>
                </a:lnTo>
                <a:lnTo>
                  <a:pt x="1634109" y="23469"/>
                </a:lnTo>
                <a:lnTo>
                  <a:pt x="1710918" y="23469"/>
                </a:lnTo>
                <a:lnTo>
                  <a:pt x="1771879" y="23469"/>
                </a:lnTo>
                <a:lnTo>
                  <a:pt x="1819427" y="23469"/>
                </a:lnTo>
                <a:lnTo>
                  <a:pt x="1857222" y="23469"/>
                </a:lnTo>
                <a:lnTo>
                  <a:pt x="1885264" y="23469"/>
                </a:lnTo>
                <a:lnTo>
                  <a:pt x="1908429" y="23469"/>
                </a:lnTo>
                <a:lnTo>
                  <a:pt x="1926717" y="23469"/>
                </a:lnTo>
                <a:lnTo>
                  <a:pt x="1940128" y="23469"/>
                </a:lnTo>
                <a:cubicBezTo>
                  <a:pt x="1952320" y="23469"/>
                  <a:pt x="1962074" y="23469"/>
                  <a:pt x="1969389" y="23469"/>
                </a:cubicBezTo>
                <a:cubicBezTo>
                  <a:pt x="1976704" y="23469"/>
                  <a:pt x="1981987" y="23469"/>
                  <a:pt x="1985238" y="23469"/>
                </a:cubicBezTo>
                <a:cubicBezTo>
                  <a:pt x="2009622" y="23469"/>
                  <a:pt x="2043963" y="21078"/>
                  <a:pt x="2088261" y="16297"/>
                </a:cubicBezTo>
                <a:cubicBezTo>
                  <a:pt x="2132559" y="11515"/>
                  <a:pt x="2172995" y="6083"/>
                  <a:pt x="220957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638724" y="2201811"/>
            <a:ext cx="1659331" cy="1216761"/>
          </a:xfrm>
          <a:custGeom>
            <a:avLst/>
            <a:gdLst/>
            <a:ahLst/>
            <a:cxnLst/>
            <a:rect l="l" t="t" r="r" b="b"/>
            <a:pathLst>
              <a:path w="1659331" h="1216761">
                <a:moveTo>
                  <a:pt x="559613" y="0"/>
                </a:moveTo>
                <a:lnTo>
                  <a:pt x="559613" y="19507"/>
                </a:lnTo>
                <a:cubicBezTo>
                  <a:pt x="754774" y="19507"/>
                  <a:pt x="891753" y="37388"/>
                  <a:pt x="970550" y="73152"/>
                </a:cubicBezTo>
                <a:cubicBezTo>
                  <a:pt x="1049347" y="108915"/>
                  <a:pt x="1088746" y="175158"/>
                  <a:pt x="1088746" y="271881"/>
                </a:cubicBezTo>
                <a:cubicBezTo>
                  <a:pt x="1088746" y="353161"/>
                  <a:pt x="1057046" y="417169"/>
                  <a:pt x="993648" y="463905"/>
                </a:cubicBezTo>
                <a:cubicBezTo>
                  <a:pt x="930250" y="510641"/>
                  <a:pt x="850595" y="534009"/>
                  <a:pt x="754685" y="534009"/>
                </a:cubicBezTo>
                <a:cubicBezTo>
                  <a:pt x="785571" y="588467"/>
                  <a:pt x="828243" y="660603"/>
                  <a:pt x="882701" y="750417"/>
                </a:cubicBezTo>
                <a:cubicBezTo>
                  <a:pt x="937159" y="840232"/>
                  <a:pt x="1011530" y="932078"/>
                  <a:pt x="1105815" y="1025956"/>
                </a:cubicBezTo>
                <a:cubicBezTo>
                  <a:pt x="1200099" y="1119835"/>
                  <a:pt x="1295603" y="1166774"/>
                  <a:pt x="1392327" y="1166774"/>
                </a:cubicBezTo>
                <a:cubicBezTo>
                  <a:pt x="1441907" y="1166774"/>
                  <a:pt x="1493114" y="1152144"/>
                  <a:pt x="1545946" y="1122883"/>
                </a:cubicBezTo>
                <a:cubicBezTo>
                  <a:pt x="1598778" y="1093622"/>
                  <a:pt x="1636573" y="1067612"/>
                  <a:pt x="1659331" y="1044854"/>
                </a:cubicBezTo>
                <a:cubicBezTo>
                  <a:pt x="1622755" y="1098499"/>
                  <a:pt x="1578052" y="1140561"/>
                  <a:pt x="1525220" y="1171041"/>
                </a:cubicBezTo>
                <a:cubicBezTo>
                  <a:pt x="1472387" y="1201521"/>
                  <a:pt x="1401267" y="1216761"/>
                  <a:pt x="1311859" y="1216761"/>
                </a:cubicBezTo>
                <a:cubicBezTo>
                  <a:pt x="1201318" y="1216761"/>
                  <a:pt x="1102360" y="1182014"/>
                  <a:pt x="1014984" y="1112520"/>
                </a:cubicBezTo>
                <a:cubicBezTo>
                  <a:pt x="927608" y="1043025"/>
                  <a:pt x="853644" y="959307"/>
                  <a:pt x="793090" y="861364"/>
                </a:cubicBezTo>
                <a:cubicBezTo>
                  <a:pt x="732536" y="763422"/>
                  <a:pt x="671373" y="648208"/>
                  <a:pt x="609600" y="515721"/>
                </a:cubicBezTo>
                <a:cubicBezTo>
                  <a:pt x="716890" y="515721"/>
                  <a:pt x="797967" y="502716"/>
                  <a:pt x="852831" y="476707"/>
                </a:cubicBezTo>
                <a:cubicBezTo>
                  <a:pt x="907695" y="450697"/>
                  <a:pt x="935127" y="396240"/>
                  <a:pt x="935127" y="313334"/>
                </a:cubicBezTo>
                <a:cubicBezTo>
                  <a:pt x="935127" y="222300"/>
                  <a:pt x="909320" y="156667"/>
                  <a:pt x="857707" y="116433"/>
                </a:cubicBezTo>
                <a:cubicBezTo>
                  <a:pt x="806095" y="76200"/>
                  <a:pt x="706730" y="56083"/>
                  <a:pt x="559613" y="56083"/>
                </a:cubicBezTo>
                <a:lnTo>
                  <a:pt x="559613" y="738835"/>
                </a:lnTo>
                <a:cubicBezTo>
                  <a:pt x="559613" y="767283"/>
                  <a:pt x="567944" y="792886"/>
                  <a:pt x="584607" y="815644"/>
                </a:cubicBezTo>
                <a:cubicBezTo>
                  <a:pt x="601269" y="838403"/>
                  <a:pt x="629920" y="857504"/>
                  <a:pt x="670560" y="872947"/>
                </a:cubicBezTo>
                <a:lnTo>
                  <a:pt x="254813" y="872947"/>
                </a:lnTo>
                <a:cubicBezTo>
                  <a:pt x="301955" y="864006"/>
                  <a:pt x="339141" y="846937"/>
                  <a:pt x="366370" y="821740"/>
                </a:cubicBezTo>
                <a:cubicBezTo>
                  <a:pt x="393599" y="796544"/>
                  <a:pt x="407213" y="765657"/>
                  <a:pt x="407213" y="729081"/>
                </a:cubicBezTo>
                <a:lnTo>
                  <a:pt x="407213" y="334060"/>
                </a:lnTo>
                <a:cubicBezTo>
                  <a:pt x="407213" y="286918"/>
                  <a:pt x="416154" y="235305"/>
                  <a:pt x="434035" y="179222"/>
                </a:cubicBezTo>
                <a:cubicBezTo>
                  <a:pt x="451917" y="123139"/>
                  <a:pt x="475488" y="82092"/>
                  <a:pt x="504749" y="56083"/>
                </a:cubicBezTo>
                <a:cubicBezTo>
                  <a:pt x="328371" y="56083"/>
                  <a:pt x="210312" y="77215"/>
                  <a:pt x="150571" y="119481"/>
                </a:cubicBezTo>
                <a:cubicBezTo>
                  <a:pt x="90830" y="161747"/>
                  <a:pt x="60960" y="219456"/>
                  <a:pt x="60960" y="292608"/>
                </a:cubicBezTo>
                <a:cubicBezTo>
                  <a:pt x="60960" y="363321"/>
                  <a:pt x="80264" y="426720"/>
                  <a:pt x="118872" y="482803"/>
                </a:cubicBezTo>
                <a:cubicBezTo>
                  <a:pt x="157480" y="538886"/>
                  <a:pt x="223520" y="586435"/>
                  <a:pt x="316992" y="625449"/>
                </a:cubicBezTo>
                <a:cubicBezTo>
                  <a:pt x="215392" y="625449"/>
                  <a:pt x="137160" y="597668"/>
                  <a:pt x="82296" y="542105"/>
                </a:cubicBezTo>
                <a:cubicBezTo>
                  <a:pt x="27432" y="486543"/>
                  <a:pt x="0" y="417391"/>
                  <a:pt x="0" y="334651"/>
                </a:cubicBezTo>
                <a:cubicBezTo>
                  <a:pt x="0" y="230003"/>
                  <a:pt x="41046" y="151317"/>
                  <a:pt x="123139" y="98593"/>
                </a:cubicBezTo>
                <a:cubicBezTo>
                  <a:pt x="205232" y="45869"/>
                  <a:pt x="345034" y="19507"/>
                  <a:pt x="542544" y="19507"/>
                </a:cubicBezTo>
                <a:lnTo>
                  <a:pt x="55961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715674" y="2202724"/>
            <a:ext cx="1211885" cy="1096366"/>
          </a:xfrm>
          <a:custGeom>
            <a:avLst/>
            <a:gdLst/>
            <a:ahLst/>
            <a:cxnLst/>
            <a:rect l="l" t="t" r="r" b="b"/>
            <a:pathLst>
              <a:path w="1211885" h="1096366">
                <a:moveTo>
                  <a:pt x="686409" y="0"/>
                </a:moveTo>
                <a:cubicBezTo>
                  <a:pt x="713232" y="123723"/>
                  <a:pt x="744524" y="259855"/>
                  <a:pt x="780288" y="408394"/>
                </a:cubicBezTo>
                <a:cubicBezTo>
                  <a:pt x="816051" y="556933"/>
                  <a:pt x="869289" y="696522"/>
                  <a:pt x="940003" y="827161"/>
                </a:cubicBezTo>
                <a:cubicBezTo>
                  <a:pt x="1010716" y="957799"/>
                  <a:pt x="1101344" y="1047534"/>
                  <a:pt x="1211885" y="1096366"/>
                </a:cubicBezTo>
                <a:lnTo>
                  <a:pt x="1119225" y="1096366"/>
                </a:lnTo>
                <a:cubicBezTo>
                  <a:pt x="1032256" y="1096366"/>
                  <a:pt x="958697" y="1065809"/>
                  <a:pt x="898550" y="1004697"/>
                </a:cubicBezTo>
                <a:cubicBezTo>
                  <a:pt x="840841" y="937870"/>
                  <a:pt x="783538" y="871455"/>
                  <a:pt x="726642" y="805453"/>
                </a:cubicBezTo>
                <a:cubicBezTo>
                  <a:pt x="638860" y="719080"/>
                  <a:pt x="527913" y="655930"/>
                  <a:pt x="393802" y="616001"/>
                </a:cubicBezTo>
                <a:cubicBezTo>
                  <a:pt x="371043" y="643636"/>
                  <a:pt x="340563" y="680009"/>
                  <a:pt x="302361" y="725119"/>
                </a:cubicBezTo>
                <a:cubicBezTo>
                  <a:pt x="264160" y="770230"/>
                  <a:pt x="219049" y="816153"/>
                  <a:pt x="167030" y="862889"/>
                </a:cubicBezTo>
                <a:cubicBezTo>
                  <a:pt x="115011" y="909625"/>
                  <a:pt x="73152" y="932993"/>
                  <a:pt x="41453" y="932993"/>
                </a:cubicBezTo>
                <a:cubicBezTo>
                  <a:pt x="26010" y="932993"/>
                  <a:pt x="15240" y="929945"/>
                  <a:pt x="9144" y="923849"/>
                </a:cubicBezTo>
                <a:cubicBezTo>
                  <a:pt x="3048" y="917753"/>
                  <a:pt x="0" y="906983"/>
                  <a:pt x="0" y="891540"/>
                </a:cubicBezTo>
                <a:cubicBezTo>
                  <a:pt x="0" y="879348"/>
                  <a:pt x="35154" y="851916"/>
                  <a:pt x="105460" y="809244"/>
                </a:cubicBezTo>
                <a:cubicBezTo>
                  <a:pt x="175768" y="766572"/>
                  <a:pt x="258470" y="697687"/>
                  <a:pt x="353568" y="602590"/>
                </a:cubicBezTo>
                <a:cubicBezTo>
                  <a:pt x="316992" y="593649"/>
                  <a:pt x="282447" y="589178"/>
                  <a:pt x="249936" y="589178"/>
                </a:cubicBezTo>
                <a:cubicBezTo>
                  <a:pt x="215799" y="589178"/>
                  <a:pt x="189586" y="592226"/>
                  <a:pt x="171297" y="598322"/>
                </a:cubicBezTo>
                <a:cubicBezTo>
                  <a:pt x="153009" y="604418"/>
                  <a:pt x="129642" y="614782"/>
                  <a:pt x="101193" y="629412"/>
                </a:cubicBezTo>
                <a:cubicBezTo>
                  <a:pt x="124765" y="607466"/>
                  <a:pt x="151790" y="591617"/>
                  <a:pt x="182270" y="581863"/>
                </a:cubicBezTo>
                <a:cubicBezTo>
                  <a:pt x="212750" y="572110"/>
                  <a:pt x="245059" y="567233"/>
                  <a:pt x="279196" y="567233"/>
                </a:cubicBezTo>
                <a:cubicBezTo>
                  <a:pt x="310896" y="567233"/>
                  <a:pt x="342188" y="570484"/>
                  <a:pt x="373075" y="576986"/>
                </a:cubicBezTo>
                <a:cubicBezTo>
                  <a:pt x="447853" y="483464"/>
                  <a:pt x="512876" y="385064"/>
                  <a:pt x="568147" y="281788"/>
                </a:cubicBezTo>
                <a:cubicBezTo>
                  <a:pt x="623418" y="178511"/>
                  <a:pt x="662838" y="84582"/>
                  <a:pt x="686409" y="0"/>
                </a:cubicBezTo>
                <a:close/>
                <a:moveTo>
                  <a:pt x="613257" y="264871"/>
                </a:moveTo>
                <a:cubicBezTo>
                  <a:pt x="588061" y="320561"/>
                  <a:pt x="559003" y="374818"/>
                  <a:pt x="526085" y="427644"/>
                </a:cubicBezTo>
                <a:cubicBezTo>
                  <a:pt x="493166" y="480470"/>
                  <a:pt x="455980" y="534314"/>
                  <a:pt x="414528" y="589178"/>
                </a:cubicBezTo>
                <a:cubicBezTo>
                  <a:pt x="477113" y="604342"/>
                  <a:pt x="535432" y="622494"/>
                  <a:pt x="589483" y="643633"/>
                </a:cubicBezTo>
                <a:cubicBezTo>
                  <a:pt x="643535" y="664772"/>
                  <a:pt x="689254" y="690105"/>
                  <a:pt x="726642" y="719633"/>
                </a:cubicBezTo>
                <a:cubicBezTo>
                  <a:pt x="708761" y="683057"/>
                  <a:pt x="688848" y="621284"/>
                  <a:pt x="666902" y="534314"/>
                </a:cubicBezTo>
                <a:cubicBezTo>
                  <a:pt x="644957" y="447345"/>
                  <a:pt x="627075" y="357530"/>
                  <a:pt x="613257" y="26487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762674" y="2204249"/>
            <a:ext cx="1009498" cy="870509"/>
          </a:xfrm>
          <a:custGeom>
            <a:avLst/>
            <a:gdLst/>
            <a:ahLst/>
            <a:cxnLst/>
            <a:rect l="l" t="t" r="r" b="b"/>
            <a:pathLst>
              <a:path w="1009498" h="870509">
                <a:moveTo>
                  <a:pt x="479146" y="0"/>
                </a:moveTo>
                <a:lnTo>
                  <a:pt x="479146" y="18288"/>
                </a:lnTo>
                <a:lnTo>
                  <a:pt x="915619" y="18288"/>
                </a:lnTo>
                <a:cubicBezTo>
                  <a:pt x="915619" y="49987"/>
                  <a:pt x="929234" y="89205"/>
                  <a:pt x="956463" y="135941"/>
                </a:cubicBezTo>
                <a:cubicBezTo>
                  <a:pt x="983691" y="182677"/>
                  <a:pt x="1001370" y="220269"/>
                  <a:pt x="1009498" y="248717"/>
                </a:cubicBezTo>
                <a:cubicBezTo>
                  <a:pt x="956666" y="201574"/>
                  <a:pt x="904240" y="154432"/>
                  <a:pt x="852221" y="107290"/>
                </a:cubicBezTo>
                <a:cubicBezTo>
                  <a:pt x="795325" y="73152"/>
                  <a:pt x="733146" y="56083"/>
                  <a:pt x="665683" y="56083"/>
                </a:cubicBezTo>
                <a:lnTo>
                  <a:pt x="479146" y="56083"/>
                </a:lnTo>
                <a:lnTo>
                  <a:pt x="479146" y="437693"/>
                </a:lnTo>
                <a:cubicBezTo>
                  <a:pt x="518973" y="388112"/>
                  <a:pt x="558597" y="347675"/>
                  <a:pt x="598018" y="316382"/>
                </a:cubicBezTo>
                <a:cubicBezTo>
                  <a:pt x="637438" y="285090"/>
                  <a:pt x="686004" y="269443"/>
                  <a:pt x="743712" y="269443"/>
                </a:cubicBezTo>
                <a:cubicBezTo>
                  <a:pt x="775412" y="269443"/>
                  <a:pt x="799795" y="278384"/>
                  <a:pt x="816864" y="296266"/>
                </a:cubicBezTo>
                <a:cubicBezTo>
                  <a:pt x="833933" y="314147"/>
                  <a:pt x="842467" y="337718"/>
                  <a:pt x="842467" y="366979"/>
                </a:cubicBezTo>
                <a:cubicBezTo>
                  <a:pt x="842467" y="393802"/>
                  <a:pt x="833933" y="422656"/>
                  <a:pt x="816864" y="453542"/>
                </a:cubicBezTo>
                <a:cubicBezTo>
                  <a:pt x="819303" y="432410"/>
                  <a:pt x="820522" y="414934"/>
                  <a:pt x="820522" y="401117"/>
                </a:cubicBezTo>
                <a:cubicBezTo>
                  <a:pt x="820522" y="367792"/>
                  <a:pt x="814629" y="346050"/>
                  <a:pt x="802843" y="335890"/>
                </a:cubicBezTo>
                <a:cubicBezTo>
                  <a:pt x="791057" y="325730"/>
                  <a:pt x="774598" y="320650"/>
                  <a:pt x="753466" y="320650"/>
                </a:cubicBezTo>
                <a:cubicBezTo>
                  <a:pt x="709574" y="320650"/>
                  <a:pt x="652882" y="356702"/>
                  <a:pt x="583388" y="428806"/>
                </a:cubicBezTo>
                <a:cubicBezTo>
                  <a:pt x="513893" y="500910"/>
                  <a:pt x="479146" y="590734"/>
                  <a:pt x="479146" y="698278"/>
                </a:cubicBezTo>
                <a:cubicBezTo>
                  <a:pt x="479146" y="765080"/>
                  <a:pt x="489915" y="805405"/>
                  <a:pt x="511454" y="819255"/>
                </a:cubicBezTo>
                <a:cubicBezTo>
                  <a:pt x="532994" y="833104"/>
                  <a:pt x="579526" y="840029"/>
                  <a:pt x="651053" y="840029"/>
                </a:cubicBezTo>
                <a:cubicBezTo>
                  <a:pt x="731520" y="840029"/>
                  <a:pt x="802234" y="821433"/>
                  <a:pt x="863194" y="784241"/>
                </a:cubicBezTo>
                <a:cubicBezTo>
                  <a:pt x="924154" y="747049"/>
                  <a:pt x="972109" y="692493"/>
                  <a:pt x="1007059" y="620573"/>
                </a:cubicBezTo>
                <a:cubicBezTo>
                  <a:pt x="1002995" y="658965"/>
                  <a:pt x="991007" y="700827"/>
                  <a:pt x="971093" y="746160"/>
                </a:cubicBezTo>
                <a:cubicBezTo>
                  <a:pt x="951180" y="791493"/>
                  <a:pt x="932688" y="832942"/>
                  <a:pt x="915619" y="870509"/>
                </a:cubicBezTo>
                <a:lnTo>
                  <a:pt x="206045" y="870509"/>
                </a:lnTo>
                <a:cubicBezTo>
                  <a:pt x="221488" y="862368"/>
                  <a:pt x="236931" y="854227"/>
                  <a:pt x="252374" y="846087"/>
                </a:cubicBezTo>
                <a:cubicBezTo>
                  <a:pt x="301143" y="815975"/>
                  <a:pt x="325526" y="780161"/>
                  <a:pt x="325526" y="738645"/>
                </a:cubicBezTo>
                <a:lnTo>
                  <a:pt x="325526" y="310058"/>
                </a:lnTo>
                <a:cubicBezTo>
                  <a:pt x="325526" y="271793"/>
                  <a:pt x="330606" y="239027"/>
                  <a:pt x="340767" y="211760"/>
                </a:cubicBezTo>
                <a:cubicBezTo>
                  <a:pt x="350926" y="184493"/>
                  <a:pt x="376326" y="132601"/>
                  <a:pt x="416967" y="56083"/>
                </a:cubicBezTo>
                <a:cubicBezTo>
                  <a:pt x="285293" y="56083"/>
                  <a:pt x="193040" y="75387"/>
                  <a:pt x="140208" y="113995"/>
                </a:cubicBezTo>
                <a:cubicBezTo>
                  <a:pt x="87376" y="152603"/>
                  <a:pt x="60960" y="217830"/>
                  <a:pt x="60960" y="309677"/>
                </a:cubicBezTo>
                <a:cubicBezTo>
                  <a:pt x="60960" y="401523"/>
                  <a:pt x="76200" y="470814"/>
                  <a:pt x="106680" y="517550"/>
                </a:cubicBezTo>
                <a:cubicBezTo>
                  <a:pt x="137160" y="564286"/>
                  <a:pt x="186538" y="606755"/>
                  <a:pt x="254813" y="644957"/>
                </a:cubicBezTo>
                <a:cubicBezTo>
                  <a:pt x="159715" y="644957"/>
                  <a:pt x="93472" y="616102"/>
                  <a:pt x="56083" y="558394"/>
                </a:cubicBezTo>
                <a:cubicBezTo>
                  <a:pt x="18695" y="500685"/>
                  <a:pt x="0" y="428346"/>
                  <a:pt x="0" y="341376"/>
                </a:cubicBezTo>
                <a:cubicBezTo>
                  <a:pt x="0" y="237338"/>
                  <a:pt x="34951" y="157480"/>
                  <a:pt x="104851" y="101803"/>
                </a:cubicBezTo>
                <a:cubicBezTo>
                  <a:pt x="174752" y="46126"/>
                  <a:pt x="293421" y="18288"/>
                  <a:pt x="460858" y="18288"/>
                </a:cubicBezTo>
                <a:lnTo>
                  <a:pt x="47914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762924" y="2204249"/>
            <a:ext cx="1009497" cy="870509"/>
          </a:xfrm>
          <a:custGeom>
            <a:avLst/>
            <a:gdLst/>
            <a:ahLst/>
            <a:cxnLst/>
            <a:rect l="l" t="t" r="r" b="b"/>
            <a:pathLst>
              <a:path w="1009497" h="870509">
                <a:moveTo>
                  <a:pt x="479146" y="0"/>
                </a:moveTo>
                <a:lnTo>
                  <a:pt x="479146" y="18288"/>
                </a:lnTo>
                <a:lnTo>
                  <a:pt x="915619" y="18288"/>
                </a:lnTo>
                <a:cubicBezTo>
                  <a:pt x="915619" y="49987"/>
                  <a:pt x="929233" y="89205"/>
                  <a:pt x="956462" y="135941"/>
                </a:cubicBezTo>
                <a:cubicBezTo>
                  <a:pt x="983691" y="182677"/>
                  <a:pt x="1001370" y="220269"/>
                  <a:pt x="1009497" y="248717"/>
                </a:cubicBezTo>
                <a:cubicBezTo>
                  <a:pt x="956665" y="201574"/>
                  <a:pt x="904240" y="154432"/>
                  <a:pt x="852221" y="107290"/>
                </a:cubicBezTo>
                <a:cubicBezTo>
                  <a:pt x="795325" y="73152"/>
                  <a:pt x="733145" y="56083"/>
                  <a:pt x="665683" y="56083"/>
                </a:cubicBezTo>
                <a:lnTo>
                  <a:pt x="479146" y="56083"/>
                </a:lnTo>
                <a:lnTo>
                  <a:pt x="479146" y="437693"/>
                </a:lnTo>
                <a:cubicBezTo>
                  <a:pt x="518973" y="388112"/>
                  <a:pt x="558597" y="347675"/>
                  <a:pt x="598018" y="316382"/>
                </a:cubicBezTo>
                <a:cubicBezTo>
                  <a:pt x="637438" y="285090"/>
                  <a:pt x="686004" y="269443"/>
                  <a:pt x="743712" y="269443"/>
                </a:cubicBezTo>
                <a:cubicBezTo>
                  <a:pt x="775411" y="269443"/>
                  <a:pt x="799795" y="278384"/>
                  <a:pt x="816864" y="296266"/>
                </a:cubicBezTo>
                <a:cubicBezTo>
                  <a:pt x="833933" y="314147"/>
                  <a:pt x="842467" y="337718"/>
                  <a:pt x="842467" y="366979"/>
                </a:cubicBezTo>
                <a:cubicBezTo>
                  <a:pt x="842467" y="393802"/>
                  <a:pt x="833933" y="422656"/>
                  <a:pt x="816864" y="453542"/>
                </a:cubicBezTo>
                <a:cubicBezTo>
                  <a:pt x="819302" y="432410"/>
                  <a:pt x="820521" y="414934"/>
                  <a:pt x="820521" y="401117"/>
                </a:cubicBezTo>
                <a:cubicBezTo>
                  <a:pt x="820521" y="367792"/>
                  <a:pt x="814629" y="346050"/>
                  <a:pt x="802843" y="335890"/>
                </a:cubicBezTo>
                <a:cubicBezTo>
                  <a:pt x="791058" y="325730"/>
                  <a:pt x="774598" y="320650"/>
                  <a:pt x="753466" y="320650"/>
                </a:cubicBezTo>
                <a:cubicBezTo>
                  <a:pt x="709574" y="320650"/>
                  <a:pt x="652882" y="356702"/>
                  <a:pt x="583387" y="428806"/>
                </a:cubicBezTo>
                <a:cubicBezTo>
                  <a:pt x="513893" y="500910"/>
                  <a:pt x="479146" y="590734"/>
                  <a:pt x="479146" y="698278"/>
                </a:cubicBezTo>
                <a:cubicBezTo>
                  <a:pt x="479146" y="765080"/>
                  <a:pt x="489915" y="805405"/>
                  <a:pt x="511455" y="819255"/>
                </a:cubicBezTo>
                <a:cubicBezTo>
                  <a:pt x="532994" y="833104"/>
                  <a:pt x="579526" y="840029"/>
                  <a:pt x="651053" y="840029"/>
                </a:cubicBezTo>
                <a:cubicBezTo>
                  <a:pt x="731520" y="840029"/>
                  <a:pt x="802234" y="821433"/>
                  <a:pt x="863193" y="784241"/>
                </a:cubicBezTo>
                <a:cubicBezTo>
                  <a:pt x="924154" y="747049"/>
                  <a:pt x="972109" y="692493"/>
                  <a:pt x="1007059" y="620573"/>
                </a:cubicBezTo>
                <a:cubicBezTo>
                  <a:pt x="1002995" y="658965"/>
                  <a:pt x="991006" y="700827"/>
                  <a:pt x="971093" y="746160"/>
                </a:cubicBezTo>
                <a:cubicBezTo>
                  <a:pt x="951179" y="791493"/>
                  <a:pt x="932688" y="832942"/>
                  <a:pt x="915619" y="870509"/>
                </a:cubicBezTo>
                <a:lnTo>
                  <a:pt x="206045" y="870509"/>
                </a:lnTo>
                <a:cubicBezTo>
                  <a:pt x="221488" y="862368"/>
                  <a:pt x="236931" y="854227"/>
                  <a:pt x="252374" y="846087"/>
                </a:cubicBezTo>
                <a:cubicBezTo>
                  <a:pt x="301142" y="815975"/>
                  <a:pt x="325526" y="780161"/>
                  <a:pt x="325526" y="738645"/>
                </a:cubicBezTo>
                <a:lnTo>
                  <a:pt x="325526" y="310058"/>
                </a:lnTo>
                <a:cubicBezTo>
                  <a:pt x="325526" y="271793"/>
                  <a:pt x="330607" y="239027"/>
                  <a:pt x="340766" y="211760"/>
                </a:cubicBezTo>
                <a:cubicBezTo>
                  <a:pt x="350926" y="184493"/>
                  <a:pt x="376326" y="132601"/>
                  <a:pt x="416966" y="56083"/>
                </a:cubicBezTo>
                <a:cubicBezTo>
                  <a:pt x="285293" y="56083"/>
                  <a:pt x="193040" y="75387"/>
                  <a:pt x="140208" y="113995"/>
                </a:cubicBezTo>
                <a:cubicBezTo>
                  <a:pt x="87376" y="152603"/>
                  <a:pt x="60960" y="217830"/>
                  <a:pt x="60960" y="309677"/>
                </a:cubicBezTo>
                <a:cubicBezTo>
                  <a:pt x="60960" y="401523"/>
                  <a:pt x="76200" y="470814"/>
                  <a:pt x="106680" y="517550"/>
                </a:cubicBezTo>
                <a:cubicBezTo>
                  <a:pt x="137160" y="564286"/>
                  <a:pt x="186538" y="606755"/>
                  <a:pt x="254813" y="644957"/>
                </a:cubicBezTo>
                <a:cubicBezTo>
                  <a:pt x="159715" y="644957"/>
                  <a:pt x="93472" y="616102"/>
                  <a:pt x="56083" y="558394"/>
                </a:cubicBezTo>
                <a:cubicBezTo>
                  <a:pt x="18695" y="500685"/>
                  <a:pt x="0" y="428346"/>
                  <a:pt x="0" y="341376"/>
                </a:cubicBezTo>
                <a:cubicBezTo>
                  <a:pt x="0" y="237338"/>
                  <a:pt x="34951" y="157480"/>
                  <a:pt x="104851" y="101803"/>
                </a:cubicBezTo>
                <a:cubicBezTo>
                  <a:pt x="174752" y="46126"/>
                  <a:pt x="293421" y="18288"/>
                  <a:pt x="460858" y="18288"/>
                </a:cubicBezTo>
                <a:lnTo>
                  <a:pt x="47914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800899" y="2222536"/>
            <a:ext cx="918058" cy="1078992"/>
          </a:xfrm>
          <a:custGeom>
            <a:avLst/>
            <a:gdLst/>
            <a:ahLst/>
            <a:cxnLst/>
            <a:rect l="l" t="t" r="r" b="b"/>
            <a:pathLst>
              <a:path w="918058" h="1078992">
                <a:moveTo>
                  <a:pt x="335280" y="0"/>
                </a:moveTo>
                <a:lnTo>
                  <a:pt x="738835" y="0"/>
                </a:lnTo>
                <a:cubicBezTo>
                  <a:pt x="738835" y="29261"/>
                  <a:pt x="756107" y="75590"/>
                  <a:pt x="790651" y="138989"/>
                </a:cubicBezTo>
                <a:cubicBezTo>
                  <a:pt x="825195" y="202387"/>
                  <a:pt x="844093" y="240995"/>
                  <a:pt x="847344" y="254813"/>
                </a:cubicBezTo>
                <a:cubicBezTo>
                  <a:pt x="775005" y="174346"/>
                  <a:pt x="704901" y="116840"/>
                  <a:pt x="637032" y="82296"/>
                </a:cubicBezTo>
                <a:cubicBezTo>
                  <a:pt x="569163" y="47752"/>
                  <a:pt x="484022" y="30480"/>
                  <a:pt x="381610" y="30480"/>
                </a:cubicBezTo>
                <a:cubicBezTo>
                  <a:pt x="306019" y="30480"/>
                  <a:pt x="250139" y="45923"/>
                  <a:pt x="213970" y="76810"/>
                </a:cubicBezTo>
                <a:cubicBezTo>
                  <a:pt x="177800" y="107696"/>
                  <a:pt x="159715" y="146710"/>
                  <a:pt x="159715" y="193853"/>
                </a:cubicBezTo>
                <a:cubicBezTo>
                  <a:pt x="159715" y="276758"/>
                  <a:pt x="222707" y="333248"/>
                  <a:pt x="348691" y="363322"/>
                </a:cubicBezTo>
                <a:cubicBezTo>
                  <a:pt x="474675" y="393395"/>
                  <a:pt x="598627" y="422250"/>
                  <a:pt x="720547" y="449885"/>
                </a:cubicBezTo>
                <a:cubicBezTo>
                  <a:pt x="852221" y="500278"/>
                  <a:pt x="918058" y="589280"/>
                  <a:pt x="918058" y="716890"/>
                </a:cubicBezTo>
                <a:cubicBezTo>
                  <a:pt x="918058" y="817677"/>
                  <a:pt x="885952" y="903224"/>
                  <a:pt x="821741" y="973531"/>
                </a:cubicBezTo>
                <a:cubicBezTo>
                  <a:pt x="757530" y="1043838"/>
                  <a:pt x="649834" y="1078992"/>
                  <a:pt x="498653" y="1078992"/>
                </a:cubicBezTo>
                <a:cubicBezTo>
                  <a:pt x="412496" y="1078992"/>
                  <a:pt x="333857" y="1070864"/>
                  <a:pt x="262738" y="1054608"/>
                </a:cubicBezTo>
                <a:cubicBezTo>
                  <a:pt x="191618" y="1038352"/>
                  <a:pt x="130048" y="1003808"/>
                  <a:pt x="78029" y="950976"/>
                </a:cubicBezTo>
                <a:cubicBezTo>
                  <a:pt x="26009" y="898144"/>
                  <a:pt x="0" y="820522"/>
                  <a:pt x="0" y="718109"/>
                </a:cubicBezTo>
                <a:cubicBezTo>
                  <a:pt x="0" y="677469"/>
                  <a:pt x="4471" y="642925"/>
                  <a:pt x="13411" y="614477"/>
                </a:cubicBezTo>
                <a:cubicBezTo>
                  <a:pt x="22352" y="586029"/>
                  <a:pt x="41453" y="563677"/>
                  <a:pt x="70714" y="547421"/>
                </a:cubicBezTo>
                <a:cubicBezTo>
                  <a:pt x="57709" y="562051"/>
                  <a:pt x="49378" y="578510"/>
                  <a:pt x="45720" y="596798"/>
                </a:cubicBezTo>
                <a:cubicBezTo>
                  <a:pt x="42062" y="615086"/>
                  <a:pt x="40234" y="637235"/>
                  <a:pt x="40234" y="663245"/>
                </a:cubicBezTo>
                <a:cubicBezTo>
                  <a:pt x="40234" y="760781"/>
                  <a:pt x="90017" y="840638"/>
                  <a:pt x="189586" y="902818"/>
                </a:cubicBezTo>
                <a:cubicBezTo>
                  <a:pt x="289154" y="964997"/>
                  <a:pt x="415747" y="996086"/>
                  <a:pt x="569367" y="996086"/>
                </a:cubicBezTo>
                <a:cubicBezTo>
                  <a:pt x="665277" y="996086"/>
                  <a:pt x="735381" y="979018"/>
                  <a:pt x="779679" y="944880"/>
                </a:cubicBezTo>
                <a:cubicBezTo>
                  <a:pt x="823976" y="910742"/>
                  <a:pt x="846125" y="858317"/>
                  <a:pt x="846125" y="787603"/>
                </a:cubicBezTo>
                <a:cubicBezTo>
                  <a:pt x="846125" y="683565"/>
                  <a:pt x="781914" y="612038"/>
                  <a:pt x="653491" y="573024"/>
                </a:cubicBezTo>
                <a:cubicBezTo>
                  <a:pt x="534010" y="545389"/>
                  <a:pt x="414528" y="517754"/>
                  <a:pt x="295046" y="490118"/>
                </a:cubicBezTo>
                <a:cubicBezTo>
                  <a:pt x="165811" y="445414"/>
                  <a:pt x="101193" y="363728"/>
                  <a:pt x="101193" y="245059"/>
                </a:cubicBezTo>
                <a:cubicBezTo>
                  <a:pt x="101193" y="177597"/>
                  <a:pt x="124359" y="119888"/>
                  <a:pt x="170688" y="71933"/>
                </a:cubicBezTo>
                <a:cubicBezTo>
                  <a:pt x="217017" y="23978"/>
                  <a:pt x="271882" y="0"/>
                  <a:pt x="33528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96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4551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/>
          <p:cNvSpPr txBox="1"/>
          <p:nvPr/>
        </p:nvSpPr>
        <p:spPr>
          <a:xfrm>
            <a:off x="970572" y="1312265"/>
            <a:ext cx="1203751" cy="1439837"/>
          </a:xfrm>
          <a:custGeom>
            <a:avLst/>
            <a:gdLst/>
            <a:ahLst/>
            <a:cxnLst/>
            <a:rect l="l" t="t" r="r" b="b"/>
            <a:pathLst>
              <a:path w="1203751" h="1439837">
                <a:moveTo>
                  <a:pt x="673285" y="0"/>
                </a:moveTo>
                <a:lnTo>
                  <a:pt x="673285" y="26232"/>
                </a:lnTo>
                <a:cubicBezTo>
                  <a:pt x="683972" y="25260"/>
                  <a:pt x="693202" y="24774"/>
                  <a:pt x="700974" y="24774"/>
                </a:cubicBezTo>
                <a:cubicBezTo>
                  <a:pt x="762181" y="24774"/>
                  <a:pt x="830190" y="33761"/>
                  <a:pt x="904999" y="51735"/>
                </a:cubicBezTo>
                <a:cubicBezTo>
                  <a:pt x="979809" y="69708"/>
                  <a:pt x="1048303" y="108327"/>
                  <a:pt x="1110482" y="167592"/>
                </a:cubicBezTo>
                <a:cubicBezTo>
                  <a:pt x="1172662" y="226857"/>
                  <a:pt x="1203751" y="313810"/>
                  <a:pt x="1203751" y="428453"/>
                </a:cubicBezTo>
                <a:cubicBezTo>
                  <a:pt x="1203751" y="531438"/>
                  <a:pt x="1175090" y="608676"/>
                  <a:pt x="1117769" y="660168"/>
                </a:cubicBezTo>
                <a:cubicBezTo>
                  <a:pt x="1060447" y="711660"/>
                  <a:pt x="988067" y="737406"/>
                  <a:pt x="900627" y="737406"/>
                </a:cubicBezTo>
                <a:cubicBezTo>
                  <a:pt x="846221" y="737406"/>
                  <a:pt x="802744" y="726962"/>
                  <a:pt x="770197" y="706074"/>
                </a:cubicBezTo>
                <a:cubicBezTo>
                  <a:pt x="737650" y="685185"/>
                  <a:pt x="721376" y="663568"/>
                  <a:pt x="721376" y="641223"/>
                </a:cubicBezTo>
                <a:cubicBezTo>
                  <a:pt x="765096" y="674255"/>
                  <a:pt x="793514" y="693444"/>
                  <a:pt x="806630" y="698787"/>
                </a:cubicBezTo>
                <a:cubicBezTo>
                  <a:pt x="819746" y="704131"/>
                  <a:pt x="841363" y="706802"/>
                  <a:pt x="871481" y="706802"/>
                </a:cubicBezTo>
                <a:cubicBezTo>
                  <a:pt x="924916" y="706802"/>
                  <a:pt x="970579" y="683728"/>
                  <a:pt x="1008469" y="637579"/>
                </a:cubicBezTo>
                <a:cubicBezTo>
                  <a:pt x="1046360" y="591431"/>
                  <a:pt x="1065305" y="517836"/>
                  <a:pt x="1065305" y="416795"/>
                </a:cubicBezTo>
                <a:cubicBezTo>
                  <a:pt x="1065305" y="277863"/>
                  <a:pt x="1023528" y="185080"/>
                  <a:pt x="939975" y="138446"/>
                </a:cubicBezTo>
                <a:cubicBezTo>
                  <a:pt x="856422" y="91811"/>
                  <a:pt x="766068" y="68494"/>
                  <a:pt x="668913" y="68494"/>
                </a:cubicBezTo>
                <a:lnTo>
                  <a:pt x="668913" y="865651"/>
                </a:lnTo>
                <a:cubicBezTo>
                  <a:pt x="668913" y="924915"/>
                  <a:pt x="701703" y="973250"/>
                  <a:pt x="767282" y="1010655"/>
                </a:cubicBezTo>
                <a:cubicBezTo>
                  <a:pt x="832862" y="1048059"/>
                  <a:pt x="865652" y="1085707"/>
                  <a:pt x="865652" y="1123597"/>
                </a:cubicBezTo>
                <a:cubicBezTo>
                  <a:pt x="865652" y="1133313"/>
                  <a:pt x="865166" y="1140599"/>
                  <a:pt x="864194" y="1145457"/>
                </a:cubicBezTo>
                <a:cubicBezTo>
                  <a:pt x="843792" y="1104652"/>
                  <a:pt x="813674" y="1078177"/>
                  <a:pt x="773840" y="1066033"/>
                </a:cubicBezTo>
                <a:cubicBezTo>
                  <a:pt x="734007" y="1053889"/>
                  <a:pt x="682514" y="1047816"/>
                  <a:pt x="619364" y="1047816"/>
                </a:cubicBezTo>
                <a:cubicBezTo>
                  <a:pt x="495977" y="1047816"/>
                  <a:pt x="398336" y="1078534"/>
                  <a:pt x="326441" y="1139970"/>
                </a:cubicBezTo>
                <a:cubicBezTo>
                  <a:pt x="254547" y="1201405"/>
                  <a:pt x="218599" y="1264305"/>
                  <a:pt x="218599" y="1328670"/>
                </a:cubicBezTo>
                <a:cubicBezTo>
                  <a:pt x="218599" y="1352079"/>
                  <a:pt x="222243" y="1369388"/>
                  <a:pt x="229529" y="1380599"/>
                </a:cubicBezTo>
                <a:cubicBezTo>
                  <a:pt x="236816" y="1391810"/>
                  <a:pt x="260376" y="1411070"/>
                  <a:pt x="300209" y="1438380"/>
                </a:cubicBezTo>
                <a:cubicBezTo>
                  <a:pt x="289522" y="1439351"/>
                  <a:pt x="281264" y="1439837"/>
                  <a:pt x="275435" y="1439837"/>
                </a:cubicBezTo>
                <a:cubicBezTo>
                  <a:pt x="243374" y="1439837"/>
                  <a:pt x="213984" y="1433028"/>
                  <a:pt x="187267" y="1419412"/>
                </a:cubicBezTo>
                <a:cubicBezTo>
                  <a:pt x="160549" y="1405795"/>
                  <a:pt x="147190" y="1379533"/>
                  <a:pt x="147190" y="1340625"/>
                </a:cubicBezTo>
                <a:cubicBezTo>
                  <a:pt x="147190" y="1290059"/>
                  <a:pt x="176337" y="1234627"/>
                  <a:pt x="234630" y="1174331"/>
                </a:cubicBezTo>
                <a:cubicBezTo>
                  <a:pt x="289037" y="1123749"/>
                  <a:pt x="343443" y="1073661"/>
                  <a:pt x="397850" y="1024067"/>
                </a:cubicBezTo>
                <a:cubicBezTo>
                  <a:pt x="457115" y="964726"/>
                  <a:pt x="486747" y="912202"/>
                  <a:pt x="486747" y="866493"/>
                </a:cubicBezTo>
                <a:lnTo>
                  <a:pt x="486747" y="409872"/>
                </a:lnTo>
                <a:cubicBezTo>
                  <a:pt x="486747" y="366107"/>
                  <a:pt x="495977" y="307021"/>
                  <a:pt x="514436" y="232614"/>
                </a:cubicBezTo>
                <a:cubicBezTo>
                  <a:pt x="532896" y="158207"/>
                  <a:pt x="564471" y="103500"/>
                  <a:pt x="609162" y="68494"/>
                </a:cubicBezTo>
                <a:cubicBezTo>
                  <a:pt x="399308" y="68494"/>
                  <a:pt x="257461" y="95697"/>
                  <a:pt x="183623" y="150104"/>
                </a:cubicBezTo>
                <a:cubicBezTo>
                  <a:pt x="109786" y="204511"/>
                  <a:pt x="72867" y="274463"/>
                  <a:pt x="72867" y="359959"/>
                </a:cubicBezTo>
                <a:cubicBezTo>
                  <a:pt x="72867" y="459057"/>
                  <a:pt x="99099" y="542853"/>
                  <a:pt x="151562" y="611348"/>
                </a:cubicBezTo>
                <a:cubicBezTo>
                  <a:pt x="204026" y="679842"/>
                  <a:pt x="282236" y="737406"/>
                  <a:pt x="386192" y="784040"/>
                </a:cubicBezTo>
                <a:cubicBezTo>
                  <a:pt x="260862" y="784040"/>
                  <a:pt x="165164" y="751979"/>
                  <a:pt x="99099" y="687857"/>
                </a:cubicBezTo>
                <a:cubicBezTo>
                  <a:pt x="33033" y="623735"/>
                  <a:pt x="0" y="534838"/>
                  <a:pt x="0" y="421167"/>
                </a:cubicBezTo>
                <a:cubicBezTo>
                  <a:pt x="0" y="285150"/>
                  <a:pt x="57079" y="185323"/>
                  <a:pt x="171236" y="121686"/>
                </a:cubicBezTo>
                <a:cubicBezTo>
                  <a:pt x="285393" y="58050"/>
                  <a:pt x="443027" y="26232"/>
                  <a:pt x="644138" y="26232"/>
                </a:cubicBezTo>
                <a:lnTo>
                  <a:pt x="67328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6380772" y="1318094"/>
            <a:ext cx="1983420" cy="1454411"/>
          </a:xfrm>
          <a:custGeom>
            <a:avLst/>
            <a:gdLst/>
            <a:ahLst/>
            <a:cxnLst/>
            <a:rect l="l" t="t" r="r" b="b"/>
            <a:pathLst>
              <a:path w="1983420" h="1454411">
                <a:moveTo>
                  <a:pt x="668913" y="0"/>
                </a:moveTo>
                <a:lnTo>
                  <a:pt x="668913" y="23317"/>
                </a:lnTo>
                <a:cubicBezTo>
                  <a:pt x="902191" y="23317"/>
                  <a:pt x="1065924" y="44691"/>
                  <a:pt x="1160111" y="87439"/>
                </a:cubicBezTo>
                <a:cubicBezTo>
                  <a:pt x="1254298" y="130188"/>
                  <a:pt x="1301392" y="209369"/>
                  <a:pt x="1301392" y="324984"/>
                </a:cubicBezTo>
                <a:cubicBezTo>
                  <a:pt x="1301392" y="422138"/>
                  <a:pt x="1263501" y="498648"/>
                  <a:pt x="1187720" y="554512"/>
                </a:cubicBezTo>
                <a:cubicBezTo>
                  <a:pt x="1111939" y="610376"/>
                  <a:pt x="1016727" y="638308"/>
                  <a:pt x="902085" y="638308"/>
                </a:cubicBezTo>
                <a:cubicBezTo>
                  <a:pt x="939003" y="703402"/>
                  <a:pt x="990010" y="789627"/>
                  <a:pt x="1055104" y="896984"/>
                </a:cubicBezTo>
                <a:cubicBezTo>
                  <a:pt x="1120198" y="1004340"/>
                  <a:pt x="1209095" y="1114125"/>
                  <a:pt x="1321794" y="1226339"/>
                </a:cubicBezTo>
                <a:cubicBezTo>
                  <a:pt x="1434494" y="1338553"/>
                  <a:pt x="1548651" y="1394660"/>
                  <a:pt x="1664266" y="1394660"/>
                </a:cubicBezTo>
                <a:cubicBezTo>
                  <a:pt x="1723530" y="1394660"/>
                  <a:pt x="1784738" y="1377172"/>
                  <a:pt x="1847889" y="1342196"/>
                </a:cubicBezTo>
                <a:cubicBezTo>
                  <a:pt x="1911039" y="1307221"/>
                  <a:pt x="1956216" y="1276131"/>
                  <a:pt x="1983420" y="1248928"/>
                </a:cubicBezTo>
                <a:cubicBezTo>
                  <a:pt x="1939700" y="1313050"/>
                  <a:pt x="1886264" y="1363328"/>
                  <a:pt x="1823114" y="1399761"/>
                </a:cubicBezTo>
                <a:cubicBezTo>
                  <a:pt x="1759963" y="1436194"/>
                  <a:pt x="1674952" y="1454411"/>
                  <a:pt x="1568083" y="1454411"/>
                </a:cubicBezTo>
                <a:cubicBezTo>
                  <a:pt x="1435951" y="1454411"/>
                  <a:pt x="1317665" y="1412877"/>
                  <a:pt x="1213223" y="1329809"/>
                </a:cubicBezTo>
                <a:cubicBezTo>
                  <a:pt x="1108781" y="1246742"/>
                  <a:pt x="1020371" y="1146672"/>
                  <a:pt x="947991" y="1029600"/>
                </a:cubicBezTo>
                <a:cubicBezTo>
                  <a:pt x="875610" y="912528"/>
                  <a:pt x="802501" y="774811"/>
                  <a:pt x="728663" y="616448"/>
                </a:cubicBezTo>
                <a:cubicBezTo>
                  <a:pt x="856908" y="616448"/>
                  <a:pt x="953820" y="600904"/>
                  <a:pt x="1019399" y="569814"/>
                </a:cubicBezTo>
                <a:cubicBezTo>
                  <a:pt x="1084979" y="538725"/>
                  <a:pt x="1117769" y="473631"/>
                  <a:pt x="1117769" y="374533"/>
                </a:cubicBezTo>
                <a:cubicBezTo>
                  <a:pt x="1117769" y="265719"/>
                  <a:pt x="1086922" y="187266"/>
                  <a:pt x="1025228" y="139175"/>
                </a:cubicBezTo>
                <a:cubicBezTo>
                  <a:pt x="963535" y="91083"/>
                  <a:pt x="844763" y="67037"/>
                  <a:pt x="668913" y="67037"/>
                </a:cubicBezTo>
                <a:lnTo>
                  <a:pt x="668913" y="883139"/>
                </a:lnTo>
                <a:cubicBezTo>
                  <a:pt x="668913" y="917143"/>
                  <a:pt x="678871" y="947747"/>
                  <a:pt x="698788" y="974951"/>
                </a:cubicBezTo>
                <a:cubicBezTo>
                  <a:pt x="718705" y="1002154"/>
                  <a:pt x="752951" y="1024985"/>
                  <a:pt x="801529" y="1043445"/>
                </a:cubicBezTo>
                <a:lnTo>
                  <a:pt x="304581" y="1043445"/>
                </a:lnTo>
                <a:cubicBezTo>
                  <a:pt x="360931" y="1032758"/>
                  <a:pt x="405380" y="1012355"/>
                  <a:pt x="437926" y="982237"/>
                </a:cubicBezTo>
                <a:cubicBezTo>
                  <a:pt x="470473" y="952119"/>
                  <a:pt x="486747" y="915200"/>
                  <a:pt x="486747" y="871480"/>
                </a:cubicBezTo>
                <a:lnTo>
                  <a:pt x="486747" y="399307"/>
                </a:lnTo>
                <a:cubicBezTo>
                  <a:pt x="486747" y="342957"/>
                  <a:pt x="497434" y="281264"/>
                  <a:pt x="518808" y="214227"/>
                </a:cubicBezTo>
                <a:cubicBezTo>
                  <a:pt x="540182" y="147190"/>
                  <a:pt x="568357" y="98127"/>
                  <a:pt x="603333" y="67037"/>
                </a:cubicBezTo>
                <a:cubicBezTo>
                  <a:pt x="392507" y="67037"/>
                  <a:pt x="251389" y="92297"/>
                  <a:pt x="179980" y="142818"/>
                </a:cubicBezTo>
                <a:cubicBezTo>
                  <a:pt x="108571" y="193338"/>
                  <a:pt x="72866" y="262318"/>
                  <a:pt x="72866" y="349758"/>
                </a:cubicBezTo>
                <a:cubicBezTo>
                  <a:pt x="72866" y="434283"/>
                  <a:pt x="95941" y="510064"/>
                  <a:pt x="142089" y="577101"/>
                </a:cubicBezTo>
                <a:cubicBezTo>
                  <a:pt x="188238" y="644138"/>
                  <a:pt x="267176" y="700973"/>
                  <a:pt x="378905" y="747608"/>
                </a:cubicBezTo>
                <a:cubicBezTo>
                  <a:pt x="257461" y="747608"/>
                  <a:pt x="163949" y="714400"/>
                  <a:pt x="98370" y="647986"/>
                </a:cubicBezTo>
                <a:cubicBezTo>
                  <a:pt x="32790" y="581571"/>
                  <a:pt x="0" y="498914"/>
                  <a:pt x="0" y="400013"/>
                </a:cubicBezTo>
                <a:cubicBezTo>
                  <a:pt x="0" y="274926"/>
                  <a:pt x="49064" y="180871"/>
                  <a:pt x="147190" y="117850"/>
                </a:cubicBezTo>
                <a:cubicBezTo>
                  <a:pt x="245317" y="54828"/>
                  <a:pt x="412423" y="23317"/>
                  <a:pt x="648510" y="23317"/>
                </a:cubicBezTo>
                <a:lnTo>
                  <a:pt x="66891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241560" y="1319551"/>
            <a:ext cx="1203750" cy="1211037"/>
          </a:xfrm>
          <a:custGeom>
            <a:avLst/>
            <a:gdLst/>
            <a:ahLst/>
            <a:cxnLst/>
            <a:rect l="l" t="t" r="r" b="b"/>
            <a:pathLst>
              <a:path w="1203750" h="1211037">
                <a:moveTo>
                  <a:pt x="607704" y="0"/>
                </a:moveTo>
                <a:cubicBezTo>
                  <a:pt x="802986" y="0"/>
                  <a:pt x="951147" y="48578"/>
                  <a:pt x="1052189" y="145733"/>
                </a:cubicBezTo>
                <a:cubicBezTo>
                  <a:pt x="1153230" y="242888"/>
                  <a:pt x="1203750" y="383277"/>
                  <a:pt x="1203750" y="566900"/>
                </a:cubicBezTo>
                <a:cubicBezTo>
                  <a:pt x="1203750" y="775783"/>
                  <a:pt x="1150558" y="935360"/>
                  <a:pt x="1044173" y="1045631"/>
                </a:cubicBezTo>
                <a:cubicBezTo>
                  <a:pt x="937789" y="1155902"/>
                  <a:pt x="788413" y="1211037"/>
                  <a:pt x="596046" y="1211037"/>
                </a:cubicBezTo>
                <a:cubicBezTo>
                  <a:pt x="401736" y="1211037"/>
                  <a:pt x="253818" y="1161246"/>
                  <a:pt x="152290" y="1061662"/>
                </a:cubicBezTo>
                <a:cubicBezTo>
                  <a:pt x="50764" y="962078"/>
                  <a:pt x="0" y="825332"/>
                  <a:pt x="0" y="651425"/>
                </a:cubicBezTo>
                <a:cubicBezTo>
                  <a:pt x="0" y="567871"/>
                  <a:pt x="15545" y="477274"/>
                  <a:pt x="46635" y="379634"/>
                </a:cubicBezTo>
                <a:cubicBezTo>
                  <a:pt x="77724" y="281993"/>
                  <a:pt x="138446" y="194310"/>
                  <a:pt x="228800" y="116586"/>
                </a:cubicBezTo>
                <a:cubicBezTo>
                  <a:pt x="319154" y="38862"/>
                  <a:pt x="445456" y="0"/>
                  <a:pt x="607704" y="0"/>
                </a:cubicBezTo>
                <a:close/>
                <a:moveTo>
                  <a:pt x="550869" y="46635"/>
                </a:moveTo>
                <a:cubicBezTo>
                  <a:pt x="440112" y="46635"/>
                  <a:pt x="350973" y="79424"/>
                  <a:pt x="283450" y="145004"/>
                </a:cubicBezTo>
                <a:cubicBezTo>
                  <a:pt x="215927" y="210584"/>
                  <a:pt x="182166" y="322555"/>
                  <a:pt x="182166" y="480918"/>
                </a:cubicBezTo>
                <a:cubicBezTo>
                  <a:pt x="182166" y="688829"/>
                  <a:pt x="221271" y="854236"/>
                  <a:pt x="299480" y="977137"/>
                </a:cubicBezTo>
                <a:cubicBezTo>
                  <a:pt x="377690" y="1100038"/>
                  <a:pt x="500834" y="1161488"/>
                  <a:pt x="668912" y="1161488"/>
                </a:cubicBezTo>
                <a:cubicBezTo>
                  <a:pt x="802986" y="1161488"/>
                  <a:pt x="896255" y="1124084"/>
                  <a:pt x="948719" y="1049274"/>
                </a:cubicBezTo>
                <a:cubicBezTo>
                  <a:pt x="1001182" y="974465"/>
                  <a:pt x="1027414" y="870023"/>
                  <a:pt x="1027414" y="735949"/>
                </a:cubicBezTo>
                <a:cubicBezTo>
                  <a:pt x="1027414" y="616449"/>
                  <a:pt x="1015027" y="506664"/>
                  <a:pt x="990252" y="406594"/>
                </a:cubicBezTo>
                <a:cubicBezTo>
                  <a:pt x="965478" y="306524"/>
                  <a:pt x="917629" y="221514"/>
                  <a:pt x="846706" y="151562"/>
                </a:cubicBezTo>
                <a:cubicBezTo>
                  <a:pt x="775783" y="81610"/>
                  <a:pt x="677171" y="46635"/>
                  <a:pt x="550869" y="4663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5142523" y="1321009"/>
            <a:ext cx="1206665" cy="1040530"/>
          </a:xfrm>
          <a:custGeom>
            <a:avLst/>
            <a:gdLst/>
            <a:ahLst/>
            <a:cxnLst/>
            <a:rect l="l" t="t" r="r" b="b"/>
            <a:pathLst>
              <a:path w="1206665" h="1040530">
                <a:moveTo>
                  <a:pt x="572728" y="0"/>
                </a:moveTo>
                <a:lnTo>
                  <a:pt x="572728" y="21860"/>
                </a:lnTo>
                <a:lnTo>
                  <a:pt x="1094451" y="21860"/>
                </a:lnTo>
                <a:cubicBezTo>
                  <a:pt x="1094451" y="59750"/>
                  <a:pt x="1110724" y="106627"/>
                  <a:pt x="1143271" y="162491"/>
                </a:cubicBezTo>
                <a:cubicBezTo>
                  <a:pt x="1175818" y="218355"/>
                  <a:pt x="1196949" y="263290"/>
                  <a:pt x="1206665" y="297294"/>
                </a:cubicBezTo>
                <a:cubicBezTo>
                  <a:pt x="1143514" y="240944"/>
                  <a:pt x="1080849" y="184594"/>
                  <a:pt x="1018670" y="128244"/>
                </a:cubicBezTo>
                <a:cubicBezTo>
                  <a:pt x="950661" y="87439"/>
                  <a:pt x="876337" y="67037"/>
                  <a:pt x="795699" y="67037"/>
                </a:cubicBezTo>
                <a:lnTo>
                  <a:pt x="572728" y="67037"/>
                </a:lnTo>
                <a:lnTo>
                  <a:pt x="572728" y="523179"/>
                </a:lnTo>
                <a:cubicBezTo>
                  <a:pt x="620334" y="463915"/>
                  <a:pt x="667698" y="415580"/>
                  <a:pt x="714817" y="378176"/>
                </a:cubicBezTo>
                <a:cubicBezTo>
                  <a:pt x="761937" y="340771"/>
                  <a:pt x="819988" y="322069"/>
                  <a:pt x="888968" y="322069"/>
                </a:cubicBezTo>
                <a:cubicBezTo>
                  <a:pt x="926858" y="322069"/>
                  <a:pt x="956004" y="332756"/>
                  <a:pt x="976407" y="354130"/>
                </a:cubicBezTo>
                <a:cubicBezTo>
                  <a:pt x="996809" y="375504"/>
                  <a:pt x="1007011" y="403679"/>
                  <a:pt x="1007011" y="438654"/>
                </a:cubicBezTo>
                <a:cubicBezTo>
                  <a:pt x="1007011" y="470716"/>
                  <a:pt x="996809" y="505206"/>
                  <a:pt x="976407" y="542125"/>
                </a:cubicBezTo>
                <a:cubicBezTo>
                  <a:pt x="979322" y="516864"/>
                  <a:pt x="980779" y="495976"/>
                  <a:pt x="980779" y="479460"/>
                </a:cubicBezTo>
                <a:cubicBezTo>
                  <a:pt x="980779" y="439626"/>
                  <a:pt x="973735" y="413637"/>
                  <a:pt x="959648" y="401493"/>
                </a:cubicBezTo>
                <a:cubicBezTo>
                  <a:pt x="945560" y="389348"/>
                  <a:pt x="925886" y="383276"/>
                  <a:pt x="900626" y="383276"/>
                </a:cubicBezTo>
                <a:cubicBezTo>
                  <a:pt x="848163" y="383276"/>
                  <a:pt x="780397" y="426370"/>
                  <a:pt x="697329" y="512557"/>
                </a:cubicBezTo>
                <a:cubicBezTo>
                  <a:pt x="614262" y="598744"/>
                  <a:pt x="572728" y="706112"/>
                  <a:pt x="572728" y="834660"/>
                </a:cubicBezTo>
                <a:cubicBezTo>
                  <a:pt x="572728" y="914509"/>
                  <a:pt x="585601" y="962711"/>
                  <a:pt x="611347" y="979265"/>
                </a:cubicBezTo>
                <a:cubicBezTo>
                  <a:pt x="637094" y="995820"/>
                  <a:pt x="692715" y="1004097"/>
                  <a:pt x="778211" y="1004097"/>
                </a:cubicBezTo>
                <a:cubicBezTo>
                  <a:pt x="874394" y="1004097"/>
                  <a:pt x="958919" y="981869"/>
                  <a:pt x="1031785" y="937413"/>
                </a:cubicBezTo>
                <a:cubicBezTo>
                  <a:pt x="1104652" y="892957"/>
                  <a:pt x="1161973" y="827745"/>
                  <a:pt x="1203750" y="741778"/>
                </a:cubicBezTo>
                <a:cubicBezTo>
                  <a:pt x="1198892" y="787669"/>
                  <a:pt x="1184561" y="837707"/>
                  <a:pt x="1160759" y="891894"/>
                </a:cubicBezTo>
                <a:cubicBezTo>
                  <a:pt x="1136956" y="946081"/>
                  <a:pt x="1114853" y="995626"/>
                  <a:pt x="1094451" y="1040530"/>
                </a:cubicBezTo>
                <a:lnTo>
                  <a:pt x="246287" y="1040530"/>
                </a:lnTo>
                <a:cubicBezTo>
                  <a:pt x="264747" y="1030799"/>
                  <a:pt x="283206" y="1021068"/>
                  <a:pt x="301666" y="1011338"/>
                </a:cubicBezTo>
                <a:cubicBezTo>
                  <a:pt x="359959" y="975345"/>
                  <a:pt x="389106" y="932536"/>
                  <a:pt x="389106" y="882911"/>
                </a:cubicBezTo>
                <a:lnTo>
                  <a:pt x="389106" y="370616"/>
                </a:lnTo>
                <a:cubicBezTo>
                  <a:pt x="389106" y="324877"/>
                  <a:pt x="395178" y="285711"/>
                  <a:pt x="407322" y="253119"/>
                </a:cubicBezTo>
                <a:cubicBezTo>
                  <a:pt x="419466" y="220526"/>
                  <a:pt x="449827" y="158499"/>
                  <a:pt x="498405" y="67037"/>
                </a:cubicBezTo>
                <a:cubicBezTo>
                  <a:pt x="341014" y="67037"/>
                  <a:pt x="230743" y="90111"/>
                  <a:pt x="167592" y="136260"/>
                </a:cubicBezTo>
                <a:cubicBezTo>
                  <a:pt x="104441" y="182408"/>
                  <a:pt x="72866" y="260375"/>
                  <a:pt x="72866" y="370160"/>
                </a:cubicBezTo>
                <a:cubicBezTo>
                  <a:pt x="72866" y="479945"/>
                  <a:pt x="91082" y="562770"/>
                  <a:pt x="127516" y="618634"/>
                </a:cubicBezTo>
                <a:cubicBezTo>
                  <a:pt x="163949" y="674498"/>
                  <a:pt x="222970" y="725262"/>
                  <a:pt x="304580" y="770925"/>
                </a:cubicBezTo>
                <a:cubicBezTo>
                  <a:pt x="190909" y="770925"/>
                  <a:pt x="111728" y="736435"/>
                  <a:pt x="67036" y="667455"/>
                </a:cubicBezTo>
                <a:cubicBezTo>
                  <a:pt x="22345" y="598475"/>
                  <a:pt x="0" y="512007"/>
                  <a:pt x="0" y="408051"/>
                </a:cubicBezTo>
                <a:cubicBezTo>
                  <a:pt x="0" y="283692"/>
                  <a:pt x="41776" y="188237"/>
                  <a:pt x="125329" y="121686"/>
                </a:cubicBezTo>
                <a:cubicBezTo>
                  <a:pt x="208883" y="55135"/>
                  <a:pt x="350729" y="21860"/>
                  <a:pt x="550869" y="21860"/>
                </a:cubicBezTo>
                <a:lnTo>
                  <a:pt x="572728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3485172" y="1342869"/>
            <a:ext cx="1935328" cy="1120318"/>
          </a:xfrm>
          <a:custGeom>
            <a:avLst/>
            <a:gdLst/>
            <a:ahLst/>
            <a:cxnLst/>
            <a:rect l="l" t="t" r="r" b="b"/>
            <a:pathLst>
              <a:path w="1935328" h="1120318">
                <a:moveTo>
                  <a:pt x="387649" y="0"/>
                </a:moveTo>
                <a:lnTo>
                  <a:pt x="765096" y="0"/>
                </a:lnTo>
                <a:cubicBezTo>
                  <a:pt x="741779" y="2914"/>
                  <a:pt x="709960" y="9958"/>
                  <a:pt x="669642" y="21131"/>
                </a:cubicBezTo>
                <a:cubicBezTo>
                  <a:pt x="629322" y="32304"/>
                  <a:pt x="609162" y="50034"/>
                  <a:pt x="609162" y="74323"/>
                </a:cubicBezTo>
                <a:cubicBezTo>
                  <a:pt x="609162" y="77238"/>
                  <a:pt x="609162" y="81610"/>
                  <a:pt x="609162" y="87439"/>
                </a:cubicBezTo>
                <a:lnTo>
                  <a:pt x="886419" y="788412"/>
                </a:lnTo>
                <a:cubicBezTo>
                  <a:pt x="898153" y="759266"/>
                  <a:pt x="912092" y="722104"/>
                  <a:pt x="928237" y="676927"/>
                </a:cubicBezTo>
                <a:cubicBezTo>
                  <a:pt x="944381" y="631750"/>
                  <a:pt x="965900" y="570542"/>
                  <a:pt x="992792" y="493304"/>
                </a:cubicBezTo>
                <a:cubicBezTo>
                  <a:pt x="1019684" y="416066"/>
                  <a:pt x="1038998" y="360445"/>
                  <a:pt x="1050732" y="326440"/>
                </a:cubicBezTo>
                <a:cubicBezTo>
                  <a:pt x="1011870" y="225399"/>
                  <a:pt x="983452" y="155448"/>
                  <a:pt x="965478" y="116586"/>
                </a:cubicBezTo>
                <a:cubicBezTo>
                  <a:pt x="947505" y="77723"/>
                  <a:pt x="905485" y="38862"/>
                  <a:pt x="839420" y="0"/>
                </a:cubicBezTo>
                <a:lnTo>
                  <a:pt x="1286818" y="0"/>
                </a:lnTo>
                <a:cubicBezTo>
                  <a:pt x="1195493" y="28174"/>
                  <a:pt x="1149830" y="57321"/>
                  <a:pt x="1149830" y="87439"/>
                </a:cubicBezTo>
                <a:cubicBezTo>
                  <a:pt x="1149830" y="95211"/>
                  <a:pt x="1151287" y="103470"/>
                  <a:pt x="1154202" y="112214"/>
                </a:cubicBezTo>
                <a:lnTo>
                  <a:pt x="1420893" y="788412"/>
                </a:lnTo>
                <a:cubicBezTo>
                  <a:pt x="1472384" y="633936"/>
                  <a:pt x="1513675" y="508849"/>
                  <a:pt x="1544765" y="413151"/>
                </a:cubicBezTo>
                <a:cubicBezTo>
                  <a:pt x="1575855" y="317454"/>
                  <a:pt x="1593343" y="260375"/>
                  <a:pt x="1597229" y="241915"/>
                </a:cubicBezTo>
                <a:cubicBezTo>
                  <a:pt x="1601115" y="223456"/>
                  <a:pt x="1603058" y="207911"/>
                  <a:pt x="1603058" y="195281"/>
                </a:cubicBezTo>
                <a:cubicBezTo>
                  <a:pt x="1603058" y="143789"/>
                  <a:pt x="1583627" y="102741"/>
                  <a:pt x="1544765" y="72137"/>
                </a:cubicBezTo>
                <a:cubicBezTo>
                  <a:pt x="1505903" y="41533"/>
                  <a:pt x="1457811" y="17487"/>
                  <a:pt x="1400490" y="0"/>
                </a:cubicBezTo>
                <a:lnTo>
                  <a:pt x="1935328" y="0"/>
                </a:lnTo>
                <a:cubicBezTo>
                  <a:pt x="1866348" y="12645"/>
                  <a:pt x="1807812" y="39632"/>
                  <a:pt x="1759721" y="80961"/>
                </a:cubicBezTo>
                <a:cubicBezTo>
                  <a:pt x="1711629" y="122290"/>
                  <a:pt x="1679810" y="161922"/>
                  <a:pt x="1664266" y="199858"/>
                </a:cubicBezTo>
                <a:lnTo>
                  <a:pt x="1358227" y="1120318"/>
                </a:lnTo>
                <a:lnTo>
                  <a:pt x="1075506" y="385826"/>
                </a:lnTo>
                <a:lnTo>
                  <a:pt x="824847" y="1120318"/>
                </a:lnTo>
                <a:cubicBezTo>
                  <a:pt x="819989" y="1104758"/>
                  <a:pt x="792057" y="1031573"/>
                  <a:pt x="741050" y="900763"/>
                </a:cubicBezTo>
                <a:cubicBezTo>
                  <a:pt x="690044" y="769953"/>
                  <a:pt x="645352" y="655192"/>
                  <a:pt x="606977" y="556481"/>
                </a:cubicBezTo>
                <a:cubicBezTo>
                  <a:pt x="568600" y="457770"/>
                  <a:pt x="531438" y="362221"/>
                  <a:pt x="495491" y="269832"/>
                </a:cubicBezTo>
                <a:cubicBezTo>
                  <a:pt x="459544" y="177444"/>
                  <a:pt x="430154" y="116419"/>
                  <a:pt x="407323" y="86756"/>
                </a:cubicBezTo>
                <a:cubicBezTo>
                  <a:pt x="384491" y="57093"/>
                  <a:pt x="356559" y="42262"/>
                  <a:pt x="323527" y="42262"/>
                </a:cubicBezTo>
                <a:cubicBezTo>
                  <a:pt x="262319" y="42262"/>
                  <a:pt x="207183" y="66308"/>
                  <a:pt x="158120" y="114400"/>
                </a:cubicBezTo>
                <a:cubicBezTo>
                  <a:pt x="109057" y="162491"/>
                  <a:pt x="84526" y="233657"/>
                  <a:pt x="84526" y="327898"/>
                </a:cubicBezTo>
                <a:cubicBezTo>
                  <a:pt x="84526" y="401735"/>
                  <a:pt x="104199" y="471930"/>
                  <a:pt x="143547" y="538481"/>
                </a:cubicBezTo>
                <a:cubicBezTo>
                  <a:pt x="182895" y="605032"/>
                  <a:pt x="237059" y="638308"/>
                  <a:pt x="306039" y="638308"/>
                </a:cubicBezTo>
                <a:cubicBezTo>
                  <a:pt x="343929" y="638308"/>
                  <a:pt x="379148" y="623492"/>
                  <a:pt x="411695" y="593860"/>
                </a:cubicBezTo>
                <a:cubicBezTo>
                  <a:pt x="444242" y="564227"/>
                  <a:pt x="460515" y="531437"/>
                  <a:pt x="460515" y="495490"/>
                </a:cubicBezTo>
                <a:cubicBezTo>
                  <a:pt x="460515" y="477031"/>
                  <a:pt x="455658" y="459543"/>
                  <a:pt x="445942" y="443026"/>
                </a:cubicBezTo>
                <a:cubicBezTo>
                  <a:pt x="469259" y="460514"/>
                  <a:pt x="480918" y="484317"/>
                  <a:pt x="480918" y="514435"/>
                </a:cubicBezTo>
                <a:cubicBezTo>
                  <a:pt x="480918" y="553297"/>
                  <a:pt x="462458" y="589245"/>
                  <a:pt x="425539" y="622277"/>
                </a:cubicBezTo>
                <a:cubicBezTo>
                  <a:pt x="388621" y="655310"/>
                  <a:pt x="340043" y="671826"/>
                  <a:pt x="279807" y="671826"/>
                </a:cubicBezTo>
                <a:cubicBezTo>
                  <a:pt x="220542" y="671826"/>
                  <a:pt x="159092" y="648023"/>
                  <a:pt x="95456" y="600417"/>
                </a:cubicBezTo>
                <a:cubicBezTo>
                  <a:pt x="31819" y="552811"/>
                  <a:pt x="0" y="478002"/>
                  <a:pt x="0" y="375989"/>
                </a:cubicBezTo>
                <a:cubicBezTo>
                  <a:pt x="0" y="252603"/>
                  <a:pt x="38134" y="159091"/>
                  <a:pt x="114401" y="95454"/>
                </a:cubicBezTo>
                <a:cubicBezTo>
                  <a:pt x="190667" y="31818"/>
                  <a:pt x="281750" y="0"/>
                  <a:pt x="387649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970572" y="3064865"/>
            <a:ext cx="1203751" cy="1439837"/>
          </a:xfrm>
          <a:custGeom>
            <a:avLst/>
            <a:gdLst/>
            <a:ahLst/>
            <a:cxnLst/>
            <a:rect l="l" t="t" r="r" b="b"/>
            <a:pathLst>
              <a:path w="1203751" h="1439837">
                <a:moveTo>
                  <a:pt x="673285" y="0"/>
                </a:moveTo>
                <a:lnTo>
                  <a:pt x="673285" y="26232"/>
                </a:lnTo>
                <a:cubicBezTo>
                  <a:pt x="683972" y="25260"/>
                  <a:pt x="693201" y="24774"/>
                  <a:pt x="700974" y="24774"/>
                </a:cubicBezTo>
                <a:cubicBezTo>
                  <a:pt x="762181" y="24774"/>
                  <a:pt x="830190" y="33761"/>
                  <a:pt x="904999" y="51735"/>
                </a:cubicBezTo>
                <a:cubicBezTo>
                  <a:pt x="979809" y="69708"/>
                  <a:pt x="1048303" y="108327"/>
                  <a:pt x="1110482" y="167592"/>
                </a:cubicBezTo>
                <a:cubicBezTo>
                  <a:pt x="1172662" y="226857"/>
                  <a:pt x="1203751" y="313810"/>
                  <a:pt x="1203751" y="428453"/>
                </a:cubicBezTo>
                <a:cubicBezTo>
                  <a:pt x="1203751" y="531437"/>
                  <a:pt x="1175090" y="608676"/>
                  <a:pt x="1117769" y="660168"/>
                </a:cubicBezTo>
                <a:cubicBezTo>
                  <a:pt x="1060447" y="711660"/>
                  <a:pt x="988067" y="737406"/>
                  <a:pt x="900627" y="737406"/>
                </a:cubicBezTo>
                <a:cubicBezTo>
                  <a:pt x="846221" y="737406"/>
                  <a:pt x="802744" y="726962"/>
                  <a:pt x="770197" y="706074"/>
                </a:cubicBezTo>
                <a:cubicBezTo>
                  <a:pt x="737650" y="685185"/>
                  <a:pt x="721376" y="663568"/>
                  <a:pt x="721376" y="641223"/>
                </a:cubicBezTo>
                <a:cubicBezTo>
                  <a:pt x="765096" y="674255"/>
                  <a:pt x="793514" y="693444"/>
                  <a:pt x="806630" y="698787"/>
                </a:cubicBezTo>
                <a:cubicBezTo>
                  <a:pt x="819746" y="704131"/>
                  <a:pt x="841363" y="706802"/>
                  <a:pt x="871481" y="706802"/>
                </a:cubicBezTo>
                <a:cubicBezTo>
                  <a:pt x="924916" y="706802"/>
                  <a:pt x="970579" y="683728"/>
                  <a:pt x="1008469" y="637579"/>
                </a:cubicBezTo>
                <a:cubicBezTo>
                  <a:pt x="1046360" y="591431"/>
                  <a:pt x="1065305" y="517836"/>
                  <a:pt x="1065305" y="416795"/>
                </a:cubicBezTo>
                <a:cubicBezTo>
                  <a:pt x="1065305" y="277863"/>
                  <a:pt x="1023528" y="185080"/>
                  <a:pt x="939975" y="138446"/>
                </a:cubicBezTo>
                <a:cubicBezTo>
                  <a:pt x="856422" y="91811"/>
                  <a:pt x="766068" y="68494"/>
                  <a:pt x="668913" y="68494"/>
                </a:cubicBezTo>
                <a:lnTo>
                  <a:pt x="668913" y="865651"/>
                </a:lnTo>
                <a:cubicBezTo>
                  <a:pt x="668913" y="924915"/>
                  <a:pt x="701703" y="973250"/>
                  <a:pt x="767282" y="1010655"/>
                </a:cubicBezTo>
                <a:cubicBezTo>
                  <a:pt x="832862" y="1048059"/>
                  <a:pt x="865652" y="1085707"/>
                  <a:pt x="865652" y="1123597"/>
                </a:cubicBezTo>
                <a:cubicBezTo>
                  <a:pt x="865652" y="1133313"/>
                  <a:pt x="865166" y="1140599"/>
                  <a:pt x="864194" y="1145457"/>
                </a:cubicBezTo>
                <a:cubicBezTo>
                  <a:pt x="843792" y="1104652"/>
                  <a:pt x="813674" y="1078177"/>
                  <a:pt x="773840" y="1066033"/>
                </a:cubicBezTo>
                <a:cubicBezTo>
                  <a:pt x="734007" y="1053889"/>
                  <a:pt x="682514" y="1047816"/>
                  <a:pt x="619364" y="1047816"/>
                </a:cubicBezTo>
                <a:cubicBezTo>
                  <a:pt x="495977" y="1047816"/>
                  <a:pt x="398336" y="1078534"/>
                  <a:pt x="326441" y="1139969"/>
                </a:cubicBezTo>
                <a:cubicBezTo>
                  <a:pt x="254547" y="1201405"/>
                  <a:pt x="218599" y="1264305"/>
                  <a:pt x="218599" y="1328670"/>
                </a:cubicBezTo>
                <a:cubicBezTo>
                  <a:pt x="218599" y="1352079"/>
                  <a:pt x="222243" y="1369388"/>
                  <a:pt x="229529" y="1380599"/>
                </a:cubicBezTo>
                <a:cubicBezTo>
                  <a:pt x="236816" y="1391810"/>
                  <a:pt x="260376" y="1411070"/>
                  <a:pt x="300210" y="1438379"/>
                </a:cubicBezTo>
                <a:cubicBezTo>
                  <a:pt x="289522" y="1439351"/>
                  <a:pt x="281264" y="1439837"/>
                  <a:pt x="275435" y="1439837"/>
                </a:cubicBezTo>
                <a:cubicBezTo>
                  <a:pt x="243374" y="1439837"/>
                  <a:pt x="213984" y="1433028"/>
                  <a:pt x="187267" y="1419411"/>
                </a:cubicBezTo>
                <a:cubicBezTo>
                  <a:pt x="160549" y="1405795"/>
                  <a:pt x="147190" y="1379532"/>
                  <a:pt x="147190" y="1340625"/>
                </a:cubicBezTo>
                <a:cubicBezTo>
                  <a:pt x="147190" y="1290059"/>
                  <a:pt x="176337" y="1234627"/>
                  <a:pt x="234630" y="1174330"/>
                </a:cubicBezTo>
                <a:cubicBezTo>
                  <a:pt x="289037" y="1123749"/>
                  <a:pt x="343444" y="1073661"/>
                  <a:pt x="397850" y="1024067"/>
                </a:cubicBezTo>
                <a:cubicBezTo>
                  <a:pt x="457115" y="964726"/>
                  <a:pt x="486747" y="912202"/>
                  <a:pt x="486747" y="866493"/>
                </a:cubicBezTo>
                <a:lnTo>
                  <a:pt x="486747" y="409872"/>
                </a:lnTo>
                <a:cubicBezTo>
                  <a:pt x="486747" y="366107"/>
                  <a:pt x="495977" y="307021"/>
                  <a:pt x="514436" y="232614"/>
                </a:cubicBezTo>
                <a:cubicBezTo>
                  <a:pt x="532896" y="158207"/>
                  <a:pt x="564471" y="103500"/>
                  <a:pt x="609162" y="68494"/>
                </a:cubicBezTo>
                <a:cubicBezTo>
                  <a:pt x="399308" y="68494"/>
                  <a:pt x="257461" y="95697"/>
                  <a:pt x="183623" y="150104"/>
                </a:cubicBezTo>
                <a:cubicBezTo>
                  <a:pt x="109786" y="204511"/>
                  <a:pt x="72867" y="274463"/>
                  <a:pt x="72867" y="359959"/>
                </a:cubicBezTo>
                <a:cubicBezTo>
                  <a:pt x="72867" y="459057"/>
                  <a:pt x="99099" y="542853"/>
                  <a:pt x="151562" y="611348"/>
                </a:cubicBezTo>
                <a:cubicBezTo>
                  <a:pt x="204026" y="679842"/>
                  <a:pt x="282236" y="737406"/>
                  <a:pt x="386192" y="784041"/>
                </a:cubicBezTo>
                <a:cubicBezTo>
                  <a:pt x="260862" y="784041"/>
                  <a:pt x="165164" y="751979"/>
                  <a:pt x="99099" y="687857"/>
                </a:cubicBezTo>
                <a:cubicBezTo>
                  <a:pt x="33033" y="623735"/>
                  <a:pt x="0" y="534838"/>
                  <a:pt x="0" y="421167"/>
                </a:cubicBezTo>
                <a:cubicBezTo>
                  <a:pt x="0" y="285150"/>
                  <a:pt x="57079" y="185323"/>
                  <a:pt x="171236" y="121686"/>
                </a:cubicBezTo>
                <a:cubicBezTo>
                  <a:pt x="285393" y="58050"/>
                  <a:pt x="443027" y="26232"/>
                  <a:pt x="644138" y="26232"/>
                </a:cubicBezTo>
                <a:lnTo>
                  <a:pt x="67328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332897" y="3068872"/>
            <a:ext cx="2645816" cy="1313414"/>
          </a:xfrm>
          <a:custGeom>
            <a:avLst/>
            <a:gdLst/>
            <a:ahLst/>
            <a:cxnLst/>
            <a:rect l="l" t="t" r="r" b="b"/>
            <a:pathLst>
              <a:path w="2645816" h="1313414">
                <a:moveTo>
                  <a:pt x="2645816" y="0"/>
                </a:moveTo>
                <a:cubicBezTo>
                  <a:pt x="2586552" y="63288"/>
                  <a:pt x="2523402" y="107588"/>
                  <a:pt x="2456364" y="132902"/>
                </a:cubicBezTo>
                <a:cubicBezTo>
                  <a:pt x="2389328" y="158215"/>
                  <a:pt x="2309660" y="170872"/>
                  <a:pt x="2217363" y="170872"/>
                </a:cubicBezTo>
                <a:lnTo>
                  <a:pt x="1793282" y="170872"/>
                </a:lnTo>
                <a:cubicBezTo>
                  <a:pt x="1812712" y="170872"/>
                  <a:pt x="1855704" y="187145"/>
                  <a:pt x="1922255" y="219692"/>
                </a:cubicBezTo>
                <a:cubicBezTo>
                  <a:pt x="1988806" y="252239"/>
                  <a:pt x="2052685" y="309560"/>
                  <a:pt x="2113893" y="391656"/>
                </a:cubicBezTo>
                <a:cubicBezTo>
                  <a:pt x="2175101" y="473753"/>
                  <a:pt x="2205705" y="584266"/>
                  <a:pt x="2205705" y="723198"/>
                </a:cubicBezTo>
                <a:cubicBezTo>
                  <a:pt x="2205705" y="910707"/>
                  <a:pt x="2153484" y="1051582"/>
                  <a:pt x="2049042" y="1145822"/>
                </a:cubicBezTo>
                <a:cubicBezTo>
                  <a:pt x="1944600" y="1240063"/>
                  <a:pt x="1815141" y="1287183"/>
                  <a:pt x="1660665" y="1287183"/>
                </a:cubicBezTo>
                <a:cubicBezTo>
                  <a:pt x="1642813" y="1287183"/>
                  <a:pt x="1625526" y="1286503"/>
                  <a:pt x="1608805" y="1285145"/>
                </a:cubicBezTo>
                <a:lnTo>
                  <a:pt x="1584769" y="1282113"/>
                </a:lnTo>
                <a:lnTo>
                  <a:pt x="1559884" y="1294746"/>
                </a:lnTo>
                <a:cubicBezTo>
                  <a:pt x="1528188" y="1307192"/>
                  <a:pt x="1487201" y="1313414"/>
                  <a:pt x="1436923" y="1313414"/>
                </a:cubicBezTo>
                <a:cubicBezTo>
                  <a:pt x="1294105" y="1313414"/>
                  <a:pt x="1176548" y="1249456"/>
                  <a:pt x="1084250" y="1121537"/>
                </a:cubicBezTo>
                <a:cubicBezTo>
                  <a:pt x="991953" y="993619"/>
                  <a:pt x="890912" y="812444"/>
                  <a:pt x="781127" y="578012"/>
                </a:cubicBezTo>
                <a:cubicBezTo>
                  <a:pt x="671341" y="343580"/>
                  <a:pt x="585359" y="198151"/>
                  <a:pt x="523180" y="141725"/>
                </a:cubicBezTo>
                <a:lnTo>
                  <a:pt x="523180" y="884961"/>
                </a:lnTo>
                <a:cubicBezTo>
                  <a:pt x="523180" y="923823"/>
                  <a:pt x="537025" y="955641"/>
                  <a:pt x="564714" y="980416"/>
                </a:cubicBezTo>
                <a:cubicBezTo>
                  <a:pt x="592403" y="1005190"/>
                  <a:pt x="627136" y="1026321"/>
                  <a:pt x="668913" y="1043809"/>
                </a:cubicBezTo>
                <a:lnTo>
                  <a:pt x="304581" y="1043809"/>
                </a:lnTo>
                <a:cubicBezTo>
                  <a:pt x="375505" y="1028265"/>
                  <a:pt x="422868" y="1008105"/>
                  <a:pt x="446671" y="983331"/>
                </a:cubicBezTo>
                <a:cubicBezTo>
                  <a:pt x="470474" y="958556"/>
                  <a:pt x="482375" y="925766"/>
                  <a:pt x="482375" y="884961"/>
                </a:cubicBezTo>
                <a:lnTo>
                  <a:pt x="482375" y="108207"/>
                </a:lnTo>
                <a:cubicBezTo>
                  <a:pt x="461001" y="86833"/>
                  <a:pt x="440841" y="72017"/>
                  <a:pt x="421896" y="63758"/>
                </a:cubicBezTo>
                <a:cubicBezTo>
                  <a:pt x="402951" y="55500"/>
                  <a:pt x="375990" y="51371"/>
                  <a:pt x="341015" y="51371"/>
                </a:cubicBezTo>
                <a:cubicBezTo>
                  <a:pt x="246774" y="51371"/>
                  <a:pt x="178523" y="78332"/>
                  <a:pt x="136260" y="132253"/>
                </a:cubicBezTo>
                <a:cubicBezTo>
                  <a:pt x="93998" y="186174"/>
                  <a:pt x="72867" y="254911"/>
                  <a:pt x="72867" y="338464"/>
                </a:cubicBezTo>
                <a:cubicBezTo>
                  <a:pt x="72867" y="440477"/>
                  <a:pt x="94726" y="519415"/>
                  <a:pt x="138446" y="575280"/>
                </a:cubicBezTo>
                <a:cubicBezTo>
                  <a:pt x="182166" y="631144"/>
                  <a:pt x="243860" y="678021"/>
                  <a:pt x="323526" y="715911"/>
                </a:cubicBezTo>
                <a:cubicBezTo>
                  <a:pt x="213742" y="715911"/>
                  <a:pt x="132374" y="683850"/>
                  <a:pt x="79425" y="619728"/>
                </a:cubicBezTo>
                <a:cubicBezTo>
                  <a:pt x="26475" y="555605"/>
                  <a:pt x="0" y="476910"/>
                  <a:pt x="0" y="383641"/>
                </a:cubicBezTo>
                <a:cubicBezTo>
                  <a:pt x="0" y="252482"/>
                  <a:pt x="38862" y="158241"/>
                  <a:pt x="116586" y="100920"/>
                </a:cubicBezTo>
                <a:cubicBezTo>
                  <a:pt x="194311" y="43599"/>
                  <a:pt x="306038" y="14938"/>
                  <a:pt x="451771" y="14938"/>
                </a:cubicBezTo>
                <a:cubicBezTo>
                  <a:pt x="557670" y="14938"/>
                  <a:pt x="627136" y="34369"/>
                  <a:pt x="660169" y="73231"/>
                </a:cubicBezTo>
                <a:cubicBezTo>
                  <a:pt x="693201" y="112093"/>
                  <a:pt x="739836" y="174272"/>
                  <a:pt x="800072" y="259769"/>
                </a:cubicBezTo>
                <a:lnTo>
                  <a:pt x="1066762" y="817924"/>
                </a:lnTo>
                <a:lnTo>
                  <a:pt x="1066762" y="185445"/>
                </a:lnTo>
                <a:cubicBezTo>
                  <a:pt x="1066762" y="142697"/>
                  <a:pt x="1052675" y="109421"/>
                  <a:pt x="1024500" y="85618"/>
                </a:cubicBezTo>
                <a:cubicBezTo>
                  <a:pt x="996325" y="61815"/>
                  <a:pt x="962807" y="42141"/>
                  <a:pt x="923944" y="26597"/>
                </a:cubicBezTo>
                <a:lnTo>
                  <a:pt x="1291190" y="26597"/>
                </a:lnTo>
                <a:cubicBezTo>
                  <a:pt x="1219296" y="42157"/>
                  <a:pt x="1170718" y="63068"/>
                  <a:pt x="1145458" y="89330"/>
                </a:cubicBezTo>
                <a:cubicBezTo>
                  <a:pt x="1120198" y="115592"/>
                  <a:pt x="1107568" y="147691"/>
                  <a:pt x="1107568" y="185627"/>
                </a:cubicBezTo>
                <a:lnTo>
                  <a:pt x="1107568" y="896187"/>
                </a:lnTo>
                <a:cubicBezTo>
                  <a:pt x="1176548" y="1051802"/>
                  <a:pt x="1237755" y="1154172"/>
                  <a:pt x="1291190" y="1203295"/>
                </a:cubicBezTo>
                <a:cubicBezTo>
                  <a:pt x="1344626" y="1252419"/>
                  <a:pt x="1413120" y="1276981"/>
                  <a:pt x="1496673" y="1276981"/>
                </a:cubicBezTo>
                <a:cubicBezTo>
                  <a:pt x="1502745" y="1276981"/>
                  <a:pt x="1509136" y="1276472"/>
                  <a:pt x="1515846" y="1275453"/>
                </a:cubicBezTo>
                <a:lnTo>
                  <a:pt x="1530456" y="1272276"/>
                </a:lnTo>
                <a:lnTo>
                  <a:pt x="1515262" y="1268841"/>
                </a:lnTo>
                <a:cubicBezTo>
                  <a:pt x="1442966" y="1248461"/>
                  <a:pt x="1384806" y="1211098"/>
                  <a:pt x="1340782" y="1156752"/>
                </a:cubicBezTo>
                <a:cubicBezTo>
                  <a:pt x="1270345" y="1069798"/>
                  <a:pt x="1235126" y="978716"/>
                  <a:pt x="1235126" y="883504"/>
                </a:cubicBezTo>
                <a:cubicBezTo>
                  <a:pt x="1235126" y="779548"/>
                  <a:pt x="1263059" y="691865"/>
                  <a:pt x="1318923" y="620456"/>
                </a:cubicBezTo>
                <a:cubicBezTo>
                  <a:pt x="1374787" y="549048"/>
                  <a:pt x="1456154" y="513343"/>
                  <a:pt x="1563024" y="513343"/>
                </a:cubicBezTo>
                <a:cubicBezTo>
                  <a:pt x="1633947" y="513343"/>
                  <a:pt x="1694426" y="536903"/>
                  <a:pt x="1744461" y="584023"/>
                </a:cubicBezTo>
                <a:cubicBezTo>
                  <a:pt x="1794496" y="631144"/>
                  <a:pt x="1819514" y="690651"/>
                  <a:pt x="1819514" y="762546"/>
                </a:cubicBezTo>
                <a:cubicBezTo>
                  <a:pt x="1819514" y="811123"/>
                  <a:pt x="1803483" y="852900"/>
                  <a:pt x="1771422" y="887876"/>
                </a:cubicBezTo>
                <a:cubicBezTo>
                  <a:pt x="1739360" y="922851"/>
                  <a:pt x="1705842" y="945683"/>
                  <a:pt x="1670866" y="956370"/>
                </a:cubicBezTo>
                <a:cubicBezTo>
                  <a:pt x="1689326" y="925280"/>
                  <a:pt x="1703413" y="896620"/>
                  <a:pt x="1713129" y="870388"/>
                </a:cubicBezTo>
                <a:cubicBezTo>
                  <a:pt x="1722844" y="844156"/>
                  <a:pt x="1727702" y="812095"/>
                  <a:pt x="1727702" y="774204"/>
                </a:cubicBezTo>
                <a:cubicBezTo>
                  <a:pt x="1727702" y="702310"/>
                  <a:pt x="1710214" y="647660"/>
                  <a:pt x="1675238" y="610255"/>
                </a:cubicBezTo>
                <a:cubicBezTo>
                  <a:pt x="1640262" y="572851"/>
                  <a:pt x="1595086" y="554148"/>
                  <a:pt x="1539707" y="554148"/>
                </a:cubicBezTo>
                <a:cubicBezTo>
                  <a:pt x="1486272" y="554148"/>
                  <a:pt x="1432351" y="580137"/>
                  <a:pt x="1377944" y="632115"/>
                </a:cubicBezTo>
                <a:cubicBezTo>
                  <a:pt x="1323537" y="684093"/>
                  <a:pt x="1296334" y="755745"/>
                  <a:pt x="1296334" y="847071"/>
                </a:cubicBezTo>
                <a:cubicBezTo>
                  <a:pt x="1296334" y="956856"/>
                  <a:pt x="1331310" y="1049639"/>
                  <a:pt x="1401262" y="1125420"/>
                </a:cubicBezTo>
                <a:cubicBezTo>
                  <a:pt x="1453725" y="1182255"/>
                  <a:pt x="1517392" y="1217778"/>
                  <a:pt x="1592262" y="1231987"/>
                </a:cubicBezTo>
                <a:lnTo>
                  <a:pt x="1615737" y="1235247"/>
                </a:lnTo>
                <a:lnTo>
                  <a:pt x="1634208" y="1224916"/>
                </a:lnTo>
                <a:cubicBezTo>
                  <a:pt x="1649874" y="1214662"/>
                  <a:pt x="1664751" y="1203356"/>
                  <a:pt x="1678839" y="1190999"/>
                </a:cubicBezTo>
                <a:cubicBezTo>
                  <a:pt x="1672281" y="1200339"/>
                  <a:pt x="1665480" y="1209203"/>
                  <a:pt x="1658436" y="1217590"/>
                </a:cubicBezTo>
                <a:lnTo>
                  <a:pt x="1639893" y="1237724"/>
                </a:lnTo>
                <a:lnTo>
                  <a:pt x="1670866" y="1239091"/>
                </a:lnTo>
                <a:cubicBezTo>
                  <a:pt x="1786481" y="1239091"/>
                  <a:pt x="1872463" y="1190866"/>
                  <a:pt x="1928813" y="1094417"/>
                </a:cubicBezTo>
                <a:cubicBezTo>
                  <a:pt x="1985163" y="997968"/>
                  <a:pt x="2013338" y="887397"/>
                  <a:pt x="2013338" y="762705"/>
                </a:cubicBezTo>
                <a:cubicBezTo>
                  <a:pt x="2013338" y="564934"/>
                  <a:pt x="1972047" y="416852"/>
                  <a:pt x="1889465" y="318460"/>
                </a:cubicBezTo>
                <a:cubicBezTo>
                  <a:pt x="1806883" y="220068"/>
                  <a:pt x="1702442" y="170872"/>
                  <a:pt x="1576140" y="170872"/>
                </a:cubicBezTo>
                <a:cubicBezTo>
                  <a:pt x="1472185" y="170872"/>
                  <a:pt x="1394461" y="193703"/>
                  <a:pt x="1342969" y="239366"/>
                </a:cubicBezTo>
                <a:cubicBezTo>
                  <a:pt x="1291476" y="285029"/>
                  <a:pt x="1242899" y="355466"/>
                  <a:pt x="1197236" y="450678"/>
                </a:cubicBezTo>
                <a:cubicBezTo>
                  <a:pt x="1197236" y="316604"/>
                  <a:pt x="1247028" y="212648"/>
                  <a:pt x="1346612" y="138811"/>
                </a:cubicBezTo>
                <a:cubicBezTo>
                  <a:pt x="1446195" y="64973"/>
                  <a:pt x="1563024" y="28054"/>
                  <a:pt x="1697098" y="28054"/>
                </a:cubicBezTo>
                <a:lnTo>
                  <a:pt x="1842831" y="28054"/>
                </a:lnTo>
                <a:lnTo>
                  <a:pt x="1957959" y="28054"/>
                </a:lnTo>
                <a:lnTo>
                  <a:pt x="2049771" y="28054"/>
                </a:lnTo>
                <a:lnTo>
                  <a:pt x="2122637" y="28054"/>
                </a:lnTo>
                <a:lnTo>
                  <a:pt x="2179473" y="28054"/>
                </a:lnTo>
                <a:lnTo>
                  <a:pt x="2224650" y="28054"/>
                </a:lnTo>
                <a:lnTo>
                  <a:pt x="2258168" y="28054"/>
                </a:lnTo>
                <a:lnTo>
                  <a:pt x="2285857" y="28054"/>
                </a:lnTo>
                <a:lnTo>
                  <a:pt x="2307718" y="28054"/>
                </a:lnTo>
                <a:lnTo>
                  <a:pt x="2323748" y="28054"/>
                </a:lnTo>
                <a:cubicBezTo>
                  <a:pt x="2338321" y="28054"/>
                  <a:pt x="2349980" y="28054"/>
                  <a:pt x="2358724" y="28054"/>
                </a:cubicBezTo>
                <a:cubicBezTo>
                  <a:pt x="2367467" y="28054"/>
                  <a:pt x="2373783" y="28054"/>
                  <a:pt x="2377669" y="28054"/>
                </a:cubicBezTo>
                <a:cubicBezTo>
                  <a:pt x="2406816" y="28054"/>
                  <a:pt x="2447864" y="25196"/>
                  <a:pt x="2500813" y="19481"/>
                </a:cubicBezTo>
                <a:cubicBezTo>
                  <a:pt x="2553762" y="13765"/>
                  <a:pt x="2602097" y="7272"/>
                  <a:pt x="2645816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241560" y="3072151"/>
            <a:ext cx="1203750" cy="1211037"/>
          </a:xfrm>
          <a:custGeom>
            <a:avLst/>
            <a:gdLst/>
            <a:ahLst/>
            <a:cxnLst/>
            <a:rect l="l" t="t" r="r" b="b"/>
            <a:pathLst>
              <a:path w="1203750" h="1211037">
                <a:moveTo>
                  <a:pt x="607704" y="0"/>
                </a:moveTo>
                <a:cubicBezTo>
                  <a:pt x="802986" y="0"/>
                  <a:pt x="951147" y="48578"/>
                  <a:pt x="1052189" y="145733"/>
                </a:cubicBezTo>
                <a:cubicBezTo>
                  <a:pt x="1153230" y="242888"/>
                  <a:pt x="1203750" y="383277"/>
                  <a:pt x="1203750" y="566900"/>
                </a:cubicBezTo>
                <a:cubicBezTo>
                  <a:pt x="1203750" y="775783"/>
                  <a:pt x="1150558" y="935360"/>
                  <a:pt x="1044173" y="1045631"/>
                </a:cubicBezTo>
                <a:cubicBezTo>
                  <a:pt x="937789" y="1155902"/>
                  <a:pt x="788413" y="1211037"/>
                  <a:pt x="596046" y="1211037"/>
                </a:cubicBezTo>
                <a:cubicBezTo>
                  <a:pt x="401736" y="1211037"/>
                  <a:pt x="253818" y="1161245"/>
                  <a:pt x="152291" y="1061662"/>
                </a:cubicBezTo>
                <a:cubicBezTo>
                  <a:pt x="50764" y="962078"/>
                  <a:pt x="0" y="825332"/>
                  <a:pt x="0" y="651425"/>
                </a:cubicBezTo>
                <a:cubicBezTo>
                  <a:pt x="0" y="567871"/>
                  <a:pt x="15545" y="477274"/>
                  <a:pt x="46635" y="379634"/>
                </a:cubicBezTo>
                <a:cubicBezTo>
                  <a:pt x="77724" y="281993"/>
                  <a:pt x="138446" y="194310"/>
                  <a:pt x="228800" y="116586"/>
                </a:cubicBezTo>
                <a:cubicBezTo>
                  <a:pt x="319154" y="38862"/>
                  <a:pt x="445456" y="0"/>
                  <a:pt x="607704" y="0"/>
                </a:cubicBezTo>
                <a:close/>
                <a:moveTo>
                  <a:pt x="550869" y="46635"/>
                </a:moveTo>
                <a:cubicBezTo>
                  <a:pt x="440112" y="46635"/>
                  <a:pt x="350972" y="79425"/>
                  <a:pt x="283450" y="145004"/>
                </a:cubicBezTo>
                <a:cubicBezTo>
                  <a:pt x="215927" y="210584"/>
                  <a:pt x="182166" y="322555"/>
                  <a:pt x="182166" y="480918"/>
                </a:cubicBezTo>
                <a:cubicBezTo>
                  <a:pt x="182166" y="688829"/>
                  <a:pt x="221271" y="854236"/>
                  <a:pt x="299480" y="977137"/>
                </a:cubicBezTo>
                <a:cubicBezTo>
                  <a:pt x="377690" y="1100038"/>
                  <a:pt x="500834" y="1161488"/>
                  <a:pt x="668912" y="1161488"/>
                </a:cubicBezTo>
                <a:cubicBezTo>
                  <a:pt x="802986" y="1161488"/>
                  <a:pt x="896255" y="1124084"/>
                  <a:pt x="948719" y="1049274"/>
                </a:cubicBezTo>
                <a:cubicBezTo>
                  <a:pt x="1001182" y="974465"/>
                  <a:pt x="1027414" y="870023"/>
                  <a:pt x="1027414" y="735950"/>
                </a:cubicBezTo>
                <a:cubicBezTo>
                  <a:pt x="1027414" y="616449"/>
                  <a:pt x="1015027" y="506664"/>
                  <a:pt x="990252" y="406594"/>
                </a:cubicBezTo>
                <a:cubicBezTo>
                  <a:pt x="965478" y="306524"/>
                  <a:pt x="917629" y="221514"/>
                  <a:pt x="846706" y="151562"/>
                </a:cubicBezTo>
                <a:cubicBezTo>
                  <a:pt x="775783" y="81611"/>
                  <a:pt x="677170" y="46635"/>
                  <a:pt x="550869" y="4663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485172" y="3095469"/>
            <a:ext cx="899170" cy="1018670"/>
          </a:xfrm>
          <a:custGeom>
            <a:avLst/>
            <a:gdLst/>
            <a:ahLst/>
            <a:cxnLst/>
            <a:rect l="l" t="t" r="r" b="b"/>
            <a:pathLst>
              <a:path w="899170" h="1018670">
                <a:moveTo>
                  <a:pt x="408051" y="0"/>
                </a:moveTo>
                <a:lnTo>
                  <a:pt x="899170" y="0"/>
                </a:lnTo>
                <a:cubicBezTo>
                  <a:pt x="810759" y="36873"/>
                  <a:pt x="766553" y="91204"/>
                  <a:pt x="766553" y="162992"/>
                </a:cubicBezTo>
                <a:lnTo>
                  <a:pt x="766553" y="845498"/>
                </a:lnTo>
                <a:cubicBezTo>
                  <a:pt x="766553" y="876542"/>
                  <a:pt x="776026" y="907830"/>
                  <a:pt x="794971" y="939359"/>
                </a:cubicBezTo>
                <a:cubicBezTo>
                  <a:pt x="813916" y="970889"/>
                  <a:pt x="848649" y="997326"/>
                  <a:pt x="899170" y="1018670"/>
                </a:cubicBezTo>
                <a:lnTo>
                  <a:pt x="450314" y="1018670"/>
                </a:lnTo>
                <a:cubicBezTo>
                  <a:pt x="538725" y="979868"/>
                  <a:pt x="582931" y="922145"/>
                  <a:pt x="582931" y="845498"/>
                </a:cubicBezTo>
                <a:lnTo>
                  <a:pt x="582931" y="234356"/>
                </a:lnTo>
                <a:cubicBezTo>
                  <a:pt x="582931" y="179053"/>
                  <a:pt x="590217" y="137823"/>
                  <a:pt x="604791" y="110665"/>
                </a:cubicBezTo>
                <a:cubicBezTo>
                  <a:pt x="626165" y="83492"/>
                  <a:pt x="643167" y="62148"/>
                  <a:pt x="655797" y="46634"/>
                </a:cubicBezTo>
                <a:lnTo>
                  <a:pt x="394936" y="46634"/>
                </a:lnTo>
                <a:cubicBezTo>
                  <a:pt x="272520" y="46634"/>
                  <a:pt x="188238" y="71894"/>
                  <a:pt x="142090" y="122415"/>
                </a:cubicBezTo>
                <a:cubicBezTo>
                  <a:pt x="95941" y="172935"/>
                  <a:pt x="72867" y="243859"/>
                  <a:pt x="72867" y="335184"/>
                </a:cubicBezTo>
                <a:cubicBezTo>
                  <a:pt x="72867" y="407079"/>
                  <a:pt x="92298" y="472173"/>
                  <a:pt x="131160" y="530466"/>
                </a:cubicBezTo>
                <a:cubicBezTo>
                  <a:pt x="170022" y="588759"/>
                  <a:pt x="219571" y="617905"/>
                  <a:pt x="279807" y="617905"/>
                </a:cubicBezTo>
                <a:cubicBezTo>
                  <a:pt x="336157" y="617905"/>
                  <a:pt x="371132" y="593131"/>
                  <a:pt x="384734" y="543582"/>
                </a:cubicBezTo>
                <a:cubicBezTo>
                  <a:pt x="398336" y="494033"/>
                  <a:pt x="417767" y="469258"/>
                  <a:pt x="443027" y="469258"/>
                </a:cubicBezTo>
                <a:cubicBezTo>
                  <a:pt x="461487" y="469258"/>
                  <a:pt x="470717" y="481403"/>
                  <a:pt x="470717" y="505691"/>
                </a:cubicBezTo>
                <a:cubicBezTo>
                  <a:pt x="470717" y="539696"/>
                  <a:pt x="453229" y="572485"/>
                  <a:pt x="418253" y="604061"/>
                </a:cubicBezTo>
                <a:cubicBezTo>
                  <a:pt x="383277" y="635636"/>
                  <a:pt x="333242" y="651424"/>
                  <a:pt x="268148" y="651424"/>
                </a:cubicBezTo>
                <a:cubicBezTo>
                  <a:pt x="183624" y="651424"/>
                  <a:pt x="117801" y="621306"/>
                  <a:pt x="70681" y="561070"/>
                </a:cubicBezTo>
                <a:cubicBezTo>
                  <a:pt x="23561" y="500833"/>
                  <a:pt x="0" y="425539"/>
                  <a:pt x="0" y="335184"/>
                </a:cubicBezTo>
                <a:cubicBezTo>
                  <a:pt x="0" y="219570"/>
                  <a:pt x="44206" y="134802"/>
                  <a:pt x="132617" y="80881"/>
                </a:cubicBezTo>
                <a:cubicBezTo>
                  <a:pt x="221028" y="26960"/>
                  <a:pt x="312840" y="0"/>
                  <a:pt x="40805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15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2750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0">
        <p159:morph option="byObject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3629" y="0"/>
            <a:ext cx="11385349" cy="2857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5538" y="2857500"/>
            <a:ext cx="12263138" cy="28575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1116" y="0"/>
            <a:ext cx="1055812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0.25 0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022E-16 L -0.25 1.11022E-1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72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90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" y="-5316"/>
            <a:ext cx="4572000" cy="571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088" y="0"/>
            <a:ext cx="4572000" cy="5715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" y="5316"/>
            <a:ext cx="4572000" cy="5715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088" y="5316"/>
            <a:ext cx="4572000" cy="5715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24" y="5316"/>
            <a:ext cx="4572000" cy="5715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470" y="13292"/>
            <a:ext cx="4619737" cy="5715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07" y="-10632"/>
            <a:ext cx="9144000" cy="5752216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584"/>
            <a:ext cx="9144000" cy="576816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" y="-26584"/>
            <a:ext cx="9144000" cy="576816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" y="-42532"/>
            <a:ext cx="9144000" cy="578411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30" y="-34556"/>
            <a:ext cx="9168644" cy="577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16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3000">
        <p15:prstTrans prst="fracture"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0"/>
                            </p:stCondLst>
                            <p:childTnLst>
                              <p:par>
                                <p:cTn id="79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0"/>
            <a:ext cx="9143999" cy="5724000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34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69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57000">
        <p15:prstTrans prst="origami"/>
      </p:transition>
    </mc:Choice>
    <mc:Fallback xmlns="">
      <p:transition spd="slow" advTm="5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0"/>
                            </p:stCondLst>
                            <p:childTnLst>
                              <p:par>
                                <p:cTn id="58" presetID="38" presetClass="entr" presetSubtype="0" accel="5000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0"/>
                            </p:stCondLst>
                            <p:childTnLst>
                              <p:par>
                                <p:cTn id="70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000"/>
                            </p:stCondLst>
                            <p:childTnLst>
                              <p:par>
                                <p:cTn id="82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0"/>
                            </p:stCondLst>
                            <p:childTnLst>
                              <p:par>
                                <p:cTn id="90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-1"/>
            <a:ext cx="9144000" cy="5715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: forma 8"/>
          <p:cNvSpPr/>
          <p:nvPr/>
        </p:nvSpPr>
        <p:spPr>
          <a:xfrm>
            <a:off x="404037" y="0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: forma 9"/>
          <p:cNvSpPr/>
          <p:nvPr/>
        </p:nvSpPr>
        <p:spPr>
          <a:xfrm>
            <a:off x="2668769" y="0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: forma 10"/>
          <p:cNvSpPr/>
          <p:nvPr/>
        </p:nvSpPr>
        <p:spPr>
          <a:xfrm>
            <a:off x="4933501" y="0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: forma 11"/>
          <p:cNvSpPr/>
          <p:nvPr/>
        </p:nvSpPr>
        <p:spPr>
          <a:xfrm>
            <a:off x="404037" y="1945584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: forma 12"/>
          <p:cNvSpPr/>
          <p:nvPr/>
        </p:nvSpPr>
        <p:spPr>
          <a:xfrm>
            <a:off x="404037" y="3891168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: forma 13"/>
          <p:cNvSpPr/>
          <p:nvPr/>
        </p:nvSpPr>
        <p:spPr>
          <a:xfrm>
            <a:off x="7198233" y="0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: forma 14"/>
          <p:cNvSpPr/>
          <p:nvPr/>
        </p:nvSpPr>
        <p:spPr>
          <a:xfrm>
            <a:off x="2668769" y="1945583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Forma libre: forma 15"/>
          <p:cNvSpPr/>
          <p:nvPr/>
        </p:nvSpPr>
        <p:spPr>
          <a:xfrm>
            <a:off x="2668769" y="3830291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Forma libre: forma 16"/>
          <p:cNvSpPr/>
          <p:nvPr/>
        </p:nvSpPr>
        <p:spPr>
          <a:xfrm>
            <a:off x="4933501" y="1996088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: forma 17"/>
          <p:cNvSpPr/>
          <p:nvPr/>
        </p:nvSpPr>
        <p:spPr>
          <a:xfrm>
            <a:off x="4933501" y="3830290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Forma libre: forma 18"/>
          <p:cNvSpPr/>
          <p:nvPr/>
        </p:nvSpPr>
        <p:spPr>
          <a:xfrm>
            <a:off x="7198233" y="1996088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: forma 19"/>
          <p:cNvSpPr/>
          <p:nvPr/>
        </p:nvSpPr>
        <p:spPr>
          <a:xfrm>
            <a:off x="7198233" y="3830289"/>
            <a:ext cx="1637416" cy="1582595"/>
          </a:xfrm>
          <a:custGeom>
            <a:avLst/>
            <a:gdLst>
              <a:gd name="connsiteX0" fmla="*/ 546282 w 1892597"/>
              <a:gd name="connsiteY0" fmla="*/ 636178 h 1880308"/>
              <a:gd name="connsiteX1" fmla="*/ 818707 w 1892597"/>
              <a:gd name="connsiteY1" fmla="*/ 1537407 h 1880308"/>
              <a:gd name="connsiteX2" fmla="*/ 818707 w 1892597"/>
              <a:gd name="connsiteY2" fmla="*/ 851607 h 1880308"/>
              <a:gd name="connsiteX3" fmla="*/ 546282 w 1892597"/>
              <a:gd name="connsiteY3" fmla="*/ 636178 h 1880308"/>
              <a:gd name="connsiteX4" fmla="*/ 1892597 w 1892597"/>
              <a:gd name="connsiteY4" fmla="*/ 0 h 1880308"/>
              <a:gd name="connsiteX5" fmla="*/ 1637414 w 1892597"/>
              <a:gd name="connsiteY5" fmla="*/ 1066917 h 1880308"/>
              <a:gd name="connsiteX6" fmla="*/ 818707 w 1892597"/>
              <a:gd name="connsiteY6" fmla="*/ 1880308 h 1880308"/>
              <a:gd name="connsiteX7" fmla="*/ 0 w 1892597"/>
              <a:gd name="connsiteY7" fmla="*/ 1066917 h 1880308"/>
              <a:gd name="connsiteX8" fmla="*/ 818707 w 1892597"/>
              <a:gd name="connsiteY8" fmla="*/ 253526 h 1880308"/>
              <a:gd name="connsiteX9" fmla="*/ 1892597 w 1892597"/>
              <a:gd name="connsiteY9" fmla="*/ 0 h 188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2597" h="1880308">
                <a:moveTo>
                  <a:pt x="546282" y="636178"/>
                </a:moveTo>
                <a:cubicBezTo>
                  <a:pt x="327574" y="666465"/>
                  <a:pt x="176960" y="1065920"/>
                  <a:pt x="818707" y="1537407"/>
                </a:cubicBezTo>
                <a:cubicBezTo>
                  <a:pt x="1752157" y="851607"/>
                  <a:pt x="1009207" y="318207"/>
                  <a:pt x="818707" y="851607"/>
                </a:cubicBezTo>
                <a:cubicBezTo>
                  <a:pt x="759176" y="684920"/>
                  <a:pt x="645694" y="622412"/>
                  <a:pt x="546282" y="636178"/>
                </a:cubicBezTo>
                <a:close/>
                <a:moveTo>
                  <a:pt x="1892597" y="0"/>
                </a:moveTo>
                <a:cubicBezTo>
                  <a:pt x="1722475" y="355639"/>
                  <a:pt x="1637414" y="711278"/>
                  <a:pt x="1637414" y="1066917"/>
                </a:cubicBezTo>
                <a:cubicBezTo>
                  <a:pt x="1637414" y="1516140"/>
                  <a:pt x="1270866" y="1880308"/>
                  <a:pt x="818707" y="1880308"/>
                </a:cubicBezTo>
                <a:cubicBezTo>
                  <a:pt x="366548" y="1880308"/>
                  <a:pt x="0" y="1516140"/>
                  <a:pt x="0" y="1066917"/>
                </a:cubicBezTo>
                <a:cubicBezTo>
                  <a:pt x="0" y="617694"/>
                  <a:pt x="366548" y="253526"/>
                  <a:pt x="818707" y="253526"/>
                </a:cubicBezTo>
                <a:cubicBezTo>
                  <a:pt x="1176670" y="253526"/>
                  <a:pt x="1534634" y="169017"/>
                  <a:pt x="1892597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"/>
            <a:ext cx="3048000" cy="190500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-6"/>
            <a:ext cx="3048000" cy="1905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3048000" cy="1905000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4995"/>
            <a:ext cx="3048000" cy="1905000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905000"/>
            <a:ext cx="3048000" cy="1905000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03480"/>
            <a:ext cx="3048000" cy="1905000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09997"/>
            <a:ext cx="3048000" cy="1905000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835" y="3808480"/>
            <a:ext cx="3048000" cy="1905000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670" y="3810000"/>
            <a:ext cx="3100330" cy="1905000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9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9000">
        <p14:vortex dir="r"/>
      </p:transition>
    </mc:Choice>
    <mc:Fallback xmlns="">
      <p:transition spd="slow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000"/>
                            </p:stCondLst>
                            <p:childTnLst>
                              <p:par>
                                <p:cTn id="135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9000"/>
                            </p:stCondLst>
                            <p:childTnLst>
                              <p:par>
                                <p:cTn id="147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6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3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4" presetID="2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1000"/>
                            </p:stCondLst>
                            <p:childTnLst>
                              <p:par>
                                <p:cTn id="185" presetID="2" presetClass="exit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6000"/>
                            </p:stCondLst>
                            <p:childTnLst>
                              <p:par>
                                <p:cTn id="206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41000"/>
                            </p:stCondLst>
                            <p:childTnLst>
                              <p:par>
                                <p:cTn id="306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Rectángulo 2"/>
          <p:cNvSpPr/>
          <p:nvPr/>
        </p:nvSpPr>
        <p:spPr>
          <a:xfrm>
            <a:off x="4572001" y="2610920"/>
            <a:ext cx="4572000" cy="4931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Rectángulo 3"/>
          <p:cNvSpPr/>
          <p:nvPr/>
        </p:nvSpPr>
        <p:spPr>
          <a:xfrm>
            <a:off x="-1" y="2610920"/>
            <a:ext cx="4572000" cy="4931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Triángulo rectángulo 5"/>
          <p:cNvSpPr/>
          <p:nvPr/>
        </p:nvSpPr>
        <p:spPr>
          <a:xfrm>
            <a:off x="0" y="0"/>
            <a:ext cx="4572000" cy="261092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Triángulo rectángulo 6"/>
          <p:cNvSpPr/>
          <p:nvPr/>
        </p:nvSpPr>
        <p:spPr>
          <a:xfrm>
            <a:off x="0" y="3104080"/>
            <a:ext cx="4572000" cy="261092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Triángulo rectángulo 7"/>
          <p:cNvSpPr/>
          <p:nvPr/>
        </p:nvSpPr>
        <p:spPr>
          <a:xfrm>
            <a:off x="4572001" y="3104080"/>
            <a:ext cx="4572000" cy="261092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Triángulo rectángulo 8"/>
          <p:cNvSpPr/>
          <p:nvPr/>
        </p:nvSpPr>
        <p:spPr>
          <a:xfrm>
            <a:off x="4572001" y="0"/>
            <a:ext cx="4572000" cy="261092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Triángulo rectángulo 9"/>
          <p:cNvSpPr/>
          <p:nvPr/>
        </p:nvSpPr>
        <p:spPr>
          <a:xfrm rot="16200000" flipH="1">
            <a:off x="5552541" y="-980537"/>
            <a:ext cx="2610919" cy="457200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Triángulo rectángulo 10"/>
          <p:cNvSpPr/>
          <p:nvPr/>
        </p:nvSpPr>
        <p:spPr>
          <a:xfrm rot="16200000" flipH="1">
            <a:off x="980538" y="-980540"/>
            <a:ext cx="2610919" cy="457200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Triángulo rectángulo 11"/>
          <p:cNvSpPr/>
          <p:nvPr/>
        </p:nvSpPr>
        <p:spPr>
          <a:xfrm rot="16200000" flipH="1">
            <a:off x="980537" y="2123536"/>
            <a:ext cx="2610919" cy="457200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Triángulo rectángulo 12"/>
          <p:cNvSpPr/>
          <p:nvPr/>
        </p:nvSpPr>
        <p:spPr>
          <a:xfrm rot="16200000" flipH="1">
            <a:off x="5552538" y="2123532"/>
            <a:ext cx="2610919" cy="457200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" y="-8"/>
            <a:ext cx="9144000" cy="5715000"/>
          </a:xfrm>
          <a:prstGeom prst="rect">
            <a:avLst/>
          </a:prstGeom>
        </p:spPr>
      </p:pic>
      <p:sp>
        <p:nvSpPr>
          <p:cNvPr id="19" name="Rectángulo 18"/>
          <p:cNvSpPr/>
          <p:nvPr/>
        </p:nvSpPr>
        <p:spPr>
          <a:xfrm>
            <a:off x="0" y="0"/>
            <a:ext cx="9143994" cy="57240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40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" y="-9011"/>
            <a:ext cx="9143999" cy="5715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" y="-54044"/>
            <a:ext cx="9143999" cy="577804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"/>
            <a:ext cx="9143999" cy="5715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"/>
            <a:ext cx="9144000" cy="571500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022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69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70000">
        <p15:prstTrans prst="airplane"/>
      </p:transition>
    </mc:Choice>
    <mc:Fallback xmlns="">
      <p:transition spd="slow" advTm="7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4000"/>
                            </p:stCondLst>
                            <p:childTnLst>
                              <p:par>
                                <p:cTn id="82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4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9000"/>
                            </p:stCondLst>
                            <p:childTnLst>
                              <p:par>
                                <p:cTn id="95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8" presetID="19" presetClass="entr" presetSubtype="1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1000"/>
                            </p:stCondLst>
                            <p:childTnLst>
                              <p:par>
                                <p:cTn id="119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6000"/>
                            </p:stCondLst>
                            <p:childTnLst>
                              <p:par>
                                <p:cTn id="132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1000"/>
                            </p:stCondLst>
                            <p:childTnLst>
                              <p:par>
                                <p:cTn id="144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6000"/>
                            </p:stCondLst>
                            <p:childTnLst>
                              <p:par>
                                <p:cTn id="150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1000"/>
                            </p:stCondLst>
                            <p:childTnLst>
                              <p:par>
                                <p:cTn id="169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6000"/>
                            </p:stCondLst>
                            <p:childTnLst>
                              <p:par>
                                <p:cTn id="19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62000"/>
                            </p:stCondLst>
                            <p:childTnLst>
                              <p:par>
                                <p:cTn id="203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9" grpId="0" animBg="1"/>
      <p:bldP spid="1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0"/>
            <a:ext cx="9144000" cy="2857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2857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86046"/>
            <a:ext cx="9143999" cy="588709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2857500"/>
            <a:ext cx="9142857" cy="2857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2" y="1"/>
            <a:ext cx="9142857" cy="28575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2" y="-86046"/>
            <a:ext cx="9146287" cy="588673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141" y="-357"/>
            <a:ext cx="4572000" cy="5715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10" y="-1910"/>
            <a:ext cx="4573849" cy="285865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860" y="2855232"/>
            <a:ext cx="4573849" cy="285865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579" y="0"/>
            <a:ext cx="4573849" cy="2858655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" y="2767561"/>
            <a:ext cx="4573849" cy="294441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083" y="-9555"/>
            <a:ext cx="4601562" cy="5715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" y="-5334"/>
            <a:ext cx="4627331" cy="5715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" y="-9555"/>
            <a:ext cx="4627331" cy="5715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9" y="4222"/>
            <a:ext cx="4537454" cy="5715000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428" y="-25598"/>
            <a:ext cx="4574440" cy="5715000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490" y="-25955"/>
            <a:ext cx="4657684" cy="5756091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61" y="-10914"/>
            <a:ext cx="4572000" cy="571500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364" y="-10914"/>
            <a:ext cx="4572000" cy="5715000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73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55000">
        <p15:prstTrans prst="crush"/>
      </p:transition>
    </mc:Choice>
    <mc:Fallback xmlns="">
      <p:transition spd="slow" advTm="5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000"/>
                            </p:stCondLst>
                            <p:childTnLst>
                              <p:par>
                                <p:cTn id="99" presetID="2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9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6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140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7000"/>
                            </p:stCondLst>
                            <p:childTnLst>
                              <p:par>
                                <p:cTn id="144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2000"/>
                            </p:stCondLst>
                            <p:childTnLst>
                              <p:par>
                                <p:cTn id="169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7000"/>
                            </p:stCondLst>
                            <p:childTnLst>
                              <p:par>
                                <p:cTn id="17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823" y="4555143"/>
            <a:ext cx="1428750" cy="7143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14" y="-248266"/>
            <a:ext cx="3578365" cy="2303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1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000"/>
    </mc:Choice>
    <mc:Fallback xmlns="">
      <p:transition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sz="15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0"/>
            <a:ext cx="40640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500" y="3937000"/>
            <a:ext cx="2222500" cy="159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50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761970" fontAlgn="base">
              <a:spcBef>
                <a:spcPct val="50000"/>
              </a:spcBef>
              <a:spcAft>
                <a:spcPct val="0"/>
              </a:spcAft>
            </a:pPr>
            <a:endParaRPr lang="es-ES" altLang="es-ES" sz="150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76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921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65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22206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SUIZA  Y  PAISAJES.  </Template>
  <TotalTime>2</TotalTime>
  <Words>16</Words>
  <Application>Microsoft Office PowerPoint</Application>
  <PresentationFormat>Presentación en pantalla (16:10)</PresentationFormat>
  <Paragraphs>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BlackChancery</vt:lpstr>
      <vt:lpstr>Calibri</vt:lpstr>
      <vt:lpstr>Calibri Light</vt:lpstr>
      <vt:lpstr>Kristen ITC</vt:lpstr>
      <vt:lpstr>Tema de Office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ANTONIO Y PILAR</dc:creator>
  <cp:lastModifiedBy>ANTONIO Y PILAR</cp:lastModifiedBy>
  <cp:revision>1</cp:revision>
  <dcterms:created xsi:type="dcterms:W3CDTF">2017-05-03T08:59:22Z</dcterms:created>
  <dcterms:modified xsi:type="dcterms:W3CDTF">2017-05-03T09:01:59Z</dcterms:modified>
</cp:coreProperties>
</file>