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77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BdpK1tonQzPlgpLVS8O2Q==" hashData="W+KssWOe5T6JcPt9viGTYmKFAV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57" d="100"/>
          <a:sy n="57" d="100"/>
        </p:scale>
        <p:origin x="-78" y="-10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9768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415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574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563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0977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24661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307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609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3672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4287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1960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2AD25-80DB-44D0-A769-0E02A3BDE568}" type="datetimeFigureOut">
              <a:rPr lang="es-CO" smtClean="0"/>
              <a:pPr/>
              <a:t>20/07/2016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E0DE4-BCA7-47BB-B557-12064FA118A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070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48000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 smtClean="0"/>
              <a:t>Suiza</a:t>
            </a:r>
          </a:p>
          <a:p>
            <a:pPr algn="ctr"/>
            <a:r>
              <a:rPr lang="es-CO" sz="2000" i="1" dirty="0" smtClean="0"/>
              <a:t>Es un país ubicado en el centro de Europa, rodeado por Alemania, Austria, Liechtenstein, Italia y Francia. Rodeada de montes nevados y atravesada por llanuras y valles, Suiza presenta una variedad de paisajes que deleitan a los viajeros. Su población es también uno de sus grandes atractivos: en la pequeña Suiza confluyen múltiples comunidades idiomáticas y religiosas, convirtiendo al multiculturalismo y la tolerancia uno de los pilares de este país. El país está dividido en 26 cantones con gran autonomía y una identidad propia que se refleja en cada una de sus localidades.</a:t>
            </a:r>
            <a:endParaRPr lang="es-CO" sz="2000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9027621" y="5690901"/>
            <a:ext cx="2493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música clásica en versión moderna</a:t>
            </a:r>
            <a:endParaRPr lang="es-CO" sz="1000" b="1" i="1" dirty="0"/>
          </a:p>
        </p:txBody>
      </p:sp>
      <p:pic>
        <p:nvPicPr>
          <p:cNvPr id="2" name="Musica_clasica_en_version_moder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968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21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1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612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99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79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110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550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8293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3073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7134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4278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646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0172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745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2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568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621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4573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868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45945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3080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553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8589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814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076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0726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5455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6337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85135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3042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991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93352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81721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118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86384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2509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6288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33221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67839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1049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915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8955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4970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6779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63897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45674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57077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6274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9693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93285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38334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3147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135</Words>
  <Application>Microsoft Office PowerPoint</Application>
  <PresentationFormat>Personalizado</PresentationFormat>
  <Paragraphs>7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2016-07-19T18:56:59Z</dcterms:created>
  <dcterms:modified xsi:type="dcterms:W3CDTF">2016-07-20T00:08:13Z</dcterms:modified>
</cp:coreProperties>
</file>