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 id="2147483672" r:id="rId2"/>
  </p:sldMasterIdLst>
  <p:notesMasterIdLst>
    <p:notesMasterId r:id="rId55"/>
  </p:notesMasterIdLst>
  <p:sldIdLst>
    <p:sldId id="284" r:id="rId3"/>
    <p:sldId id="1102" r:id="rId4"/>
    <p:sldId id="266" r:id="rId5"/>
    <p:sldId id="1292" r:id="rId6"/>
    <p:sldId id="1273" r:id="rId7"/>
    <p:sldId id="1280" r:id="rId8"/>
    <p:sldId id="1277" r:id="rId9"/>
    <p:sldId id="1202" r:id="rId10"/>
    <p:sldId id="1163" r:id="rId11"/>
    <p:sldId id="1214" r:id="rId12"/>
    <p:sldId id="1129" r:id="rId13"/>
    <p:sldId id="1288" r:id="rId14"/>
    <p:sldId id="1289" r:id="rId15"/>
    <p:sldId id="1147" r:id="rId16"/>
    <p:sldId id="1170" r:id="rId17"/>
    <p:sldId id="1224" r:id="rId18"/>
    <p:sldId id="1244" r:id="rId19"/>
    <p:sldId id="1283" r:id="rId20"/>
    <p:sldId id="1112" r:id="rId21"/>
    <p:sldId id="1183" r:id="rId22"/>
    <p:sldId id="1208" r:id="rId23"/>
    <p:sldId id="1194" r:id="rId24"/>
    <p:sldId id="1209" r:id="rId25"/>
    <p:sldId id="1291" r:id="rId26"/>
    <p:sldId id="1188" r:id="rId27"/>
    <p:sldId id="1138" r:id="rId28"/>
    <p:sldId id="1180" r:id="rId29"/>
    <p:sldId id="1258" r:id="rId30"/>
    <p:sldId id="1246" r:id="rId31"/>
    <p:sldId id="1117" r:id="rId32"/>
    <p:sldId id="1195" r:id="rId33"/>
    <p:sldId id="1176" r:id="rId34"/>
    <p:sldId id="1243" r:id="rId35"/>
    <p:sldId id="1191" r:id="rId36"/>
    <p:sldId id="1192" r:id="rId37"/>
    <p:sldId id="1259" r:id="rId38"/>
    <p:sldId id="1247" r:id="rId39"/>
    <p:sldId id="1229" r:id="rId40"/>
    <p:sldId id="1123" r:id="rId41"/>
    <p:sldId id="1122" r:id="rId42"/>
    <p:sldId id="1239" r:id="rId43"/>
    <p:sldId id="1173" r:id="rId44"/>
    <p:sldId id="1135" r:id="rId45"/>
    <p:sldId id="1167" r:id="rId46"/>
    <p:sldId id="1166" r:id="rId47"/>
    <p:sldId id="1168" r:id="rId48"/>
    <p:sldId id="1253" r:id="rId49"/>
    <p:sldId id="1255" r:id="rId50"/>
    <p:sldId id="1287" r:id="rId51"/>
    <p:sldId id="1152" r:id="rId52"/>
    <p:sldId id="279" r:id="rId53"/>
    <p:sldId id="268" r:id="rId54"/>
  </p:sldIdLst>
  <p:sldSz cx="12192000" cy="6858000"/>
  <p:notesSz cx="6858000" cy="9144000"/>
  <p:embeddedFontLst>
    <p:embeddedFont>
      <p:font typeface="AbottOldStyle" pitchFamily="2" charset="0"/>
      <p:regular r:id="rId56"/>
      <p:bold r:id="rId57"/>
      <p:italic r:id="rId58"/>
      <p:boldItalic r:id="rId59"/>
    </p:embeddedFont>
    <p:embeddedFont>
      <p:font typeface="JasmineUPC" panose="02020603050405020304" pitchFamily="18" charset="-18"/>
      <p:regular r:id="rId60"/>
      <p:bold r:id="rId61"/>
      <p:italic r:id="rId62"/>
      <p:boldItalic r:id="rId63"/>
    </p:embeddedFont>
    <p:embeddedFont>
      <p:font typeface="Kristen ITC" panose="03050502040202030202" pitchFamily="66" charset="0"/>
      <p:regular r:id="rId64"/>
    </p:embeddedFont>
    <p:embeddedFont>
      <p:font typeface="Nadianne" panose="03020902050305070206" pitchFamily="66" charset="-18"/>
      <p:boldItalic r:id="rId65"/>
    </p:embeddedFont>
    <p:embeddedFont>
      <p:font typeface="Tekton Pro" panose="020F0603020208020904" pitchFamily="34" charset="-18"/>
      <p:bold r:id="rId66"/>
      <p:boldItalic r:id="rId67"/>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4pB4lu7vZUVbhgfF9p+PUg==" hashData="+6zrxUoMn9wbbZmfxoAa/CVfx7eguGS3+jkujpdZIshf/Ps5zee4j1ta2N3Xv4PJawOUArgvRGXqgtftkAWsP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17E21"/>
    <a:srgbClr val="C58B24"/>
    <a:srgbClr val="885907"/>
    <a:srgbClr val="257462"/>
    <a:srgbClr val="906E40"/>
    <a:srgbClr val="B58D57"/>
    <a:srgbClr val="F0CF7C"/>
    <a:srgbClr val="CA9618"/>
    <a:srgbClr val="C2DCF0"/>
    <a:srgbClr val="93C2E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129" autoAdjust="0"/>
    <p:restoredTop sz="94604" autoAdjust="0"/>
  </p:normalViewPr>
  <p:slideViewPr>
    <p:cSldViewPr snapToGrid="0">
      <p:cViewPr varScale="1">
        <p:scale>
          <a:sx n="101" d="100"/>
          <a:sy n="101" d="100"/>
        </p:scale>
        <p:origin x="150" y="132"/>
      </p:cViewPr>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font" Target="fonts/font8.fntdata"/><Relationship Id="rId68"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font" Target="fonts/font3.fntdata"/><Relationship Id="rId66" Type="http://schemas.openxmlformats.org/officeDocument/2006/relationships/font" Target="fonts/font11.fntdata"/><Relationship Id="rId5" Type="http://schemas.openxmlformats.org/officeDocument/2006/relationships/slide" Target="slides/slide3.xml"/><Relationship Id="rId61" Type="http://schemas.openxmlformats.org/officeDocument/2006/relationships/font" Target="fonts/font6.fntdata"/><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font" Target="fonts/font1.fntdata"/><Relationship Id="rId64" Type="http://schemas.openxmlformats.org/officeDocument/2006/relationships/font" Target="fonts/font9.fntdata"/><Relationship Id="rId69"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font" Target="fonts/font4.fntdata"/><Relationship Id="rId67" Type="http://schemas.openxmlformats.org/officeDocument/2006/relationships/font" Target="fonts/font12.fntdata"/><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font" Target="fonts/font7.fntdata"/><Relationship Id="rId7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font" Target="fonts/font2.fntdata"/><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font" Target="fonts/font5.fntdata"/><Relationship Id="rId65" Type="http://schemas.openxmlformats.org/officeDocument/2006/relationships/font" Target="fonts/font10.fntdata"/><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F9F50B72-14FB-4EFC-BC3C-3CB69704C7C8}" type="datetimeFigureOut">
              <a:rPr lang="sk-SK" smtClean="0"/>
              <a:pPr/>
              <a:t>15. 8. 2026</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D46AEC48-3DC2-4C90-B1FE-F03559E621EF}" type="slidenum">
              <a:rPr lang="sk-SK" smtClean="0"/>
              <a:pPr/>
              <a:t>‹#›</a:t>
            </a:fld>
            <a:endParaRPr lang="sk-SK"/>
          </a:p>
        </p:txBody>
      </p:sp>
    </p:spTree>
    <p:extLst>
      <p:ext uri="{BB962C8B-B14F-4D97-AF65-F5344CB8AC3E}">
        <p14:creationId xmlns:p14="http://schemas.microsoft.com/office/powerpoint/2010/main" val="31479460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0B515A-C86C-6DED-1005-6CE181766768}"/>
            </a:ext>
          </a:extLst>
        </p:cNvPr>
        <p:cNvGrpSpPr/>
        <p:nvPr/>
      </p:nvGrpSpPr>
      <p:grpSpPr>
        <a:xfrm>
          <a:off x="0" y="0"/>
          <a:ext cx="0" cy="0"/>
          <a:chOff x="0" y="0"/>
          <a:chExt cx="0" cy="0"/>
        </a:xfrm>
      </p:grpSpPr>
      <p:sp>
        <p:nvSpPr>
          <p:cNvPr id="2" name="Zástupný objekt pre obrázok snímky 1">
            <a:extLst>
              <a:ext uri="{FF2B5EF4-FFF2-40B4-BE49-F238E27FC236}">
                <a16:creationId xmlns:a16="http://schemas.microsoft.com/office/drawing/2014/main" id="{4D79F0A3-68DD-051C-C2C3-5BFD9C20239F}"/>
              </a:ext>
            </a:extLst>
          </p:cNvPr>
          <p:cNvSpPr>
            <a:spLocks noGrp="1" noRot="1" noChangeAspect="1"/>
          </p:cNvSpPr>
          <p:nvPr>
            <p:ph type="sldImg"/>
          </p:nvPr>
        </p:nvSpPr>
        <p:spPr/>
      </p:sp>
      <p:sp>
        <p:nvSpPr>
          <p:cNvPr id="3" name="Zástupný objekt pre poznámky 2">
            <a:extLst>
              <a:ext uri="{FF2B5EF4-FFF2-40B4-BE49-F238E27FC236}">
                <a16:creationId xmlns:a16="http://schemas.microsoft.com/office/drawing/2014/main" id="{83328255-49B0-9B14-0719-E278EF455A37}"/>
              </a:ext>
            </a:extLst>
          </p:cNvPr>
          <p:cNvSpPr>
            <a:spLocks noGrp="1"/>
          </p:cNvSpPr>
          <p:nvPr>
            <p:ph type="body" idx="1"/>
          </p:nvPr>
        </p:nvSpPr>
        <p:spPr/>
        <p:txBody>
          <a:bodyPr/>
          <a:lstStyle/>
          <a:p>
            <a:endParaRPr lang="sk-SK"/>
          </a:p>
        </p:txBody>
      </p:sp>
      <p:sp>
        <p:nvSpPr>
          <p:cNvPr id="4" name="Zástupný objekt pre číslo snímky 3">
            <a:extLst>
              <a:ext uri="{FF2B5EF4-FFF2-40B4-BE49-F238E27FC236}">
                <a16:creationId xmlns:a16="http://schemas.microsoft.com/office/drawing/2014/main" id="{B59B633B-66E7-FDF5-4A65-174CC17AC39A}"/>
              </a:ext>
            </a:extLst>
          </p:cNvPr>
          <p:cNvSpPr>
            <a:spLocks noGrp="1"/>
          </p:cNvSpPr>
          <p:nvPr>
            <p:ph type="sldNum" sz="quarter" idx="5"/>
          </p:nvPr>
        </p:nvSpPr>
        <p:spPr/>
        <p:txBody>
          <a:bodyPr/>
          <a:lstStyle/>
          <a:p>
            <a:fld id="{D46AEC48-3DC2-4C90-B1FE-F03559E621EF}" type="slidenum">
              <a:rPr lang="sk-SK" smtClean="0"/>
              <a:pPr/>
              <a:t>1</a:t>
            </a:fld>
            <a:endParaRPr lang="sk-SK"/>
          </a:p>
        </p:txBody>
      </p:sp>
    </p:spTree>
    <p:extLst>
      <p:ext uri="{BB962C8B-B14F-4D97-AF65-F5344CB8AC3E}">
        <p14:creationId xmlns:p14="http://schemas.microsoft.com/office/powerpoint/2010/main" val="1799100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914409" y="2130442"/>
            <a:ext cx="10363203" cy="1470023"/>
          </a:xfrm>
        </p:spPr>
        <p:txBody>
          <a:bodyPr/>
          <a:lstStyle/>
          <a:p>
            <a:r>
              <a:rPr lang="cs-CZ"/>
              <a:t>Klepnutím lze upravit styl předlohy nadpisů.</a:t>
            </a:r>
          </a:p>
        </p:txBody>
      </p:sp>
      <p:sp>
        <p:nvSpPr>
          <p:cNvPr id="3" name="Podnadpis 2"/>
          <p:cNvSpPr>
            <a:spLocks noGrp="1"/>
          </p:cNvSpPr>
          <p:nvPr>
            <p:ph type="subTitle" idx="1"/>
          </p:nvPr>
        </p:nvSpPr>
        <p:spPr>
          <a:xfrm>
            <a:off x="1828801" y="3886200"/>
            <a:ext cx="8534403" cy="1752599"/>
          </a:xfrm>
        </p:spPr>
        <p:txBody>
          <a:bodyPr/>
          <a:lstStyle>
            <a:lvl1pPr marL="0" indent="0" algn="ctr">
              <a:buNone/>
              <a:defRPr>
                <a:solidFill>
                  <a:schemeClr val="tx1">
                    <a:tint val="75000"/>
                  </a:schemeClr>
                </a:solidFill>
              </a:defRPr>
            </a:lvl1pPr>
            <a:lvl2pPr marL="348072" indent="0" algn="ctr">
              <a:buNone/>
              <a:defRPr>
                <a:solidFill>
                  <a:schemeClr val="tx1">
                    <a:tint val="75000"/>
                  </a:schemeClr>
                </a:solidFill>
              </a:defRPr>
            </a:lvl2pPr>
            <a:lvl3pPr marL="696147" indent="0" algn="ctr">
              <a:buNone/>
              <a:defRPr>
                <a:solidFill>
                  <a:schemeClr val="tx1">
                    <a:tint val="75000"/>
                  </a:schemeClr>
                </a:solidFill>
              </a:defRPr>
            </a:lvl3pPr>
            <a:lvl4pPr marL="1044218" indent="0" algn="ctr">
              <a:buNone/>
              <a:defRPr>
                <a:solidFill>
                  <a:schemeClr val="tx1">
                    <a:tint val="75000"/>
                  </a:schemeClr>
                </a:solidFill>
              </a:defRPr>
            </a:lvl4pPr>
            <a:lvl5pPr marL="1392290" indent="0" algn="ctr">
              <a:buNone/>
              <a:defRPr>
                <a:solidFill>
                  <a:schemeClr val="tx1">
                    <a:tint val="75000"/>
                  </a:schemeClr>
                </a:solidFill>
              </a:defRPr>
            </a:lvl5pPr>
            <a:lvl6pPr marL="1740367" indent="0" algn="ctr">
              <a:buNone/>
              <a:defRPr>
                <a:solidFill>
                  <a:schemeClr val="tx1">
                    <a:tint val="75000"/>
                  </a:schemeClr>
                </a:solidFill>
              </a:defRPr>
            </a:lvl6pPr>
            <a:lvl7pPr marL="2088439" indent="0" algn="ctr">
              <a:buNone/>
              <a:defRPr>
                <a:solidFill>
                  <a:schemeClr val="tx1">
                    <a:tint val="75000"/>
                  </a:schemeClr>
                </a:solidFill>
              </a:defRPr>
            </a:lvl7pPr>
            <a:lvl8pPr marL="2436508" indent="0" algn="ctr">
              <a:buNone/>
              <a:defRPr>
                <a:solidFill>
                  <a:schemeClr val="tx1">
                    <a:tint val="75000"/>
                  </a:schemeClr>
                </a:solidFill>
              </a:defRPr>
            </a:lvl8pPr>
            <a:lvl9pPr marL="2784581" indent="0" algn="ctr">
              <a:buNone/>
              <a:defRPr>
                <a:solidFill>
                  <a:schemeClr val="tx1">
                    <a:tint val="75000"/>
                  </a:schemeClr>
                </a:solidFill>
              </a:defRPr>
            </a:lvl9pPr>
          </a:lstStyle>
          <a:p>
            <a:r>
              <a:rPr lang="cs-CZ"/>
              <a:t>Klepnutím lze upravit styl předlohy podnadpisů.</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15.08.2026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651497765"/>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idx="1"/>
          </p:nvPr>
        </p:nvSpPr>
        <p:spPr/>
        <p:txBody>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15.08.2026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748280871"/>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963092" y="4406914"/>
            <a:ext cx="10363203" cy="1362074"/>
          </a:xfrm>
        </p:spPr>
        <p:txBody>
          <a:bodyPr anchor="t"/>
          <a:lstStyle>
            <a:lvl1pPr algn="l">
              <a:defRPr sz="3044" b="1" cap="all"/>
            </a:lvl1pPr>
          </a:lstStyle>
          <a:p>
            <a:r>
              <a:rPr lang="cs-CZ"/>
              <a:t>Klepnutím lze upravit styl předlohy nadpisů.</a:t>
            </a:r>
          </a:p>
        </p:txBody>
      </p:sp>
      <p:sp>
        <p:nvSpPr>
          <p:cNvPr id="3" name="Zástupný symbol pro text 2"/>
          <p:cNvSpPr>
            <a:spLocks noGrp="1"/>
          </p:cNvSpPr>
          <p:nvPr>
            <p:ph type="body" idx="1"/>
          </p:nvPr>
        </p:nvSpPr>
        <p:spPr>
          <a:xfrm>
            <a:off x="963092" y="2906723"/>
            <a:ext cx="10363203" cy="1500187"/>
          </a:xfrm>
        </p:spPr>
        <p:txBody>
          <a:bodyPr anchor="b"/>
          <a:lstStyle>
            <a:lvl1pPr marL="0" indent="0">
              <a:buNone/>
              <a:defRPr sz="1522">
                <a:solidFill>
                  <a:schemeClr val="tx1">
                    <a:tint val="75000"/>
                  </a:schemeClr>
                </a:solidFill>
              </a:defRPr>
            </a:lvl1pPr>
            <a:lvl2pPr marL="348072" indent="0">
              <a:buNone/>
              <a:defRPr sz="1369">
                <a:solidFill>
                  <a:schemeClr val="tx1">
                    <a:tint val="75000"/>
                  </a:schemeClr>
                </a:solidFill>
              </a:defRPr>
            </a:lvl2pPr>
            <a:lvl3pPr marL="696147" indent="0">
              <a:buNone/>
              <a:defRPr sz="1217">
                <a:solidFill>
                  <a:schemeClr val="tx1">
                    <a:tint val="75000"/>
                  </a:schemeClr>
                </a:solidFill>
              </a:defRPr>
            </a:lvl3pPr>
            <a:lvl4pPr marL="1044218" indent="0">
              <a:buNone/>
              <a:defRPr sz="1065">
                <a:solidFill>
                  <a:schemeClr val="tx1">
                    <a:tint val="75000"/>
                  </a:schemeClr>
                </a:solidFill>
              </a:defRPr>
            </a:lvl4pPr>
            <a:lvl5pPr marL="1392290" indent="0">
              <a:buNone/>
              <a:defRPr sz="1065">
                <a:solidFill>
                  <a:schemeClr val="tx1">
                    <a:tint val="75000"/>
                  </a:schemeClr>
                </a:solidFill>
              </a:defRPr>
            </a:lvl5pPr>
            <a:lvl6pPr marL="1740367" indent="0">
              <a:buNone/>
              <a:defRPr sz="1065">
                <a:solidFill>
                  <a:schemeClr val="tx1">
                    <a:tint val="75000"/>
                  </a:schemeClr>
                </a:solidFill>
              </a:defRPr>
            </a:lvl6pPr>
            <a:lvl7pPr marL="2088439" indent="0">
              <a:buNone/>
              <a:defRPr sz="1065">
                <a:solidFill>
                  <a:schemeClr val="tx1">
                    <a:tint val="75000"/>
                  </a:schemeClr>
                </a:solidFill>
              </a:defRPr>
            </a:lvl7pPr>
            <a:lvl8pPr marL="2436508" indent="0">
              <a:buNone/>
              <a:defRPr sz="1065">
                <a:solidFill>
                  <a:schemeClr val="tx1">
                    <a:tint val="75000"/>
                  </a:schemeClr>
                </a:solidFill>
              </a:defRPr>
            </a:lvl8pPr>
            <a:lvl9pPr marL="2784581" indent="0">
              <a:buNone/>
              <a:defRPr sz="1065">
                <a:solidFill>
                  <a:schemeClr val="tx1">
                    <a:tint val="75000"/>
                  </a:schemeClr>
                </a:solidFill>
              </a:defRPr>
            </a:lvl9pPr>
          </a:lstStyle>
          <a:p>
            <a:pPr lvl="0"/>
            <a:r>
              <a:rPr lang="cs-CZ"/>
              <a:t>Klepnutím lze upravit styly předlohy textu.</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15.08.2026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941577602"/>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sz="half" idx="1"/>
          </p:nvPr>
        </p:nvSpPr>
        <p:spPr>
          <a:xfrm>
            <a:off x="812802" y="1600206"/>
            <a:ext cx="7211486" cy="4525962"/>
          </a:xfrm>
        </p:spPr>
        <p:txBody>
          <a:bodyPr/>
          <a:lstStyle>
            <a:lvl1pPr>
              <a:defRPr sz="2131"/>
            </a:lvl1pPr>
            <a:lvl2pPr>
              <a:defRPr sz="1827"/>
            </a:lvl2pPr>
            <a:lvl3pPr>
              <a:defRPr sz="1522"/>
            </a:lvl3pPr>
            <a:lvl4pPr>
              <a:defRPr sz="1369"/>
            </a:lvl4pPr>
            <a:lvl5pPr>
              <a:defRPr sz="1369"/>
            </a:lvl5pPr>
            <a:lvl6pPr>
              <a:defRPr sz="1369"/>
            </a:lvl6pPr>
            <a:lvl7pPr>
              <a:defRPr sz="1369"/>
            </a:lvl7pPr>
            <a:lvl8pPr>
              <a:defRPr sz="1369"/>
            </a:lvl8pPr>
            <a:lvl9pPr>
              <a:defRPr sz="1369"/>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8227485" y="1600206"/>
            <a:ext cx="7213603" cy="4525962"/>
          </a:xfrm>
        </p:spPr>
        <p:txBody>
          <a:bodyPr/>
          <a:lstStyle>
            <a:lvl1pPr>
              <a:defRPr sz="2131"/>
            </a:lvl1pPr>
            <a:lvl2pPr>
              <a:defRPr sz="1827"/>
            </a:lvl2pPr>
            <a:lvl3pPr>
              <a:defRPr sz="1522"/>
            </a:lvl3pPr>
            <a:lvl4pPr>
              <a:defRPr sz="1369"/>
            </a:lvl4pPr>
            <a:lvl5pPr>
              <a:defRPr sz="1369"/>
            </a:lvl5pPr>
            <a:lvl6pPr>
              <a:defRPr sz="1369"/>
            </a:lvl6pPr>
            <a:lvl7pPr>
              <a:defRPr sz="1369"/>
            </a:lvl7pPr>
            <a:lvl8pPr>
              <a:defRPr sz="1369"/>
            </a:lvl8pPr>
            <a:lvl9pPr>
              <a:defRPr sz="1369"/>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15.08.2026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2983016211"/>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609611" y="274654"/>
            <a:ext cx="10972802" cy="1143001"/>
          </a:xfrm>
        </p:spPr>
        <p:txBody>
          <a:bodyPr/>
          <a:lstStyle>
            <a:lvl1pPr>
              <a:defRPr/>
            </a:lvl1pPr>
          </a:lstStyle>
          <a:p>
            <a:r>
              <a:rPr lang="cs-CZ"/>
              <a:t>Klepnutím lze upravit styl předlohy nadpisů.</a:t>
            </a:r>
          </a:p>
        </p:txBody>
      </p:sp>
      <p:sp>
        <p:nvSpPr>
          <p:cNvPr id="3" name="Zástupný symbol pro text 2"/>
          <p:cNvSpPr>
            <a:spLocks noGrp="1"/>
          </p:cNvSpPr>
          <p:nvPr>
            <p:ph type="body" idx="1"/>
          </p:nvPr>
        </p:nvSpPr>
        <p:spPr>
          <a:xfrm>
            <a:off x="609609" y="1535124"/>
            <a:ext cx="5386919" cy="639762"/>
          </a:xfrm>
        </p:spPr>
        <p:txBody>
          <a:bodyPr anchor="b"/>
          <a:lstStyle>
            <a:lvl1pPr marL="0" indent="0">
              <a:buNone/>
              <a:defRPr sz="1827" b="1"/>
            </a:lvl1pPr>
            <a:lvl2pPr marL="348072" indent="0">
              <a:buNone/>
              <a:defRPr sz="1522" b="1"/>
            </a:lvl2pPr>
            <a:lvl3pPr marL="696147" indent="0">
              <a:buNone/>
              <a:defRPr sz="1369" b="1"/>
            </a:lvl3pPr>
            <a:lvl4pPr marL="1044218" indent="0">
              <a:buNone/>
              <a:defRPr sz="1217" b="1"/>
            </a:lvl4pPr>
            <a:lvl5pPr marL="1392290" indent="0">
              <a:buNone/>
              <a:defRPr sz="1217" b="1"/>
            </a:lvl5pPr>
            <a:lvl6pPr marL="1740367" indent="0">
              <a:buNone/>
              <a:defRPr sz="1217" b="1"/>
            </a:lvl6pPr>
            <a:lvl7pPr marL="2088439" indent="0">
              <a:buNone/>
              <a:defRPr sz="1217" b="1"/>
            </a:lvl7pPr>
            <a:lvl8pPr marL="2436508" indent="0">
              <a:buNone/>
              <a:defRPr sz="1217" b="1"/>
            </a:lvl8pPr>
            <a:lvl9pPr marL="2784581" indent="0">
              <a:buNone/>
              <a:defRPr sz="1217" b="1"/>
            </a:lvl9pPr>
          </a:lstStyle>
          <a:p>
            <a:pPr lvl="0"/>
            <a:r>
              <a:rPr lang="cs-CZ"/>
              <a:t>Klepnutím lze upravit styly předlohy textu.</a:t>
            </a:r>
          </a:p>
        </p:txBody>
      </p:sp>
      <p:sp>
        <p:nvSpPr>
          <p:cNvPr id="4" name="Zástupný symbol pro obsah 3"/>
          <p:cNvSpPr>
            <a:spLocks noGrp="1"/>
          </p:cNvSpPr>
          <p:nvPr>
            <p:ph sz="half" idx="2"/>
          </p:nvPr>
        </p:nvSpPr>
        <p:spPr>
          <a:xfrm>
            <a:off x="609609" y="2174892"/>
            <a:ext cx="5386919" cy="3951288"/>
          </a:xfrm>
        </p:spPr>
        <p:txBody>
          <a:bodyPr/>
          <a:lstStyle>
            <a:lvl1pPr>
              <a:defRPr sz="1827"/>
            </a:lvl1pPr>
            <a:lvl2pPr>
              <a:defRPr sz="1522"/>
            </a:lvl2pPr>
            <a:lvl3pPr>
              <a:defRPr sz="1369"/>
            </a:lvl3pPr>
            <a:lvl4pPr>
              <a:defRPr sz="1217"/>
            </a:lvl4pPr>
            <a:lvl5pPr>
              <a:defRPr sz="1217"/>
            </a:lvl5pPr>
            <a:lvl6pPr>
              <a:defRPr sz="1217"/>
            </a:lvl6pPr>
            <a:lvl7pPr>
              <a:defRPr sz="1217"/>
            </a:lvl7pPr>
            <a:lvl8pPr>
              <a:defRPr sz="1217"/>
            </a:lvl8pPr>
            <a:lvl9pPr>
              <a:defRPr sz="1217"/>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93376" y="1535124"/>
            <a:ext cx="5389036" cy="639762"/>
          </a:xfrm>
        </p:spPr>
        <p:txBody>
          <a:bodyPr anchor="b"/>
          <a:lstStyle>
            <a:lvl1pPr marL="0" indent="0">
              <a:buNone/>
              <a:defRPr sz="1827" b="1"/>
            </a:lvl1pPr>
            <a:lvl2pPr marL="348072" indent="0">
              <a:buNone/>
              <a:defRPr sz="1522" b="1"/>
            </a:lvl2pPr>
            <a:lvl3pPr marL="696147" indent="0">
              <a:buNone/>
              <a:defRPr sz="1369" b="1"/>
            </a:lvl3pPr>
            <a:lvl4pPr marL="1044218" indent="0">
              <a:buNone/>
              <a:defRPr sz="1217" b="1"/>
            </a:lvl4pPr>
            <a:lvl5pPr marL="1392290" indent="0">
              <a:buNone/>
              <a:defRPr sz="1217" b="1"/>
            </a:lvl5pPr>
            <a:lvl6pPr marL="1740367" indent="0">
              <a:buNone/>
              <a:defRPr sz="1217" b="1"/>
            </a:lvl6pPr>
            <a:lvl7pPr marL="2088439" indent="0">
              <a:buNone/>
              <a:defRPr sz="1217" b="1"/>
            </a:lvl7pPr>
            <a:lvl8pPr marL="2436508" indent="0">
              <a:buNone/>
              <a:defRPr sz="1217" b="1"/>
            </a:lvl8pPr>
            <a:lvl9pPr marL="2784581" indent="0">
              <a:buNone/>
              <a:defRPr sz="1217" b="1"/>
            </a:lvl9pPr>
          </a:lstStyle>
          <a:p>
            <a:pPr lvl="0"/>
            <a:r>
              <a:rPr lang="cs-CZ"/>
              <a:t>Klepnutím lze upravit styly předlohy textu.</a:t>
            </a:r>
          </a:p>
        </p:txBody>
      </p:sp>
      <p:sp>
        <p:nvSpPr>
          <p:cNvPr id="6" name="Zástupný symbol pro obsah 5"/>
          <p:cNvSpPr>
            <a:spLocks noGrp="1"/>
          </p:cNvSpPr>
          <p:nvPr>
            <p:ph sz="quarter" idx="4"/>
          </p:nvPr>
        </p:nvSpPr>
        <p:spPr>
          <a:xfrm>
            <a:off x="6193376" y="2174892"/>
            <a:ext cx="5389036" cy="3951288"/>
          </a:xfrm>
        </p:spPr>
        <p:txBody>
          <a:bodyPr/>
          <a:lstStyle>
            <a:lvl1pPr>
              <a:defRPr sz="1827"/>
            </a:lvl1pPr>
            <a:lvl2pPr>
              <a:defRPr sz="1522"/>
            </a:lvl2pPr>
            <a:lvl3pPr>
              <a:defRPr sz="1369"/>
            </a:lvl3pPr>
            <a:lvl4pPr>
              <a:defRPr sz="1217"/>
            </a:lvl4pPr>
            <a:lvl5pPr>
              <a:defRPr sz="1217"/>
            </a:lvl5pPr>
            <a:lvl6pPr>
              <a:defRPr sz="1217"/>
            </a:lvl6pPr>
            <a:lvl7pPr>
              <a:defRPr sz="1217"/>
            </a:lvl7pPr>
            <a:lvl8pPr>
              <a:defRPr sz="1217"/>
            </a:lvl8pPr>
            <a:lvl9pPr>
              <a:defRPr sz="1217"/>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65E1B3EB-53DC-41CF-A1B6-9EDBC7FB3595}" type="datetimeFigureOut">
              <a:rPr lang="cs-CZ" smtClean="0"/>
              <a:pPr/>
              <a:t>15.08.2026</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666127476"/>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datum 2"/>
          <p:cNvSpPr>
            <a:spLocks noGrp="1"/>
          </p:cNvSpPr>
          <p:nvPr>
            <p:ph type="dt" sz="half" idx="10"/>
          </p:nvPr>
        </p:nvSpPr>
        <p:spPr/>
        <p:txBody>
          <a:bodyPr/>
          <a:lstStyle/>
          <a:p>
            <a:fld id="{65E1B3EB-53DC-41CF-A1B6-9EDBC7FB3595}" type="datetimeFigureOut">
              <a:rPr lang="cs-CZ" smtClean="0"/>
              <a:pPr/>
              <a:t>15.08.2026</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645732598"/>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65E1B3EB-53DC-41CF-A1B6-9EDBC7FB3595}" type="datetimeFigureOut">
              <a:rPr lang="cs-CZ" smtClean="0"/>
              <a:pPr/>
              <a:t>15.08.2026</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187795648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09600" y="273069"/>
            <a:ext cx="4011085" cy="1162050"/>
          </a:xfrm>
        </p:spPr>
        <p:txBody>
          <a:bodyPr anchor="b"/>
          <a:lstStyle>
            <a:lvl1pPr algn="l">
              <a:defRPr sz="1522" b="1"/>
            </a:lvl1pPr>
          </a:lstStyle>
          <a:p>
            <a:r>
              <a:rPr lang="cs-CZ"/>
              <a:t>Klepnutím lze upravit styl předlohy nadpisů.</a:t>
            </a:r>
          </a:p>
        </p:txBody>
      </p:sp>
      <p:sp>
        <p:nvSpPr>
          <p:cNvPr id="3" name="Zástupný symbol pro obsah 2"/>
          <p:cNvSpPr>
            <a:spLocks noGrp="1"/>
          </p:cNvSpPr>
          <p:nvPr>
            <p:ph idx="1"/>
          </p:nvPr>
        </p:nvSpPr>
        <p:spPr>
          <a:xfrm>
            <a:off x="4766736" y="273068"/>
            <a:ext cx="6815666" cy="5853112"/>
          </a:xfrm>
        </p:spPr>
        <p:txBody>
          <a:bodyPr/>
          <a:lstStyle>
            <a:lvl1pPr>
              <a:defRPr sz="2436"/>
            </a:lvl1pPr>
            <a:lvl2pPr>
              <a:defRPr sz="2131"/>
            </a:lvl2pPr>
            <a:lvl3pPr>
              <a:defRPr sz="1827"/>
            </a:lvl3pPr>
            <a:lvl4pPr>
              <a:defRPr sz="1522"/>
            </a:lvl4pPr>
            <a:lvl5pPr>
              <a:defRPr sz="1522"/>
            </a:lvl5pPr>
            <a:lvl6pPr>
              <a:defRPr sz="1522"/>
            </a:lvl6pPr>
            <a:lvl7pPr>
              <a:defRPr sz="1522"/>
            </a:lvl7pPr>
            <a:lvl8pPr>
              <a:defRPr sz="1522"/>
            </a:lvl8pPr>
            <a:lvl9pPr>
              <a:defRPr sz="1522"/>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609600" y="1435104"/>
            <a:ext cx="4011085" cy="4691062"/>
          </a:xfrm>
        </p:spPr>
        <p:txBody>
          <a:bodyPr/>
          <a:lstStyle>
            <a:lvl1pPr marL="0" indent="0">
              <a:buNone/>
              <a:defRPr sz="1065"/>
            </a:lvl1pPr>
            <a:lvl2pPr marL="348072" indent="0">
              <a:buNone/>
              <a:defRPr sz="912"/>
            </a:lvl2pPr>
            <a:lvl3pPr marL="696147" indent="0">
              <a:buNone/>
              <a:defRPr sz="760"/>
            </a:lvl3pPr>
            <a:lvl4pPr marL="1044218" indent="0">
              <a:buNone/>
              <a:defRPr sz="686"/>
            </a:lvl4pPr>
            <a:lvl5pPr marL="1392290" indent="0">
              <a:buNone/>
              <a:defRPr sz="686"/>
            </a:lvl5pPr>
            <a:lvl6pPr marL="1740367" indent="0">
              <a:buNone/>
              <a:defRPr sz="686"/>
            </a:lvl6pPr>
            <a:lvl7pPr marL="2088439" indent="0">
              <a:buNone/>
              <a:defRPr sz="686"/>
            </a:lvl7pPr>
            <a:lvl8pPr marL="2436508" indent="0">
              <a:buNone/>
              <a:defRPr sz="686"/>
            </a:lvl8pPr>
            <a:lvl9pPr marL="2784581" indent="0">
              <a:buNone/>
              <a:defRPr sz="686"/>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15.08.2026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068105546"/>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2389723" y="4800610"/>
            <a:ext cx="7315200" cy="566737"/>
          </a:xfrm>
        </p:spPr>
        <p:txBody>
          <a:bodyPr anchor="b"/>
          <a:lstStyle>
            <a:lvl1pPr algn="l">
              <a:defRPr sz="1522" b="1"/>
            </a:lvl1pPr>
          </a:lstStyle>
          <a:p>
            <a:r>
              <a:rPr lang="cs-CZ"/>
              <a:t>Klepnutím lze upravit styl předlohy nadpisů.</a:t>
            </a:r>
          </a:p>
        </p:txBody>
      </p:sp>
      <p:sp>
        <p:nvSpPr>
          <p:cNvPr id="3" name="Zástupný symbol pro obrázek 2"/>
          <p:cNvSpPr>
            <a:spLocks noGrp="1"/>
          </p:cNvSpPr>
          <p:nvPr>
            <p:ph type="pic" idx="1"/>
          </p:nvPr>
        </p:nvSpPr>
        <p:spPr>
          <a:xfrm>
            <a:off x="2389723" y="612790"/>
            <a:ext cx="7315200" cy="4114800"/>
          </a:xfrm>
        </p:spPr>
        <p:txBody>
          <a:bodyPr/>
          <a:lstStyle>
            <a:lvl1pPr marL="0" indent="0">
              <a:buNone/>
              <a:defRPr sz="2436"/>
            </a:lvl1pPr>
            <a:lvl2pPr marL="348072" indent="0">
              <a:buNone/>
              <a:defRPr sz="2131"/>
            </a:lvl2pPr>
            <a:lvl3pPr marL="696147" indent="0">
              <a:buNone/>
              <a:defRPr sz="1827"/>
            </a:lvl3pPr>
            <a:lvl4pPr marL="1044218" indent="0">
              <a:buNone/>
              <a:defRPr sz="1522"/>
            </a:lvl4pPr>
            <a:lvl5pPr marL="1392290" indent="0">
              <a:buNone/>
              <a:defRPr sz="1522"/>
            </a:lvl5pPr>
            <a:lvl6pPr marL="1740367" indent="0">
              <a:buNone/>
              <a:defRPr sz="1522"/>
            </a:lvl6pPr>
            <a:lvl7pPr marL="2088439" indent="0">
              <a:buNone/>
              <a:defRPr sz="1522"/>
            </a:lvl7pPr>
            <a:lvl8pPr marL="2436508" indent="0">
              <a:buNone/>
              <a:defRPr sz="1522"/>
            </a:lvl8pPr>
            <a:lvl9pPr marL="2784581" indent="0">
              <a:buNone/>
              <a:defRPr sz="1522"/>
            </a:lvl9pPr>
          </a:lstStyle>
          <a:p>
            <a:endParaRPr lang="cs-CZ"/>
          </a:p>
        </p:txBody>
      </p:sp>
      <p:sp>
        <p:nvSpPr>
          <p:cNvPr id="4" name="Zástupný symbol pro text 3"/>
          <p:cNvSpPr>
            <a:spLocks noGrp="1"/>
          </p:cNvSpPr>
          <p:nvPr>
            <p:ph type="body" sz="half" idx="2"/>
          </p:nvPr>
        </p:nvSpPr>
        <p:spPr>
          <a:xfrm>
            <a:off x="2389723" y="5367340"/>
            <a:ext cx="7315200" cy="804862"/>
          </a:xfrm>
        </p:spPr>
        <p:txBody>
          <a:bodyPr/>
          <a:lstStyle>
            <a:lvl1pPr marL="0" indent="0">
              <a:buNone/>
              <a:defRPr sz="1065"/>
            </a:lvl1pPr>
            <a:lvl2pPr marL="348072" indent="0">
              <a:buNone/>
              <a:defRPr sz="912"/>
            </a:lvl2pPr>
            <a:lvl3pPr marL="696147" indent="0">
              <a:buNone/>
              <a:defRPr sz="760"/>
            </a:lvl3pPr>
            <a:lvl4pPr marL="1044218" indent="0">
              <a:buNone/>
              <a:defRPr sz="686"/>
            </a:lvl4pPr>
            <a:lvl5pPr marL="1392290" indent="0">
              <a:buNone/>
              <a:defRPr sz="686"/>
            </a:lvl5pPr>
            <a:lvl6pPr marL="1740367" indent="0">
              <a:buNone/>
              <a:defRPr sz="686"/>
            </a:lvl6pPr>
            <a:lvl7pPr marL="2088439" indent="0">
              <a:buNone/>
              <a:defRPr sz="686"/>
            </a:lvl7pPr>
            <a:lvl8pPr marL="2436508" indent="0">
              <a:buNone/>
              <a:defRPr sz="686"/>
            </a:lvl8pPr>
            <a:lvl9pPr marL="2784581" indent="0">
              <a:buNone/>
              <a:defRPr sz="686"/>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15.08.2026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256209477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svislý text 2"/>
          <p:cNvSpPr>
            <a:spLocks noGrp="1"/>
          </p:cNvSpPr>
          <p:nvPr>
            <p:ph type="body" orient="vert" idx="1"/>
          </p:nvPr>
        </p:nvSpPr>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15.08.2026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422311806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11785604" y="274651"/>
            <a:ext cx="3655485" cy="5851525"/>
          </a:xfrm>
        </p:spPr>
        <p:txBody>
          <a:bodyPr vert="eaVert"/>
          <a:lstStyle/>
          <a:p>
            <a:r>
              <a:rPr lang="cs-CZ"/>
              <a:t>Klepnutím lze upravit styl předlohy nadpisů.</a:t>
            </a:r>
          </a:p>
        </p:txBody>
      </p:sp>
      <p:sp>
        <p:nvSpPr>
          <p:cNvPr id="3" name="Zástupný symbol pro svislý text 2"/>
          <p:cNvSpPr>
            <a:spLocks noGrp="1"/>
          </p:cNvSpPr>
          <p:nvPr>
            <p:ph type="body" orient="vert" idx="1"/>
          </p:nvPr>
        </p:nvSpPr>
        <p:spPr>
          <a:xfrm>
            <a:off x="812808" y="274651"/>
            <a:ext cx="10769600" cy="5851525"/>
          </a:xfrm>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15.08.2026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847901562"/>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914401" y="2130426"/>
            <a:ext cx="10363199" cy="1470025"/>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828802" y="3886203"/>
            <a:ext cx="8534400" cy="1752600"/>
          </a:xfrm>
          <a:prstGeom prst="rect">
            <a:avLst/>
          </a:prstGeom>
        </p:spPr>
        <p:txBody>
          <a:bodyPr lIns="100794" tIns="50397" rIns="100794" bIns="50397"/>
          <a:lstStyle>
            <a:lvl1pPr marL="0" indent="0" algn="ctr">
              <a:buNone/>
              <a:defRPr/>
            </a:lvl1pPr>
            <a:lvl2pPr marL="457218" indent="0" algn="ctr">
              <a:buNone/>
              <a:defRPr/>
            </a:lvl2pPr>
            <a:lvl3pPr marL="914437" indent="0" algn="ctr">
              <a:buNone/>
              <a:defRPr/>
            </a:lvl3pPr>
            <a:lvl4pPr marL="1371655" indent="0" algn="ctr">
              <a:buNone/>
              <a:defRPr/>
            </a:lvl4pPr>
            <a:lvl5pPr marL="1828873" indent="0" algn="ctr">
              <a:buNone/>
              <a:defRPr/>
            </a:lvl5pPr>
            <a:lvl6pPr marL="2286091" indent="0" algn="ctr">
              <a:buNone/>
              <a:defRPr/>
            </a:lvl6pPr>
            <a:lvl7pPr marL="2743309" indent="0" algn="ctr">
              <a:buNone/>
              <a:defRPr/>
            </a:lvl7pPr>
            <a:lvl8pPr marL="3200527" indent="0" algn="ctr">
              <a:buNone/>
              <a:defRPr/>
            </a:lvl8pPr>
            <a:lvl9pPr marL="3657745"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7565C26-A89C-412B-8778-356E6F0DBE07}" type="datetime1">
              <a:rPr lang="sk-SK" altLang="sk-SK" smtClean="0"/>
              <a:pPr>
                <a:defRPr/>
              </a:pPr>
              <a:t>15. 8. 2026</a:t>
            </a:fld>
            <a:endParaRPr lang="es-ES" altLang="sk-SK"/>
          </a:p>
        </p:txBody>
      </p:sp>
    </p:spTree>
    <p:extLst>
      <p:ext uri="{BB962C8B-B14F-4D97-AF65-F5344CB8AC3E}">
        <p14:creationId xmlns:p14="http://schemas.microsoft.com/office/powerpoint/2010/main" val="38279411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609600" y="1600201"/>
            <a:ext cx="10972800" cy="4525963"/>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6B06F517-F550-4DCC-8048-40460AACE523}" type="datetime1">
              <a:rPr lang="sk-SK" altLang="sk-SK" smtClean="0"/>
              <a:pPr>
                <a:defRPr/>
              </a:pPr>
              <a:t>15. 8. 2026</a:t>
            </a:fld>
            <a:endParaRPr lang="es-ES" altLang="sk-SK"/>
          </a:p>
        </p:txBody>
      </p:sp>
    </p:spTree>
    <p:extLst>
      <p:ext uri="{BB962C8B-B14F-4D97-AF65-F5344CB8AC3E}">
        <p14:creationId xmlns:p14="http://schemas.microsoft.com/office/powerpoint/2010/main" val="32556253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63086" y="4406904"/>
            <a:ext cx="10363199" cy="1362075"/>
          </a:xfrm>
          <a:prstGeom prst="rect">
            <a:avLst/>
          </a:prstGeom>
        </p:spPr>
        <p:txBody>
          <a:bodyPr lIns="100794" tIns="50397" rIns="100794" bIns="50397" anchor="t"/>
          <a:lstStyle>
            <a:lvl1pPr algn="l">
              <a:defRPr sz="3992" b="1" cap="all"/>
            </a:lvl1pPr>
          </a:lstStyle>
          <a:p>
            <a:r>
              <a:rPr lang="sk-SK"/>
              <a:t>Upravte štýly predlohy textu</a:t>
            </a:r>
          </a:p>
        </p:txBody>
      </p:sp>
      <p:sp>
        <p:nvSpPr>
          <p:cNvPr id="3" name="Zástupný symbol textu 2"/>
          <p:cNvSpPr>
            <a:spLocks noGrp="1"/>
          </p:cNvSpPr>
          <p:nvPr>
            <p:ph type="body" idx="1"/>
          </p:nvPr>
        </p:nvSpPr>
        <p:spPr>
          <a:xfrm>
            <a:off x="963086" y="2906714"/>
            <a:ext cx="10363199" cy="1500187"/>
          </a:xfrm>
          <a:prstGeom prst="rect">
            <a:avLst/>
          </a:prstGeom>
        </p:spPr>
        <p:txBody>
          <a:bodyPr lIns="100794" tIns="50397" rIns="100794" bIns="50397" anchor="b"/>
          <a:lstStyle>
            <a:lvl1pPr marL="0" indent="0">
              <a:buNone/>
              <a:defRPr sz="1996"/>
            </a:lvl1pPr>
            <a:lvl2pPr marL="457218" indent="0">
              <a:buNone/>
              <a:defRPr sz="1814"/>
            </a:lvl2pPr>
            <a:lvl3pPr marL="914437" indent="0">
              <a:buNone/>
              <a:defRPr sz="1633"/>
            </a:lvl3pPr>
            <a:lvl4pPr marL="1371655" indent="0">
              <a:buNone/>
              <a:defRPr sz="1361"/>
            </a:lvl4pPr>
            <a:lvl5pPr marL="1828873" indent="0">
              <a:buNone/>
              <a:defRPr sz="1361"/>
            </a:lvl5pPr>
            <a:lvl6pPr marL="2286091" indent="0">
              <a:buNone/>
              <a:defRPr sz="1361"/>
            </a:lvl6pPr>
            <a:lvl7pPr marL="2743309" indent="0">
              <a:buNone/>
              <a:defRPr sz="1361"/>
            </a:lvl7pPr>
            <a:lvl8pPr marL="3200527" indent="0">
              <a:buNone/>
              <a:defRPr sz="1361"/>
            </a:lvl8pPr>
            <a:lvl9pPr marL="3657745" indent="0">
              <a:buNone/>
              <a:defRPr sz="136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A12D850-08E9-4050-8149-D49AE3F5E958}" type="datetime1">
              <a:rPr lang="sk-SK" altLang="sk-SK" smtClean="0"/>
              <a:pPr>
                <a:defRPr/>
              </a:pPr>
              <a:t>15. 8. 2026</a:t>
            </a:fld>
            <a:endParaRPr lang="es-ES" altLang="sk-SK"/>
          </a:p>
        </p:txBody>
      </p:sp>
    </p:spTree>
    <p:extLst>
      <p:ext uri="{BB962C8B-B14F-4D97-AF65-F5344CB8AC3E}">
        <p14:creationId xmlns:p14="http://schemas.microsoft.com/office/powerpoint/2010/main" val="33462584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609600"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6197602"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30969B1-044A-4A14-A475-7A7FEFD61530}" type="datetime1">
              <a:rPr lang="sk-SK" altLang="sk-SK" smtClean="0"/>
              <a:pPr>
                <a:defRPr/>
              </a:pPr>
              <a:t>15. 8. 2026</a:t>
            </a:fld>
            <a:endParaRPr lang="es-ES" altLang="sk-SK"/>
          </a:p>
        </p:txBody>
      </p:sp>
    </p:spTree>
    <p:extLst>
      <p:ext uri="{BB962C8B-B14F-4D97-AF65-F5344CB8AC3E}">
        <p14:creationId xmlns:p14="http://schemas.microsoft.com/office/powerpoint/2010/main" val="161730178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609601" y="1535114"/>
            <a:ext cx="5386918"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4" name="Zástupný symbol obsahu 3"/>
          <p:cNvSpPr>
            <a:spLocks noGrp="1"/>
          </p:cNvSpPr>
          <p:nvPr>
            <p:ph sz="half" idx="2"/>
          </p:nvPr>
        </p:nvSpPr>
        <p:spPr>
          <a:xfrm>
            <a:off x="609601" y="2174878"/>
            <a:ext cx="5386918"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6193369" y="1535114"/>
            <a:ext cx="5389033"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6" name="Zástupný symbol obsahu 5"/>
          <p:cNvSpPr>
            <a:spLocks noGrp="1"/>
          </p:cNvSpPr>
          <p:nvPr>
            <p:ph sz="quarter" idx="4"/>
          </p:nvPr>
        </p:nvSpPr>
        <p:spPr>
          <a:xfrm>
            <a:off x="6193369" y="2174878"/>
            <a:ext cx="5389033"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00820659-1E9F-46FD-94D1-91AC5531BDB2}" type="datetime1">
              <a:rPr lang="sk-SK" altLang="sk-SK" smtClean="0"/>
              <a:pPr>
                <a:defRPr/>
              </a:pPr>
              <a:t>15. 8. 2026</a:t>
            </a:fld>
            <a:endParaRPr lang="es-ES" altLang="sk-SK"/>
          </a:p>
        </p:txBody>
      </p:sp>
    </p:spTree>
    <p:extLst>
      <p:ext uri="{BB962C8B-B14F-4D97-AF65-F5344CB8AC3E}">
        <p14:creationId xmlns:p14="http://schemas.microsoft.com/office/powerpoint/2010/main" val="2996219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5294C9C-9C3D-4E8C-8A77-B5989450F1EC}" type="datetime1">
              <a:rPr lang="sk-SK" altLang="sk-SK" smtClean="0"/>
              <a:pPr>
                <a:defRPr/>
              </a:pPr>
              <a:t>15. 8. 2026</a:t>
            </a:fld>
            <a:endParaRPr lang="es-ES" altLang="sk-SK"/>
          </a:p>
        </p:txBody>
      </p:sp>
    </p:spTree>
    <p:extLst>
      <p:ext uri="{BB962C8B-B14F-4D97-AF65-F5344CB8AC3E}">
        <p14:creationId xmlns:p14="http://schemas.microsoft.com/office/powerpoint/2010/main" val="113952550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D0A28482-A7A8-4A27-AD5E-15D5FCDCCBEF}" type="datetime1">
              <a:rPr lang="sk-SK" altLang="sk-SK" smtClean="0"/>
              <a:pPr>
                <a:defRPr/>
              </a:pPr>
              <a:t>15. 8. 2026</a:t>
            </a:fld>
            <a:endParaRPr lang="es-ES" altLang="sk-SK"/>
          </a:p>
        </p:txBody>
      </p:sp>
    </p:spTree>
    <p:extLst>
      <p:ext uri="{BB962C8B-B14F-4D97-AF65-F5344CB8AC3E}">
        <p14:creationId xmlns:p14="http://schemas.microsoft.com/office/powerpoint/2010/main" val="237630183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609602" y="273053"/>
            <a:ext cx="4011084" cy="1162050"/>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sahu 2"/>
          <p:cNvSpPr>
            <a:spLocks noGrp="1"/>
          </p:cNvSpPr>
          <p:nvPr>
            <p:ph idx="1"/>
          </p:nvPr>
        </p:nvSpPr>
        <p:spPr>
          <a:xfrm>
            <a:off x="4766737" y="273054"/>
            <a:ext cx="6815666" cy="5853113"/>
          </a:xfrm>
          <a:prstGeom prst="rect">
            <a:avLst/>
          </a:prstGeom>
        </p:spPr>
        <p:txBody>
          <a:bodyPr lIns="100794" tIns="50397" rIns="100794" bIns="50397"/>
          <a:lstStyle>
            <a:lvl1pPr>
              <a:defRPr sz="3175"/>
            </a:lvl1pPr>
            <a:lvl2pPr>
              <a:defRPr sz="2812"/>
            </a:lvl2pPr>
            <a:lvl3pPr>
              <a:defRPr sz="2359"/>
            </a:lvl3pPr>
            <a:lvl4pPr>
              <a:defRPr sz="1996"/>
            </a:lvl4pPr>
            <a:lvl5pPr>
              <a:defRPr sz="1996"/>
            </a:lvl5pPr>
            <a:lvl6pPr>
              <a:defRPr sz="1996"/>
            </a:lvl6pPr>
            <a:lvl7pPr>
              <a:defRPr sz="1996"/>
            </a:lvl7pPr>
            <a:lvl8pPr>
              <a:defRPr sz="1996"/>
            </a:lvl8pPr>
            <a:lvl9pPr>
              <a:defRPr sz="1996"/>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609602" y="1435101"/>
            <a:ext cx="4011084" cy="4691063"/>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3F12BF1E-2E46-44BE-8817-D5802542F988}" type="datetime1">
              <a:rPr lang="sk-SK" altLang="sk-SK" smtClean="0"/>
              <a:pPr>
                <a:defRPr/>
              </a:pPr>
              <a:t>15. 8. 2026</a:t>
            </a:fld>
            <a:endParaRPr lang="es-ES" altLang="sk-SK"/>
          </a:p>
        </p:txBody>
      </p:sp>
    </p:spTree>
    <p:extLst>
      <p:ext uri="{BB962C8B-B14F-4D97-AF65-F5344CB8AC3E}">
        <p14:creationId xmlns:p14="http://schemas.microsoft.com/office/powerpoint/2010/main" val="10872568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389720" y="4800600"/>
            <a:ext cx="7315200" cy="566738"/>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rázka 2"/>
          <p:cNvSpPr>
            <a:spLocks noGrp="1"/>
          </p:cNvSpPr>
          <p:nvPr>
            <p:ph type="pic" idx="1"/>
          </p:nvPr>
        </p:nvSpPr>
        <p:spPr>
          <a:xfrm>
            <a:off x="2389720" y="612778"/>
            <a:ext cx="7315200" cy="4114800"/>
          </a:xfrm>
          <a:prstGeom prst="rect">
            <a:avLst/>
          </a:prstGeom>
        </p:spPr>
        <p:txBody>
          <a:bodyPr lIns="100794" tIns="50397" rIns="100794" bIns="50397"/>
          <a:lstStyle>
            <a:lvl1pPr marL="0" indent="0">
              <a:buNone/>
              <a:defRPr sz="3175"/>
            </a:lvl1pPr>
            <a:lvl2pPr marL="457218" indent="0">
              <a:buNone/>
              <a:defRPr sz="2812"/>
            </a:lvl2pPr>
            <a:lvl3pPr marL="914437" indent="0">
              <a:buNone/>
              <a:defRPr sz="2359"/>
            </a:lvl3pPr>
            <a:lvl4pPr marL="1371655" indent="0">
              <a:buNone/>
              <a:defRPr sz="1996"/>
            </a:lvl4pPr>
            <a:lvl5pPr marL="1828873" indent="0">
              <a:buNone/>
              <a:defRPr sz="1996"/>
            </a:lvl5pPr>
            <a:lvl6pPr marL="2286091" indent="0">
              <a:buNone/>
              <a:defRPr sz="1996"/>
            </a:lvl6pPr>
            <a:lvl7pPr marL="2743309" indent="0">
              <a:buNone/>
              <a:defRPr sz="1996"/>
            </a:lvl7pPr>
            <a:lvl8pPr marL="3200527" indent="0">
              <a:buNone/>
              <a:defRPr sz="1996"/>
            </a:lvl8pPr>
            <a:lvl9pPr marL="3657745" indent="0">
              <a:buNone/>
              <a:defRPr sz="1996"/>
            </a:lvl9pPr>
          </a:lstStyle>
          <a:p>
            <a:pPr lvl="0"/>
            <a:endParaRPr lang="sk-SK" noProof="0"/>
          </a:p>
        </p:txBody>
      </p:sp>
      <p:sp>
        <p:nvSpPr>
          <p:cNvPr id="4" name="Zástupný symbol textu 3"/>
          <p:cNvSpPr>
            <a:spLocks noGrp="1"/>
          </p:cNvSpPr>
          <p:nvPr>
            <p:ph type="body" sz="half" idx="2"/>
          </p:nvPr>
        </p:nvSpPr>
        <p:spPr>
          <a:xfrm>
            <a:off x="2389720" y="5367341"/>
            <a:ext cx="7315200" cy="804862"/>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5BF924E-791B-4140-8B06-FD71652BDD72}" type="datetime1">
              <a:rPr lang="sk-SK" altLang="sk-SK" smtClean="0"/>
              <a:pPr>
                <a:defRPr/>
              </a:pPr>
              <a:t>15. 8. 2026</a:t>
            </a:fld>
            <a:endParaRPr lang="es-ES" altLang="sk-SK"/>
          </a:p>
        </p:txBody>
      </p:sp>
    </p:spTree>
    <p:extLst>
      <p:ext uri="{BB962C8B-B14F-4D97-AF65-F5344CB8AC3E}">
        <p14:creationId xmlns:p14="http://schemas.microsoft.com/office/powerpoint/2010/main" val="366490064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0" y="1600201"/>
            <a:ext cx="10972800" cy="4525963"/>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9C96496-E72D-48E4-9A64-AAA9D65F8008}" type="datetime1">
              <a:rPr lang="sk-SK" altLang="sk-SK" smtClean="0"/>
              <a:pPr>
                <a:defRPr/>
              </a:pPr>
              <a:t>15. 8. 2026</a:t>
            </a:fld>
            <a:endParaRPr lang="es-ES" altLang="sk-SK"/>
          </a:p>
        </p:txBody>
      </p:sp>
    </p:spTree>
    <p:extLst>
      <p:ext uri="{BB962C8B-B14F-4D97-AF65-F5344CB8AC3E}">
        <p14:creationId xmlns:p14="http://schemas.microsoft.com/office/powerpoint/2010/main" val="113186126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839200" y="274642"/>
            <a:ext cx="2743201" cy="5851525"/>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3" y="274642"/>
            <a:ext cx="8026399" cy="5851525"/>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FFDB5D83-2C79-43B8-8C7D-6BC40822FA31}" type="datetime1">
              <a:rPr lang="sk-SK" altLang="sk-SK" smtClean="0"/>
              <a:pPr>
                <a:defRPr/>
              </a:pPr>
              <a:t>15. 8. 2026</a:t>
            </a:fld>
            <a:endParaRPr lang="es-ES" altLang="sk-SK"/>
          </a:p>
        </p:txBody>
      </p:sp>
    </p:spTree>
    <p:extLst>
      <p:ext uri="{BB962C8B-B14F-4D97-AF65-F5344CB8AC3E}">
        <p14:creationId xmlns:p14="http://schemas.microsoft.com/office/powerpoint/2010/main" val="34732504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609611" y="274654"/>
            <a:ext cx="10972802" cy="1143001"/>
          </a:xfrm>
          <a:prstGeom prst="rect">
            <a:avLst/>
          </a:prstGeom>
        </p:spPr>
        <p:txBody>
          <a:bodyPr vert="horz" lIns="91440" tIns="45720" rIns="91440" bIns="45720" rtlCol="0" anchor="ctr">
            <a:normAutofit/>
          </a:bodyPr>
          <a:lstStyle/>
          <a:p>
            <a:r>
              <a:rPr lang="cs-CZ"/>
              <a:t>Klepnutím lze upravit styl předlohy nadpisů.</a:t>
            </a:r>
          </a:p>
        </p:txBody>
      </p:sp>
      <p:sp>
        <p:nvSpPr>
          <p:cNvPr id="3" name="Zástupný symbol pro text 2"/>
          <p:cNvSpPr>
            <a:spLocks noGrp="1"/>
          </p:cNvSpPr>
          <p:nvPr>
            <p:ph type="body" idx="1"/>
          </p:nvPr>
        </p:nvSpPr>
        <p:spPr>
          <a:xfrm>
            <a:off x="609611" y="1600206"/>
            <a:ext cx="10972802" cy="4525962"/>
          </a:xfrm>
          <a:prstGeom prst="rect">
            <a:avLst/>
          </a:prstGeom>
        </p:spPr>
        <p:txBody>
          <a:bodyPr vert="horz" lIns="91440" tIns="45720" rIns="91440" bIns="45720" rtlCol="0">
            <a:normAutofit/>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609599" y="6356358"/>
            <a:ext cx="2844801" cy="365126"/>
          </a:xfrm>
          <a:prstGeom prst="rect">
            <a:avLst/>
          </a:prstGeom>
        </p:spPr>
        <p:txBody>
          <a:bodyPr vert="horz" lIns="91440" tIns="45720" rIns="91440" bIns="45720" rtlCol="0" anchor="ctr"/>
          <a:lstStyle>
            <a:lvl1pPr algn="l">
              <a:defRPr sz="912">
                <a:solidFill>
                  <a:schemeClr val="tx1">
                    <a:tint val="75000"/>
                  </a:schemeClr>
                </a:solidFill>
              </a:defRPr>
            </a:lvl1pPr>
          </a:lstStyle>
          <a:p>
            <a:fld id="{65E1B3EB-53DC-41CF-A1B6-9EDBC7FB3595}" type="datetimeFigureOut">
              <a:rPr lang="cs-CZ" smtClean="0"/>
              <a:pPr/>
              <a:t>15.08.2026</a:t>
            </a:fld>
            <a:endParaRPr lang="cs-CZ"/>
          </a:p>
        </p:txBody>
      </p:sp>
      <p:sp>
        <p:nvSpPr>
          <p:cNvPr id="5" name="Zástupný symbol pro zápatí 4"/>
          <p:cNvSpPr>
            <a:spLocks noGrp="1"/>
          </p:cNvSpPr>
          <p:nvPr>
            <p:ph type="ftr" sz="quarter" idx="3"/>
          </p:nvPr>
        </p:nvSpPr>
        <p:spPr>
          <a:xfrm>
            <a:off x="4165614" y="6356358"/>
            <a:ext cx="3860800" cy="365126"/>
          </a:xfrm>
          <a:prstGeom prst="rect">
            <a:avLst/>
          </a:prstGeom>
        </p:spPr>
        <p:txBody>
          <a:bodyPr vert="horz" lIns="91440" tIns="45720" rIns="91440" bIns="45720" rtlCol="0" anchor="ctr"/>
          <a:lstStyle>
            <a:lvl1pPr algn="ctr">
              <a:defRPr sz="912">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8737601" y="6356358"/>
            <a:ext cx="2844801" cy="365126"/>
          </a:xfrm>
          <a:prstGeom prst="rect">
            <a:avLst/>
          </a:prstGeom>
        </p:spPr>
        <p:txBody>
          <a:bodyPr vert="horz" lIns="91440" tIns="45720" rIns="91440" bIns="45720" rtlCol="0" anchor="ctr"/>
          <a:lstStyle>
            <a:lvl1pPr algn="r">
              <a:defRPr sz="912">
                <a:solidFill>
                  <a:schemeClr val="tx1">
                    <a:tint val="75000"/>
                  </a:schemeClr>
                </a:solidFill>
              </a:defRPr>
            </a:lvl1pPr>
          </a:lstStyle>
          <a:p>
            <a:fld id="{02309438-FCDA-4D8D-878D-D3CCB8FAB26E}" type="slidenum">
              <a:rPr lang="cs-CZ" smtClean="0"/>
              <a:pPr/>
              <a:t>‹#›</a:t>
            </a:fld>
            <a:endParaRPr lang="cs-CZ"/>
          </a:p>
        </p:txBody>
      </p:sp>
    </p:spTree>
    <p:extLst>
      <p:ext uri="{BB962C8B-B14F-4D97-AF65-F5344CB8AC3E}">
        <p14:creationId xmlns:p14="http://schemas.microsoft.com/office/powerpoint/2010/main" val="36951638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txStyles>
    <p:titleStyle>
      <a:lvl1pPr algn="ctr" defTabSz="696147" rtl="0" eaLnBrk="1" latinLnBrk="0" hangingPunct="1">
        <a:spcBef>
          <a:spcPct val="0"/>
        </a:spcBef>
        <a:buNone/>
        <a:defRPr sz="3351" kern="1200">
          <a:solidFill>
            <a:schemeClr val="tx1"/>
          </a:solidFill>
          <a:latin typeface="+mj-lt"/>
          <a:ea typeface="+mj-ea"/>
          <a:cs typeface="+mj-cs"/>
        </a:defRPr>
      </a:lvl1pPr>
    </p:titleStyle>
    <p:bodyStyle>
      <a:lvl1pPr marL="261054" indent="-261054" algn="l" defTabSz="696147" rtl="0" eaLnBrk="1" latinLnBrk="0" hangingPunct="1">
        <a:spcBef>
          <a:spcPct val="20000"/>
        </a:spcBef>
        <a:buFont typeface="Arial" pitchFamily="34" charset="0"/>
        <a:buChar char="•"/>
        <a:defRPr sz="2436" kern="1200">
          <a:solidFill>
            <a:schemeClr val="tx1"/>
          </a:solidFill>
          <a:latin typeface="+mn-lt"/>
          <a:ea typeface="+mn-ea"/>
          <a:cs typeface="+mn-cs"/>
        </a:defRPr>
      </a:lvl1pPr>
      <a:lvl2pPr marL="565619" indent="-217547" algn="l" defTabSz="696147" rtl="0" eaLnBrk="1" latinLnBrk="0" hangingPunct="1">
        <a:spcBef>
          <a:spcPct val="20000"/>
        </a:spcBef>
        <a:buFont typeface="Arial" pitchFamily="34" charset="0"/>
        <a:buChar char="–"/>
        <a:defRPr sz="2131" kern="1200">
          <a:solidFill>
            <a:schemeClr val="tx1"/>
          </a:solidFill>
          <a:latin typeface="+mn-lt"/>
          <a:ea typeface="+mn-ea"/>
          <a:cs typeface="+mn-cs"/>
        </a:defRPr>
      </a:lvl2pPr>
      <a:lvl3pPr marL="870180" indent="-174038" algn="l" defTabSz="696147" rtl="0" eaLnBrk="1" latinLnBrk="0" hangingPunct="1">
        <a:spcBef>
          <a:spcPct val="20000"/>
        </a:spcBef>
        <a:buFont typeface="Arial" pitchFamily="34" charset="0"/>
        <a:buChar char="•"/>
        <a:defRPr sz="1827" kern="1200">
          <a:solidFill>
            <a:schemeClr val="tx1"/>
          </a:solidFill>
          <a:latin typeface="+mn-lt"/>
          <a:ea typeface="+mn-ea"/>
          <a:cs typeface="+mn-cs"/>
        </a:defRPr>
      </a:lvl3pPr>
      <a:lvl4pPr marL="1218255"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4pPr>
      <a:lvl5pPr marL="1566328"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5pPr>
      <a:lvl6pPr marL="1914400"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6pPr>
      <a:lvl7pPr marL="2262473"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7pPr>
      <a:lvl8pPr marL="2610547"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8pPr>
      <a:lvl9pPr marL="2958618"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9pPr>
    </p:bodyStyle>
    <p:otherStyle>
      <a:defPPr>
        <a:defRPr lang="cs-CZ"/>
      </a:defPPr>
      <a:lvl1pPr marL="0" algn="l" defTabSz="696147" rtl="0" eaLnBrk="1" latinLnBrk="0" hangingPunct="1">
        <a:defRPr sz="1369" kern="1200">
          <a:solidFill>
            <a:schemeClr val="tx1"/>
          </a:solidFill>
          <a:latin typeface="+mn-lt"/>
          <a:ea typeface="+mn-ea"/>
          <a:cs typeface="+mn-cs"/>
        </a:defRPr>
      </a:lvl1pPr>
      <a:lvl2pPr marL="348072" algn="l" defTabSz="696147" rtl="0" eaLnBrk="1" latinLnBrk="0" hangingPunct="1">
        <a:defRPr sz="1369" kern="1200">
          <a:solidFill>
            <a:schemeClr val="tx1"/>
          </a:solidFill>
          <a:latin typeface="+mn-lt"/>
          <a:ea typeface="+mn-ea"/>
          <a:cs typeface="+mn-cs"/>
        </a:defRPr>
      </a:lvl2pPr>
      <a:lvl3pPr marL="696147" algn="l" defTabSz="696147" rtl="0" eaLnBrk="1" latinLnBrk="0" hangingPunct="1">
        <a:defRPr sz="1369" kern="1200">
          <a:solidFill>
            <a:schemeClr val="tx1"/>
          </a:solidFill>
          <a:latin typeface="+mn-lt"/>
          <a:ea typeface="+mn-ea"/>
          <a:cs typeface="+mn-cs"/>
        </a:defRPr>
      </a:lvl3pPr>
      <a:lvl4pPr marL="1044218" algn="l" defTabSz="696147" rtl="0" eaLnBrk="1" latinLnBrk="0" hangingPunct="1">
        <a:defRPr sz="1369" kern="1200">
          <a:solidFill>
            <a:schemeClr val="tx1"/>
          </a:solidFill>
          <a:latin typeface="+mn-lt"/>
          <a:ea typeface="+mn-ea"/>
          <a:cs typeface="+mn-cs"/>
        </a:defRPr>
      </a:lvl4pPr>
      <a:lvl5pPr marL="1392290" algn="l" defTabSz="696147" rtl="0" eaLnBrk="1" latinLnBrk="0" hangingPunct="1">
        <a:defRPr sz="1369" kern="1200">
          <a:solidFill>
            <a:schemeClr val="tx1"/>
          </a:solidFill>
          <a:latin typeface="+mn-lt"/>
          <a:ea typeface="+mn-ea"/>
          <a:cs typeface="+mn-cs"/>
        </a:defRPr>
      </a:lvl5pPr>
      <a:lvl6pPr marL="1740367" algn="l" defTabSz="696147" rtl="0" eaLnBrk="1" latinLnBrk="0" hangingPunct="1">
        <a:defRPr sz="1369" kern="1200">
          <a:solidFill>
            <a:schemeClr val="tx1"/>
          </a:solidFill>
          <a:latin typeface="+mn-lt"/>
          <a:ea typeface="+mn-ea"/>
          <a:cs typeface="+mn-cs"/>
        </a:defRPr>
      </a:lvl6pPr>
      <a:lvl7pPr marL="2088439" algn="l" defTabSz="696147" rtl="0" eaLnBrk="1" latinLnBrk="0" hangingPunct="1">
        <a:defRPr sz="1369" kern="1200">
          <a:solidFill>
            <a:schemeClr val="tx1"/>
          </a:solidFill>
          <a:latin typeface="+mn-lt"/>
          <a:ea typeface="+mn-ea"/>
          <a:cs typeface="+mn-cs"/>
        </a:defRPr>
      </a:lvl7pPr>
      <a:lvl8pPr marL="2436508" algn="l" defTabSz="696147" rtl="0" eaLnBrk="1" latinLnBrk="0" hangingPunct="1">
        <a:defRPr sz="1369" kern="1200">
          <a:solidFill>
            <a:schemeClr val="tx1"/>
          </a:solidFill>
          <a:latin typeface="+mn-lt"/>
          <a:ea typeface="+mn-ea"/>
          <a:cs typeface="+mn-cs"/>
        </a:defRPr>
      </a:lvl8pPr>
      <a:lvl9pPr marL="2784581" algn="l" defTabSz="696147" rtl="0" eaLnBrk="1" latinLnBrk="0" hangingPunct="1">
        <a:defRPr sz="1369"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608643" y="6245939"/>
            <a:ext cx="2845440" cy="4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829571" eaLnBrk="1" hangingPunct="1">
              <a:lnSpc>
                <a:spcPct val="100000"/>
              </a:lnSpc>
              <a:buClrTx/>
              <a:buSzTx/>
              <a:buFontTx/>
              <a:buNone/>
              <a:defRPr sz="1361" u="none">
                <a:solidFill>
                  <a:srgbClr val="000000"/>
                </a:solidFill>
                <a:latin typeface="Arial" charset="0"/>
                <a:ea typeface="+mn-ea"/>
                <a:cs typeface="Arial" charset="0"/>
              </a:defRPr>
            </a:lvl1pPr>
          </a:lstStyle>
          <a:p>
            <a:pPr>
              <a:defRPr/>
            </a:pPr>
            <a:fld id="{14735D88-9579-4667-A696-FED41C5A8FBE}" type="datetime1">
              <a:rPr lang="sk-SK" altLang="sk-SK"/>
              <a:pPr>
                <a:defRPr/>
              </a:pPr>
              <a:t>15. 8. 2026</a:t>
            </a:fld>
            <a:endParaRPr lang="es-ES" altLang="sk-SK"/>
          </a:p>
        </p:txBody>
      </p:sp>
    </p:spTree>
    <p:extLst>
      <p:ext uri="{BB962C8B-B14F-4D97-AF65-F5344CB8AC3E}">
        <p14:creationId xmlns:p14="http://schemas.microsoft.com/office/powerpoint/2010/main" val="33731103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ctr" rtl="0" eaLnBrk="0" fontAlgn="base" hangingPunct="0">
        <a:spcBef>
          <a:spcPct val="0"/>
        </a:spcBef>
        <a:spcAft>
          <a:spcPct val="0"/>
        </a:spcAft>
        <a:defRPr sz="4445">
          <a:solidFill>
            <a:schemeClr val="tx2"/>
          </a:solidFill>
          <a:latin typeface="+mj-lt"/>
          <a:ea typeface="+mj-ea"/>
          <a:cs typeface="+mj-cs"/>
        </a:defRPr>
      </a:lvl1pPr>
      <a:lvl2pPr algn="ctr" rtl="0" eaLnBrk="0" fontAlgn="base" hangingPunct="0">
        <a:spcBef>
          <a:spcPct val="0"/>
        </a:spcBef>
        <a:spcAft>
          <a:spcPct val="0"/>
        </a:spcAft>
        <a:defRPr sz="4445">
          <a:solidFill>
            <a:schemeClr val="tx2"/>
          </a:solidFill>
          <a:latin typeface="Arial" charset="0"/>
          <a:cs typeface="Arial" charset="0"/>
        </a:defRPr>
      </a:lvl2pPr>
      <a:lvl3pPr algn="ctr" rtl="0" eaLnBrk="0" fontAlgn="base" hangingPunct="0">
        <a:spcBef>
          <a:spcPct val="0"/>
        </a:spcBef>
        <a:spcAft>
          <a:spcPct val="0"/>
        </a:spcAft>
        <a:defRPr sz="4445">
          <a:solidFill>
            <a:schemeClr val="tx2"/>
          </a:solidFill>
          <a:latin typeface="Arial" charset="0"/>
          <a:cs typeface="Arial" charset="0"/>
        </a:defRPr>
      </a:lvl3pPr>
      <a:lvl4pPr algn="ctr" rtl="0" eaLnBrk="0" fontAlgn="base" hangingPunct="0">
        <a:spcBef>
          <a:spcPct val="0"/>
        </a:spcBef>
        <a:spcAft>
          <a:spcPct val="0"/>
        </a:spcAft>
        <a:defRPr sz="4445">
          <a:solidFill>
            <a:schemeClr val="tx2"/>
          </a:solidFill>
          <a:latin typeface="Arial" charset="0"/>
          <a:cs typeface="Arial" charset="0"/>
        </a:defRPr>
      </a:lvl4pPr>
      <a:lvl5pPr algn="ctr" rtl="0" eaLnBrk="0" fontAlgn="base" hangingPunct="0">
        <a:spcBef>
          <a:spcPct val="0"/>
        </a:spcBef>
        <a:spcAft>
          <a:spcPct val="0"/>
        </a:spcAft>
        <a:defRPr sz="4445">
          <a:solidFill>
            <a:schemeClr val="tx2"/>
          </a:solidFill>
          <a:latin typeface="Arial" charset="0"/>
          <a:cs typeface="Arial" charset="0"/>
        </a:defRPr>
      </a:lvl5pPr>
      <a:lvl6pPr marL="457218" algn="ctr" rtl="0" fontAlgn="base">
        <a:spcBef>
          <a:spcPct val="0"/>
        </a:spcBef>
        <a:spcAft>
          <a:spcPct val="0"/>
        </a:spcAft>
        <a:defRPr sz="4445">
          <a:solidFill>
            <a:schemeClr val="tx2"/>
          </a:solidFill>
          <a:latin typeface="Arial" charset="0"/>
          <a:cs typeface="Arial" charset="0"/>
        </a:defRPr>
      </a:lvl6pPr>
      <a:lvl7pPr marL="914437" algn="ctr" rtl="0" fontAlgn="base">
        <a:spcBef>
          <a:spcPct val="0"/>
        </a:spcBef>
        <a:spcAft>
          <a:spcPct val="0"/>
        </a:spcAft>
        <a:defRPr sz="4445">
          <a:solidFill>
            <a:schemeClr val="tx2"/>
          </a:solidFill>
          <a:latin typeface="Arial" charset="0"/>
          <a:cs typeface="Arial" charset="0"/>
        </a:defRPr>
      </a:lvl7pPr>
      <a:lvl8pPr marL="1371655" algn="ctr" rtl="0" fontAlgn="base">
        <a:spcBef>
          <a:spcPct val="0"/>
        </a:spcBef>
        <a:spcAft>
          <a:spcPct val="0"/>
        </a:spcAft>
        <a:defRPr sz="4445">
          <a:solidFill>
            <a:schemeClr val="tx2"/>
          </a:solidFill>
          <a:latin typeface="Arial" charset="0"/>
          <a:cs typeface="Arial" charset="0"/>
        </a:defRPr>
      </a:lvl8pPr>
      <a:lvl9pPr marL="1828873" algn="ctr" rtl="0" fontAlgn="base">
        <a:spcBef>
          <a:spcPct val="0"/>
        </a:spcBef>
        <a:spcAft>
          <a:spcPct val="0"/>
        </a:spcAft>
        <a:defRPr sz="4445">
          <a:solidFill>
            <a:schemeClr val="tx2"/>
          </a:solidFill>
          <a:latin typeface="Arial" charset="0"/>
          <a:cs typeface="Arial" charset="0"/>
        </a:defRPr>
      </a:lvl9pPr>
    </p:titleStyle>
    <p:bodyStyle>
      <a:lvl1pPr marL="342774" indent="-342774" algn="l" rtl="0" eaLnBrk="0" fontAlgn="base" hangingPunct="0">
        <a:spcBef>
          <a:spcPct val="20000"/>
        </a:spcBef>
        <a:spcAft>
          <a:spcPct val="0"/>
        </a:spcAft>
        <a:buChar char="•"/>
        <a:defRPr sz="3175">
          <a:solidFill>
            <a:schemeClr val="tx1"/>
          </a:solidFill>
          <a:latin typeface="+mn-lt"/>
          <a:ea typeface="+mn-ea"/>
          <a:cs typeface="+mn-cs"/>
        </a:defRPr>
      </a:lvl1pPr>
      <a:lvl2pPr marL="741718" indent="-285165" algn="l" rtl="0" eaLnBrk="0" fontAlgn="base" hangingPunct="0">
        <a:spcBef>
          <a:spcPct val="20000"/>
        </a:spcBef>
        <a:spcAft>
          <a:spcPct val="0"/>
        </a:spcAft>
        <a:buChar char="–"/>
        <a:defRPr sz="2812">
          <a:solidFill>
            <a:schemeClr val="tx1"/>
          </a:solidFill>
          <a:latin typeface="+mn-lt"/>
          <a:cs typeface="+mn-cs"/>
        </a:defRPr>
      </a:lvl2pPr>
      <a:lvl3pPr marL="1142101" indent="-227556" algn="l" rtl="0" eaLnBrk="0" fontAlgn="base" hangingPunct="0">
        <a:spcBef>
          <a:spcPct val="20000"/>
        </a:spcBef>
        <a:spcAft>
          <a:spcPct val="0"/>
        </a:spcAft>
        <a:buChar char="•"/>
        <a:defRPr sz="2359">
          <a:solidFill>
            <a:schemeClr val="tx1"/>
          </a:solidFill>
          <a:latin typeface="+mn-lt"/>
          <a:cs typeface="+mn-cs"/>
        </a:defRPr>
      </a:lvl3pPr>
      <a:lvl4pPr marL="1600094" indent="-227556" algn="l" rtl="0" eaLnBrk="0" fontAlgn="base" hangingPunct="0">
        <a:spcBef>
          <a:spcPct val="20000"/>
        </a:spcBef>
        <a:spcAft>
          <a:spcPct val="0"/>
        </a:spcAft>
        <a:buChar char="–"/>
        <a:defRPr sz="1996">
          <a:solidFill>
            <a:schemeClr val="tx1"/>
          </a:solidFill>
          <a:latin typeface="+mn-lt"/>
          <a:cs typeface="+mn-cs"/>
        </a:defRPr>
      </a:lvl4pPr>
      <a:lvl5pPr marL="2056646" indent="-227556" algn="l" rtl="0" eaLnBrk="0" fontAlgn="base" hangingPunct="0">
        <a:spcBef>
          <a:spcPct val="20000"/>
        </a:spcBef>
        <a:spcAft>
          <a:spcPct val="0"/>
        </a:spcAft>
        <a:buChar char="»"/>
        <a:defRPr sz="1996">
          <a:solidFill>
            <a:schemeClr val="tx1"/>
          </a:solidFill>
          <a:latin typeface="+mn-lt"/>
          <a:cs typeface="+mn-cs"/>
        </a:defRPr>
      </a:lvl5pPr>
      <a:lvl6pPr marL="2514700" indent="-228610" algn="l" rtl="0" fontAlgn="base">
        <a:spcBef>
          <a:spcPct val="20000"/>
        </a:spcBef>
        <a:spcAft>
          <a:spcPct val="0"/>
        </a:spcAft>
        <a:buChar char="»"/>
        <a:defRPr sz="1996">
          <a:solidFill>
            <a:schemeClr val="tx1"/>
          </a:solidFill>
          <a:latin typeface="+mn-lt"/>
          <a:cs typeface="+mn-cs"/>
        </a:defRPr>
      </a:lvl6pPr>
      <a:lvl7pPr marL="2971918" indent="-228610" algn="l" rtl="0" fontAlgn="base">
        <a:spcBef>
          <a:spcPct val="20000"/>
        </a:spcBef>
        <a:spcAft>
          <a:spcPct val="0"/>
        </a:spcAft>
        <a:buChar char="»"/>
        <a:defRPr sz="1996">
          <a:solidFill>
            <a:schemeClr val="tx1"/>
          </a:solidFill>
          <a:latin typeface="+mn-lt"/>
          <a:cs typeface="+mn-cs"/>
        </a:defRPr>
      </a:lvl7pPr>
      <a:lvl8pPr marL="3429137" indent="-228610" algn="l" rtl="0" fontAlgn="base">
        <a:spcBef>
          <a:spcPct val="20000"/>
        </a:spcBef>
        <a:spcAft>
          <a:spcPct val="0"/>
        </a:spcAft>
        <a:buChar char="»"/>
        <a:defRPr sz="1996">
          <a:solidFill>
            <a:schemeClr val="tx1"/>
          </a:solidFill>
          <a:latin typeface="+mn-lt"/>
          <a:cs typeface="+mn-cs"/>
        </a:defRPr>
      </a:lvl8pPr>
      <a:lvl9pPr marL="3886355" indent="-228610" algn="l" rtl="0" fontAlgn="base">
        <a:spcBef>
          <a:spcPct val="20000"/>
        </a:spcBef>
        <a:spcAft>
          <a:spcPct val="0"/>
        </a:spcAft>
        <a:buChar char="»"/>
        <a:defRPr sz="1996">
          <a:solidFill>
            <a:schemeClr val="tx1"/>
          </a:solidFill>
          <a:latin typeface="+mn-lt"/>
          <a:cs typeface="+mn-cs"/>
        </a:defRPr>
      </a:lvl9pPr>
    </p:bodyStyle>
    <p:otherStyle>
      <a:defPPr>
        <a:defRPr lang="sk-SK"/>
      </a:defPPr>
      <a:lvl1pPr marL="0" algn="l" defTabSz="914437" rtl="0" eaLnBrk="1" latinLnBrk="0" hangingPunct="1">
        <a:defRPr sz="1814" kern="1200">
          <a:solidFill>
            <a:schemeClr val="tx1"/>
          </a:solidFill>
          <a:latin typeface="+mn-lt"/>
          <a:ea typeface="+mn-ea"/>
          <a:cs typeface="+mn-cs"/>
        </a:defRPr>
      </a:lvl1pPr>
      <a:lvl2pPr marL="457218" algn="l" defTabSz="914437" rtl="0" eaLnBrk="1" latinLnBrk="0" hangingPunct="1">
        <a:defRPr sz="1814" kern="1200">
          <a:solidFill>
            <a:schemeClr val="tx1"/>
          </a:solidFill>
          <a:latin typeface="+mn-lt"/>
          <a:ea typeface="+mn-ea"/>
          <a:cs typeface="+mn-cs"/>
        </a:defRPr>
      </a:lvl2pPr>
      <a:lvl3pPr marL="914437" algn="l" defTabSz="914437" rtl="0" eaLnBrk="1" latinLnBrk="0" hangingPunct="1">
        <a:defRPr sz="1814" kern="1200">
          <a:solidFill>
            <a:schemeClr val="tx1"/>
          </a:solidFill>
          <a:latin typeface="+mn-lt"/>
          <a:ea typeface="+mn-ea"/>
          <a:cs typeface="+mn-cs"/>
        </a:defRPr>
      </a:lvl3pPr>
      <a:lvl4pPr marL="1371655" algn="l" defTabSz="914437" rtl="0" eaLnBrk="1" latinLnBrk="0" hangingPunct="1">
        <a:defRPr sz="1814" kern="1200">
          <a:solidFill>
            <a:schemeClr val="tx1"/>
          </a:solidFill>
          <a:latin typeface="+mn-lt"/>
          <a:ea typeface="+mn-ea"/>
          <a:cs typeface="+mn-cs"/>
        </a:defRPr>
      </a:lvl4pPr>
      <a:lvl5pPr marL="1828873" algn="l" defTabSz="914437" rtl="0" eaLnBrk="1" latinLnBrk="0" hangingPunct="1">
        <a:defRPr sz="1814" kern="1200">
          <a:solidFill>
            <a:schemeClr val="tx1"/>
          </a:solidFill>
          <a:latin typeface="+mn-lt"/>
          <a:ea typeface="+mn-ea"/>
          <a:cs typeface="+mn-cs"/>
        </a:defRPr>
      </a:lvl5pPr>
      <a:lvl6pPr marL="2286091" algn="l" defTabSz="914437" rtl="0" eaLnBrk="1" latinLnBrk="0" hangingPunct="1">
        <a:defRPr sz="1814" kern="1200">
          <a:solidFill>
            <a:schemeClr val="tx1"/>
          </a:solidFill>
          <a:latin typeface="+mn-lt"/>
          <a:ea typeface="+mn-ea"/>
          <a:cs typeface="+mn-cs"/>
        </a:defRPr>
      </a:lvl6pPr>
      <a:lvl7pPr marL="2743309" algn="l" defTabSz="914437" rtl="0" eaLnBrk="1" latinLnBrk="0" hangingPunct="1">
        <a:defRPr sz="1814" kern="1200">
          <a:solidFill>
            <a:schemeClr val="tx1"/>
          </a:solidFill>
          <a:latin typeface="+mn-lt"/>
          <a:ea typeface="+mn-ea"/>
          <a:cs typeface="+mn-cs"/>
        </a:defRPr>
      </a:lvl7pPr>
      <a:lvl8pPr marL="3200527" algn="l" defTabSz="914437" rtl="0" eaLnBrk="1" latinLnBrk="0" hangingPunct="1">
        <a:defRPr sz="1814" kern="1200">
          <a:solidFill>
            <a:schemeClr val="tx1"/>
          </a:solidFill>
          <a:latin typeface="+mn-lt"/>
          <a:ea typeface="+mn-ea"/>
          <a:cs typeface="+mn-cs"/>
        </a:defRPr>
      </a:lvl8pPr>
      <a:lvl9pPr marL="3657745" algn="l" defTabSz="914437" rtl="0" eaLnBrk="1" latinLnBrk="0" hangingPunct="1">
        <a:defRPr sz="181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audio" Target="../media/audio1.wav"/><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png"/><Relationship Id="rId4" Type="http://schemas.openxmlformats.org/officeDocument/2006/relationships/image" Target="../media/image2.jpg"/><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audio" Target="../media/audio2.wav"/><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audio" Target="../media/audio1.wav"/><Relationship Id="rId5" Type="http://schemas.openxmlformats.org/officeDocument/2006/relationships/image" Target="../media/image12.png"/><Relationship Id="rId4" Type="http://schemas.openxmlformats.org/officeDocument/2006/relationships/image" Target="../media/image11.jpg"/></Relationships>
</file>

<file path=ppt/slides/_rels/slide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3.jpg"/></Relationships>
</file>

<file path=ppt/slides/_rels/slide7.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4.jpg"/></Relationships>
</file>

<file path=ppt/slides/_rels/slide8.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5.jpg"/></Relationships>
</file>

<file path=ppt/slides/_rels/slide9.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6.jpg"/></Relationships>
</file>

<file path=ppt/slides/_rels/slide10.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7.jpg"/></Relationships>
</file>

<file path=ppt/slides/_rels/slide11.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8.jpg"/></Relationships>
</file>

<file path=ppt/slides/_rels/slide12.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9.jpg"/></Relationships>
</file>

<file path=ppt/slides/_rels/slide13.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0.jpg"/></Relationships>
</file>

<file path=ppt/slides/_rels/slide14.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1.jpg"/></Relationships>
</file>

<file path=ppt/slides/_rels/slide15.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2.jpg"/></Relationships>
</file>

<file path=ppt/slides/_rels/slide16.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3.jpg"/></Relationships>
</file>

<file path=ppt/slides/_rels/slide17.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4.jpg"/></Relationships>
</file>

<file path=ppt/slides/_rels/slide18.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5.jpg"/></Relationships>
</file>

<file path=ppt/slides/_rels/slide19.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6.jpg"/></Relationships>
</file>

<file path=ppt/slides/_rels/slide20.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7.jpg"/></Relationships>
</file>

<file path=ppt/slides/_rels/slide21.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8.jpg"/></Relationships>
</file>

<file path=ppt/slides/_rels/slide22.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9.jpg"/></Relationships>
</file>

<file path=ppt/slides/_rels/slide23.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0.jpg"/></Relationships>
</file>

<file path=ppt/slides/_rels/slide24.xml.rels><?xml version="1.0" encoding="UTF-8" standalone="yes"?>
<Relationships xmlns="http://schemas.openxmlformats.org/package/2006/relationships"><Relationship Id="rId8" Type="http://schemas.openxmlformats.org/officeDocument/2006/relationships/image" Target="../media/image34.jpg"/><Relationship Id="rId3" Type="http://schemas.openxmlformats.org/officeDocument/2006/relationships/image" Target="../media/image30.jpg"/><Relationship Id="rId7" Type="http://schemas.openxmlformats.org/officeDocument/2006/relationships/image" Target="../media/image33.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32.png"/><Relationship Id="rId5" Type="http://schemas.openxmlformats.org/officeDocument/2006/relationships/image" Target="../media/image31.jpg"/><Relationship Id="rId4" Type="http://schemas.openxmlformats.org/officeDocument/2006/relationships/image" Target="../media/image12.png"/></Relationships>
</file>

<file path=ppt/slides/_rels/slide25.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5.jpg"/></Relationships>
</file>

<file path=ppt/slides/_rels/slide26.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6.jpg"/></Relationships>
</file>

<file path=ppt/slides/_rels/slide27.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7.jpg"/></Relationships>
</file>

<file path=ppt/slides/_rels/slide28.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8.jpg"/></Relationships>
</file>

<file path=ppt/slides/_rels/slide29.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9.jpg"/></Relationships>
</file>

<file path=ppt/slides/_rels/slide30.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0.jpg"/></Relationships>
</file>

<file path=ppt/slides/_rels/slide31.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1.jpg"/></Relationships>
</file>

<file path=ppt/slides/_rels/slide32.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2.jpg"/></Relationships>
</file>

<file path=ppt/slides/_rels/slide33.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3.jpg"/></Relationships>
</file>

<file path=ppt/slides/_rels/slide34.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4.jpg"/></Relationships>
</file>

<file path=ppt/slides/_rels/slide35.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5.jpg"/></Relationships>
</file>

<file path=ppt/slides/_rels/slide36.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6.jpg"/></Relationships>
</file>

<file path=ppt/slides/_rels/slide37.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7.jpg"/></Relationships>
</file>

<file path=ppt/slides/_rels/slide38.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8.jpg"/></Relationships>
</file>

<file path=ppt/slides/_rels/slide39.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9.jpg"/></Relationships>
</file>

<file path=ppt/slides/_rels/slide40.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0.jpg"/></Relationships>
</file>

<file path=ppt/slides/_rels/slide41.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1.jpg"/></Relationships>
</file>

<file path=ppt/slides/_rels/slide42.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2.jpg"/></Relationships>
</file>

<file path=ppt/slides/_rels/slide43.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3.jpg"/></Relationships>
</file>

<file path=ppt/slides/_rels/slide44.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4.jpg"/></Relationships>
</file>

<file path=ppt/slides/_rels/slide45.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5.jpg"/></Relationships>
</file>

<file path=ppt/slides/_rels/slide46.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6.jpg"/></Relationships>
</file>

<file path=ppt/slides/_rels/slide47.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7.jpg"/></Relationships>
</file>

<file path=ppt/slides/_rels/slide48.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8.jpg"/></Relationships>
</file>

<file path=ppt/slides/_rels/slide49.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9.jpg"/></Relationships>
</file>

<file path=ppt/slides/_rels/slide50.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60.jpg"/></Relationships>
</file>

<file path=ppt/slides/_rels/slide5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62.jpg"/><Relationship Id="rId7" Type="http://schemas.openxmlformats.org/officeDocument/2006/relationships/image" Target="../media/image65.png"/><Relationship Id="rId2" Type="http://schemas.openxmlformats.org/officeDocument/2006/relationships/image" Target="../media/image61.jpg"/><Relationship Id="rId1" Type="http://schemas.openxmlformats.org/officeDocument/2006/relationships/slideLayout" Target="../slideLayouts/slideLayout1.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3.png"/><Relationship Id="rId9" Type="http://schemas.openxmlformats.org/officeDocument/2006/relationships/image" Target="../media/image66.png"/></Relationships>
</file>

<file path=ppt/slides/_rels/slide52.xml.rels><?xml version="1.0" encoding="UTF-8" standalone="yes"?>
<Relationships xmlns="http://schemas.openxmlformats.org/package/2006/relationships"><Relationship Id="rId8" Type="http://schemas.openxmlformats.org/officeDocument/2006/relationships/image" Target="../media/image70.png"/><Relationship Id="rId13" Type="http://schemas.openxmlformats.org/officeDocument/2006/relationships/hyperlink" Target="https://vk.com/mispps" TargetMode="External"/><Relationship Id="rId3" Type="http://schemas.openxmlformats.org/officeDocument/2006/relationships/image" Target="../media/image67.png"/><Relationship Id="rId7" Type="http://schemas.openxmlformats.org/officeDocument/2006/relationships/hyperlink" Target="https://www.facebook.com/mispps" TargetMode="External"/><Relationship Id="rId12" Type="http://schemas.openxmlformats.org/officeDocument/2006/relationships/image" Target="../media/image7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9.png"/><Relationship Id="rId11" Type="http://schemas.openxmlformats.org/officeDocument/2006/relationships/hyperlink" Target="https://plus.google.com/+Mispps/" TargetMode="External"/><Relationship Id="rId5" Type="http://schemas.openxmlformats.org/officeDocument/2006/relationships/image" Target="../media/image68.png"/><Relationship Id="rId10" Type="http://schemas.openxmlformats.org/officeDocument/2006/relationships/image" Target="../media/image7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2AD676-EF1A-A3EC-4571-DB536812897C}"/>
            </a:ext>
          </a:extLst>
        </p:cNvPr>
        <p:cNvGrpSpPr/>
        <p:nvPr/>
      </p:nvGrpSpPr>
      <p:grpSpPr>
        <a:xfrm>
          <a:off x="0" y="0"/>
          <a:ext cx="0" cy="0"/>
          <a:chOff x="0" y="0"/>
          <a:chExt cx="0" cy="0"/>
        </a:xfrm>
      </p:grpSpPr>
      <p:pic>
        <p:nvPicPr>
          <p:cNvPr id="4" name="Oválny rám">
            <a:extLst>
              <a:ext uri="{FF2B5EF4-FFF2-40B4-BE49-F238E27FC236}">
                <a16:creationId xmlns:a16="http://schemas.microsoft.com/office/drawing/2014/main" id="{75E7A29D-0A6F-3B3F-D9B6-B8212FF5C8E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1" name="Rám">
            <a:extLst>
              <a:ext uri="{FF2B5EF4-FFF2-40B4-BE49-F238E27FC236}">
                <a16:creationId xmlns:a16="http://schemas.microsoft.com/office/drawing/2014/main" id="{47A52B10-A1C2-C63C-7BA2-8172A60D598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2000" cy="6858000"/>
          </a:xfrm>
          <a:prstGeom prst="rect">
            <a:avLst/>
          </a:prstGeom>
        </p:spPr>
      </p:pic>
      <p:grpSp>
        <p:nvGrpSpPr>
          <p:cNvPr id="12" name="Foto">
            <a:extLst>
              <a:ext uri="{FF2B5EF4-FFF2-40B4-BE49-F238E27FC236}">
                <a16:creationId xmlns:a16="http://schemas.microsoft.com/office/drawing/2014/main" id="{AC778989-B1AC-1CA6-688B-2A1408097D6A}"/>
              </a:ext>
            </a:extLst>
          </p:cNvPr>
          <p:cNvGrpSpPr/>
          <p:nvPr/>
        </p:nvGrpSpPr>
        <p:grpSpPr>
          <a:xfrm>
            <a:off x="2540000" y="2473133"/>
            <a:ext cx="5310800" cy="2994793"/>
            <a:chOff x="5040000" y="2520000"/>
            <a:chExt cx="5120000" cy="2887200"/>
          </a:xfrm>
        </p:grpSpPr>
        <p:sp>
          <p:nvSpPr>
            <p:cNvPr id="13" name="Fotorámček">
              <a:extLst>
                <a:ext uri="{FF2B5EF4-FFF2-40B4-BE49-F238E27FC236}">
                  <a16:creationId xmlns:a16="http://schemas.microsoft.com/office/drawing/2014/main" id="{379AC679-63AC-C723-07A2-C1191DA5ED10}"/>
                </a:ext>
              </a:extLst>
            </p:cNvPr>
            <p:cNvSpPr/>
            <p:nvPr/>
          </p:nvSpPr>
          <p:spPr>
            <a:xfrm>
              <a:off x="5040000" y="2520000"/>
              <a:ext cx="5120000" cy="2880000"/>
            </a:xfrm>
            <a:prstGeom prst="ellipse">
              <a:avLst/>
            </a:prstGeom>
            <a:noFill/>
            <a:ln w="38100" cap="flat" cmpd="sng" algn="ctr">
              <a:solidFill>
                <a:sysClr val="window" lastClr="FFFFFF"/>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14" name="Foto 1">
              <a:extLst>
                <a:ext uri="{FF2B5EF4-FFF2-40B4-BE49-F238E27FC236}">
                  <a16:creationId xmlns:a16="http://schemas.microsoft.com/office/drawing/2014/main" id="{1004D8ED-C68C-7EB0-F6F3-2EEC5D97CAE8}"/>
                </a:ext>
              </a:extLst>
            </p:cNvPr>
            <p:cNvPicPr>
              <a:picLocks/>
            </p:cNvPicPr>
            <p:nvPr/>
          </p:nvPicPr>
          <p:blipFill>
            <a:blip r:embed="rId6">
              <a:extLst>
                <a:ext uri="{28A0092B-C50C-407E-A947-70E740481C1C}">
                  <a14:useLocalDpi xmlns:a14="http://schemas.microsoft.com/office/drawing/2010/main" val="0"/>
                </a:ext>
              </a:extLst>
            </a:blip>
            <a:srcRect l="8" r="8"/>
            <a:stretch/>
          </p:blipFill>
          <p:spPr>
            <a:xfrm>
              <a:off x="5040000" y="2527200"/>
              <a:ext cx="5119200" cy="2880000"/>
            </a:xfrm>
            <a:prstGeom prst="ellipse">
              <a:avLst/>
            </a:prstGeom>
            <a:ln>
              <a:noFill/>
            </a:ln>
            <a:effectLst>
              <a:softEdge rad="112500"/>
            </a:effectLst>
          </p:spPr>
        </p:pic>
      </p:grpSp>
      <p:sp>
        <p:nvSpPr>
          <p:cNvPr id="15" name="Steve">
            <a:extLst>
              <a:ext uri="{FF2B5EF4-FFF2-40B4-BE49-F238E27FC236}">
                <a16:creationId xmlns:a16="http://schemas.microsoft.com/office/drawing/2014/main" id="{8C39D7DB-3338-B0D8-AC19-4B943D1868E3}"/>
              </a:ext>
            </a:extLst>
          </p:cNvPr>
          <p:cNvSpPr txBox="1"/>
          <p:nvPr/>
        </p:nvSpPr>
        <p:spPr>
          <a:xfrm>
            <a:off x="9873673" y="5978074"/>
            <a:ext cx="2082144" cy="523220"/>
          </a:xfrm>
          <a:prstGeom prst="rect">
            <a:avLst/>
          </a:prstGeom>
          <a:noFill/>
          <a:effectLst>
            <a:glow rad="520700">
              <a:schemeClr val="bg1">
                <a:alpha val="96000"/>
              </a:schemeClr>
            </a:glow>
          </a:effectLst>
        </p:spPr>
        <p:txBody>
          <a:bodyPr wrap="square" rtlCol="0">
            <a:spAutoFit/>
          </a:bodyPr>
          <a:lstStyle/>
          <a:p>
            <a:pPr algn="ctr"/>
            <a:r>
              <a:rPr lang="sk-SK" sz="2800">
                <a:ln w="0">
                  <a:solidFill>
                    <a:srgbClr val="CC6600">
                      <a:alpha val="71000"/>
                    </a:srgbClr>
                  </a:solidFill>
                </a:ln>
                <a:solidFill>
                  <a:srgbClr val="EEB055"/>
                </a:solidFill>
                <a:latin typeface="Nadianne" panose="03020902050305070206" pitchFamily="66" charset="-18"/>
              </a:rPr>
              <a:t>Steve</a:t>
            </a:r>
          </a:p>
        </p:txBody>
      </p:sp>
      <p:sp>
        <p:nvSpPr>
          <p:cNvPr id="6" name="Nadpis">
            <a:extLst>
              <a:ext uri="{FF2B5EF4-FFF2-40B4-BE49-F238E27FC236}">
                <a16:creationId xmlns:a16="http://schemas.microsoft.com/office/drawing/2014/main" id="{BE537480-CFE0-736A-B092-A878D290A0F3}"/>
              </a:ext>
            </a:extLst>
          </p:cNvPr>
          <p:cNvSpPr/>
          <p:nvPr/>
        </p:nvSpPr>
        <p:spPr>
          <a:xfrm>
            <a:off x="2863271" y="331403"/>
            <a:ext cx="7675419" cy="905164"/>
          </a:xfrm>
          <a:prstGeom prst="roundRect">
            <a:avLst/>
          </a:prstGeom>
          <a:gradFill flip="none" rotWithShape="1">
            <a:gsLst>
              <a:gs pos="0">
                <a:srgbClr val="153D32"/>
              </a:gs>
              <a:gs pos="50000">
                <a:srgbClr val="85D5C6"/>
              </a:gs>
              <a:gs pos="100000">
                <a:srgbClr val="153D32"/>
              </a:gs>
            </a:gsLst>
            <a:lin ang="2700000" scaled="1"/>
            <a:tileRect/>
          </a:gra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
        <p:nvSpPr>
          <p:cNvPr id="7" name="Názov">
            <a:extLst>
              <a:ext uri="{FF2B5EF4-FFF2-40B4-BE49-F238E27FC236}">
                <a16:creationId xmlns:a16="http://schemas.microsoft.com/office/drawing/2014/main" id="{8593E2EE-0738-7F7F-1682-9B71EB948C94}"/>
              </a:ext>
            </a:extLst>
          </p:cNvPr>
          <p:cNvSpPr/>
          <p:nvPr/>
        </p:nvSpPr>
        <p:spPr>
          <a:xfrm>
            <a:off x="3290499" y="456094"/>
            <a:ext cx="5523346" cy="655782"/>
          </a:xfrm>
          <a:prstGeom prst="rect">
            <a:avLst/>
          </a:prstGeom>
          <a:gradFill flip="none" rotWithShape="1">
            <a:gsLst>
              <a:gs pos="0">
                <a:srgbClr val="153D32"/>
              </a:gs>
              <a:gs pos="50000">
                <a:srgbClr val="85D5C6"/>
              </a:gs>
              <a:gs pos="100000">
                <a:srgbClr val="153D32"/>
              </a:gs>
            </a:gsLst>
            <a:lin ang="18900000" scaled="1"/>
            <a:tileRect/>
          </a:gradFill>
          <a:ln w="12700"/>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sk-SK" sz="3600">
                <a:solidFill>
                  <a:srgbClr val="153D32"/>
                </a:solidFill>
                <a:effectLst>
                  <a:outerShdw blurRad="50800" dist="38100" dir="2700000" algn="tl" rotWithShape="0">
                    <a:schemeClr val="bg1">
                      <a:alpha val="40000"/>
                    </a:schemeClr>
                  </a:outerShdw>
                </a:effectLst>
                <a:latin typeface="AbottOldStyle" pitchFamily="2" charset="0"/>
              </a:rPr>
              <a:t>Ciudad del Cabo</a:t>
            </a:r>
          </a:p>
        </p:txBody>
      </p:sp>
      <p:pic>
        <p:nvPicPr>
          <p:cNvPr id="2" name="Vlajka ŠPA">
            <a:hlinkClick r:id="" action="ppaction://noaction"/>
            <a:extLst>
              <a:ext uri="{FF2B5EF4-FFF2-40B4-BE49-F238E27FC236}">
                <a16:creationId xmlns:a16="http://schemas.microsoft.com/office/drawing/2014/main" id="{AB0D5E46-77B5-90BA-5A4D-6ED1978B8024}"/>
              </a:ext>
            </a:extLst>
          </p:cNvPr>
          <p:cNvPicPr>
            <a:picLocks noChangeAspect="1"/>
          </p:cNvPicPr>
          <p:nvPr/>
        </p:nvPicPr>
        <p:blipFill>
          <a:blip r:embed="rId7">
            <a:extLst>
              <a:ext uri="{28A0092B-C50C-407E-A947-70E740481C1C}">
                <a14:useLocalDpi xmlns:a14="http://schemas.microsoft.com/office/drawing/2010/main" val="0"/>
              </a:ext>
            </a:extLst>
          </a:blip>
          <a:srcRect t="249" b="249"/>
          <a:stretch/>
        </p:blipFill>
        <p:spPr>
          <a:xfrm>
            <a:off x="2540000" y="160336"/>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sp>
        <p:nvSpPr>
          <p:cNvPr id="5" name="Krajina">
            <a:extLst>
              <a:ext uri="{FF2B5EF4-FFF2-40B4-BE49-F238E27FC236}">
                <a16:creationId xmlns:a16="http://schemas.microsoft.com/office/drawing/2014/main" id="{A724A611-46F7-F964-FE5A-3B96B654372A}"/>
              </a:ext>
            </a:extLst>
          </p:cNvPr>
          <p:cNvSpPr txBox="1"/>
          <p:nvPr/>
        </p:nvSpPr>
        <p:spPr>
          <a:xfrm>
            <a:off x="8028633" y="1478785"/>
            <a:ext cx="3445192" cy="523220"/>
          </a:xfrm>
          <a:prstGeom prst="rect">
            <a:avLst/>
          </a:prstGeom>
          <a:noFill/>
        </p:spPr>
        <p:txBody>
          <a:bodyPr wrap="none" lIns="0" tIns="0" rIns="0" bIns="0" rtlCol="0">
            <a:noAutofit/>
          </a:bodyPr>
          <a:lstStyle/>
          <a:p>
            <a:pPr algn="r"/>
            <a:r>
              <a:rPr lang="sk-SK" sz="2800">
                <a:solidFill>
                  <a:schemeClr val="bg1"/>
                </a:solidFill>
                <a:latin typeface="AbottOldStyle" pitchFamily="2" charset="0"/>
              </a:rPr>
              <a:t>Sudáfrica</a:t>
            </a:r>
          </a:p>
        </p:txBody>
      </p:sp>
      <p:pic>
        <p:nvPicPr>
          <p:cNvPr id="3" name="Vlajka">
            <a:extLst>
              <a:ext uri="{FF2B5EF4-FFF2-40B4-BE49-F238E27FC236}">
                <a16:creationId xmlns:a16="http://schemas.microsoft.com/office/drawing/2014/main" id="{E503FC19-ED27-F4E7-EA3E-9AB447FA9B5F}"/>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rot="384208">
            <a:off x="473834" y="5192491"/>
            <a:ext cx="1389213" cy="1389213"/>
          </a:xfrm>
          <a:prstGeom prst="rect">
            <a:avLst/>
          </a:prstGeom>
        </p:spPr>
      </p:pic>
    </p:spTree>
    <p:extLst>
      <p:ext uri="{BB962C8B-B14F-4D97-AF65-F5344CB8AC3E}">
        <p14:creationId xmlns:p14="http://schemas.microsoft.com/office/powerpoint/2010/main" val="499213654"/>
      </p:ext>
    </p:extLst>
  </p:cSld>
  <p:clrMapOvr>
    <a:masterClrMapping/>
  </p:clrMapOvr>
  <mc:AlternateContent xmlns:mc="http://schemas.openxmlformats.org/markup-compatibility/2006" xmlns:p14="http://schemas.microsoft.com/office/powerpoint/2010/main">
    <mc:Choice Requires="p14">
      <p:transition spd="slow" p14:dur="2000" advClick="0" advTm="18000">
        <p:fade/>
        <p:sndAc>
          <p:stSnd loop="1">
            <p:snd r:embed="rId3" name="Prince Kaygee - Koloi ya Eliyah.wav"/>
          </p:stSnd>
        </p:sndAc>
      </p:transition>
    </mc:Choice>
    <mc:Fallback xmlns="">
      <p:transition spd="slow" advClick="0" advTm="18000">
        <p:fade/>
        <p:sndAc>
          <p:stSnd loop="1">
            <p:snd r:embed="rId9" name="Prince Kaygee - Koloi ya Eliyah.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anim calcmode="lin" valueType="num">
                                      <p:cBhvr>
                                        <p:cTn id="8" dur="1500" fill="hold"/>
                                        <p:tgtEl>
                                          <p:spTgt spid="6"/>
                                        </p:tgtEl>
                                        <p:attrNameLst>
                                          <p:attrName>ppt_x</p:attrName>
                                        </p:attrNameLst>
                                      </p:cBhvr>
                                      <p:tavLst>
                                        <p:tav tm="0">
                                          <p:val>
                                            <p:strVal val="#ppt_x"/>
                                          </p:val>
                                        </p:tav>
                                        <p:tav tm="100000">
                                          <p:val>
                                            <p:strVal val="#ppt_x"/>
                                          </p:val>
                                        </p:tav>
                                      </p:tavLst>
                                    </p:anim>
                                    <p:anim calcmode="lin" valueType="num">
                                      <p:cBhvr>
                                        <p:cTn id="9" dur="1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2" presetClass="entr" presetSubtype="8" fill="hold" grpId="0" nodeType="afterEffect">
                                  <p:stCondLst>
                                    <p:cond delay="0"/>
                                  </p:stCondLst>
                                  <p:childTnLst>
                                    <p:set>
                                      <p:cBhvr>
                                        <p:cTn id="12" dur="1" fill="hold">
                                          <p:stCondLst>
                                            <p:cond delay="0"/>
                                          </p:stCondLst>
                                        </p:cTn>
                                        <p:tgtEl>
                                          <p:spTgt spid="7">
                                            <p:bg/>
                                          </p:spTgt>
                                        </p:tgtEl>
                                        <p:attrNameLst>
                                          <p:attrName>style.visibility</p:attrName>
                                        </p:attrNameLst>
                                      </p:cBhvr>
                                      <p:to>
                                        <p:strVal val="visible"/>
                                      </p:to>
                                    </p:set>
                                    <p:animEffect transition="in" filter="wipe(left)">
                                      <p:cBhvr>
                                        <p:cTn id="13" dur="2000"/>
                                        <p:tgtEl>
                                          <p:spTgt spid="7">
                                            <p:bg/>
                                          </p:spTgt>
                                        </p:tgtEl>
                                      </p:cBhvr>
                                    </p:animEffect>
                                  </p:childTnLst>
                                </p:cTn>
                              </p:par>
                            </p:childTnLst>
                          </p:cTn>
                        </p:par>
                        <p:par>
                          <p:cTn id="14" fill="hold">
                            <p:stCondLst>
                              <p:cond delay="3500"/>
                            </p:stCondLst>
                            <p:childTnLst>
                              <p:par>
                                <p:cTn id="15" presetID="22" presetClass="entr" presetSubtype="8" fill="hold" grpId="0" nodeType="after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wipe(left)">
                                      <p:cBhvr>
                                        <p:cTn id="17" dur="2000"/>
                                        <p:tgtEl>
                                          <p:spTgt spid="7">
                                            <p:txEl>
                                              <p:pRg st="0" end="0"/>
                                            </p:txEl>
                                          </p:spTgt>
                                        </p:tgtEl>
                                      </p:cBhvr>
                                    </p:animEffect>
                                  </p:childTnLst>
                                </p:cTn>
                              </p:par>
                            </p:childTnLst>
                          </p:cTn>
                        </p:par>
                        <p:par>
                          <p:cTn id="18" fill="hold">
                            <p:stCondLst>
                              <p:cond delay="5500"/>
                            </p:stCondLst>
                            <p:childTnLst>
                              <p:par>
                                <p:cTn id="19" presetID="2" presetClass="entr" presetSubtype="2"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 calcmode="lin" valueType="num">
                                      <p:cBhvr additive="base">
                                        <p:cTn id="21" dur="1500" fill="hold"/>
                                        <p:tgtEl>
                                          <p:spTgt spid="5"/>
                                        </p:tgtEl>
                                        <p:attrNameLst>
                                          <p:attrName>ppt_x</p:attrName>
                                        </p:attrNameLst>
                                      </p:cBhvr>
                                      <p:tavLst>
                                        <p:tav tm="0">
                                          <p:val>
                                            <p:strVal val="1+#ppt_w/2"/>
                                          </p:val>
                                        </p:tav>
                                        <p:tav tm="100000">
                                          <p:val>
                                            <p:strVal val="#ppt_x"/>
                                          </p:val>
                                        </p:tav>
                                      </p:tavLst>
                                    </p:anim>
                                    <p:anim calcmode="lin" valueType="num">
                                      <p:cBhvr additive="base">
                                        <p:cTn id="22" dur="1500" fill="hold"/>
                                        <p:tgtEl>
                                          <p:spTgt spid="5"/>
                                        </p:tgtEl>
                                        <p:attrNameLst>
                                          <p:attrName>ppt_y</p:attrName>
                                        </p:attrNameLst>
                                      </p:cBhvr>
                                      <p:tavLst>
                                        <p:tav tm="0">
                                          <p:val>
                                            <p:strVal val="#ppt_y"/>
                                          </p:val>
                                        </p:tav>
                                        <p:tav tm="100000">
                                          <p:val>
                                            <p:strVal val="#ppt_y"/>
                                          </p:val>
                                        </p:tav>
                                      </p:tavLst>
                                    </p:anim>
                                  </p:childTnLst>
                                </p:cTn>
                              </p:par>
                            </p:childTnLst>
                          </p:cTn>
                        </p:par>
                        <p:par>
                          <p:cTn id="23" fill="hold">
                            <p:stCondLst>
                              <p:cond delay="8200"/>
                            </p:stCondLst>
                            <p:childTnLst>
                              <p:par>
                                <p:cTn id="24" presetID="21" presetClass="entr" presetSubtype="1" fill="hold"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wheel(1)">
                                      <p:cBhvr>
                                        <p:cTn id="26" dur="2000"/>
                                        <p:tgtEl>
                                          <p:spTgt spid="4"/>
                                        </p:tgtEl>
                                      </p:cBhvr>
                                    </p:animEffect>
                                  </p:childTnLst>
                                </p:cTn>
                              </p:par>
                            </p:childTnLst>
                          </p:cTn>
                        </p:par>
                        <p:par>
                          <p:cTn id="27" fill="hold">
                            <p:stCondLst>
                              <p:cond delay="10200"/>
                            </p:stCondLst>
                            <p:childTnLst>
                              <p:par>
                                <p:cTn id="28" presetID="21" presetClass="entr" presetSubtype="4" fill="hold" nodeType="after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wheel(4)">
                                      <p:cBhvr>
                                        <p:cTn id="30" dur="2000"/>
                                        <p:tgtEl>
                                          <p:spTgt spid="12"/>
                                        </p:tgtEl>
                                      </p:cBhvr>
                                    </p:animEffect>
                                  </p:childTnLst>
                                </p:cTn>
                              </p:par>
                            </p:childTnLst>
                          </p:cTn>
                        </p:par>
                        <p:par>
                          <p:cTn id="31" fill="hold">
                            <p:stCondLst>
                              <p:cond delay="12200"/>
                            </p:stCondLst>
                            <p:childTnLst>
                              <p:par>
                                <p:cTn id="32" presetID="10" presetClass="entr" presetSubtype="0" fill="hold" nodeType="afterEffect">
                                  <p:stCondLst>
                                    <p:cond delay="0"/>
                                  </p:stCondLst>
                                  <p:childTnLst>
                                    <p:set>
                                      <p:cBhvr>
                                        <p:cTn id="33" dur="1" fill="hold">
                                          <p:stCondLst>
                                            <p:cond delay="0"/>
                                          </p:stCondLst>
                                        </p:cTn>
                                        <p:tgtEl>
                                          <p:spTgt spid="3"/>
                                        </p:tgtEl>
                                        <p:attrNameLst>
                                          <p:attrName>style.visibility</p:attrName>
                                        </p:attrNameLst>
                                      </p:cBhvr>
                                      <p:to>
                                        <p:strVal val="visible"/>
                                      </p:to>
                                    </p:set>
                                    <p:animEffect transition="in" filter="fade">
                                      <p:cBhvr>
                                        <p:cTn id="34" dur="1000"/>
                                        <p:tgtEl>
                                          <p:spTgt spid="3"/>
                                        </p:tgtEl>
                                      </p:cBhvr>
                                    </p:animEffect>
                                  </p:childTnLst>
                                </p:cTn>
                              </p:par>
                            </p:childTnLst>
                          </p:cTn>
                        </p:par>
                        <p:par>
                          <p:cTn id="35" fill="hold">
                            <p:stCondLst>
                              <p:cond delay="13200"/>
                            </p:stCondLst>
                            <p:childTnLst>
                              <p:par>
                                <p:cTn id="36" presetID="30" presetClass="entr" presetSubtype="0" fill="hold" nodeType="after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fade">
                                      <p:cBhvr>
                                        <p:cTn id="38" dur="800" decel="100000"/>
                                        <p:tgtEl>
                                          <p:spTgt spid="2"/>
                                        </p:tgtEl>
                                      </p:cBhvr>
                                    </p:animEffect>
                                    <p:anim calcmode="lin" valueType="num">
                                      <p:cBhvr>
                                        <p:cTn id="39" dur="800" decel="100000" fill="hold"/>
                                        <p:tgtEl>
                                          <p:spTgt spid="2"/>
                                        </p:tgtEl>
                                        <p:attrNameLst>
                                          <p:attrName>style.rotation</p:attrName>
                                        </p:attrNameLst>
                                      </p:cBhvr>
                                      <p:tavLst>
                                        <p:tav tm="0">
                                          <p:val>
                                            <p:fltVal val="-90"/>
                                          </p:val>
                                        </p:tav>
                                        <p:tav tm="100000">
                                          <p:val>
                                            <p:fltVal val="0"/>
                                          </p:val>
                                        </p:tav>
                                      </p:tavLst>
                                    </p:anim>
                                    <p:anim calcmode="lin" valueType="num">
                                      <p:cBhvr>
                                        <p:cTn id="40" dur="800" decel="100000" fill="hold"/>
                                        <p:tgtEl>
                                          <p:spTgt spid="2"/>
                                        </p:tgtEl>
                                        <p:attrNameLst>
                                          <p:attrName>ppt_x</p:attrName>
                                        </p:attrNameLst>
                                      </p:cBhvr>
                                      <p:tavLst>
                                        <p:tav tm="0">
                                          <p:val>
                                            <p:strVal val="#ppt_x+0.4"/>
                                          </p:val>
                                        </p:tav>
                                        <p:tav tm="100000">
                                          <p:val>
                                            <p:strVal val="#ppt_x-0.05"/>
                                          </p:val>
                                        </p:tav>
                                      </p:tavLst>
                                    </p:anim>
                                    <p:anim calcmode="lin" valueType="num">
                                      <p:cBhvr>
                                        <p:cTn id="41" dur="800" decel="100000" fill="hold"/>
                                        <p:tgtEl>
                                          <p:spTgt spid="2"/>
                                        </p:tgtEl>
                                        <p:attrNameLst>
                                          <p:attrName>ppt_y</p:attrName>
                                        </p:attrNameLst>
                                      </p:cBhvr>
                                      <p:tavLst>
                                        <p:tav tm="0">
                                          <p:val>
                                            <p:strVal val="#ppt_y-0.4"/>
                                          </p:val>
                                        </p:tav>
                                        <p:tav tm="100000">
                                          <p:val>
                                            <p:strVal val="#ppt_y+0.1"/>
                                          </p:val>
                                        </p:tav>
                                      </p:tavLst>
                                    </p:anim>
                                    <p:anim calcmode="lin" valueType="num">
                                      <p:cBhvr>
                                        <p:cTn id="42"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43"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par>
                          <p:cTn id="44" fill="hold">
                            <p:stCondLst>
                              <p:cond delay="14200"/>
                            </p:stCondLst>
                            <p:childTnLst>
                              <p:par>
                                <p:cTn id="45" presetID="10" presetClass="entr" presetSubtype="0"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6" grpId="0" animBg="1"/>
      <p:bldP spid="7" grpId="0" uiExpand="1" build="allAtOnce" animBg="1"/>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658F22-CC91-F475-43FB-F91F19096503}"/>
            </a:ext>
          </a:extLst>
        </p:cNvPr>
        <p:cNvGrpSpPr/>
        <p:nvPr/>
      </p:nvGrpSpPr>
      <p:grpSpPr>
        <a:xfrm>
          <a:off x="0" y="0"/>
          <a:ext cx="0" cy="0"/>
          <a:chOff x="0" y="0"/>
          <a:chExt cx="0" cy="0"/>
        </a:xfrm>
      </p:grpSpPr>
      <p:pic>
        <p:nvPicPr>
          <p:cNvPr id="3" name="Mapa">
            <a:extLst>
              <a:ext uri="{FF2B5EF4-FFF2-40B4-BE49-F238E27FC236}">
                <a16:creationId xmlns:a16="http://schemas.microsoft.com/office/drawing/2014/main" id="{383C634F-22EA-1448-9887-3E888D8EDAF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2" name="Rám">
            <a:extLst>
              <a:ext uri="{FF2B5EF4-FFF2-40B4-BE49-F238E27FC236}">
                <a16:creationId xmlns:a16="http://schemas.microsoft.com/office/drawing/2014/main" id="{05457A2C-CFC3-5045-E4BD-3D364EBD852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0889" y="0"/>
            <a:ext cx="12277544" cy="6858000"/>
          </a:xfrm>
          <a:prstGeom prst="rect">
            <a:avLst/>
          </a:prstGeom>
        </p:spPr>
      </p:pic>
      <p:pic>
        <p:nvPicPr>
          <p:cNvPr id="8" name="Šípka GLOB">
            <a:extLst>
              <a:ext uri="{FF2B5EF4-FFF2-40B4-BE49-F238E27FC236}">
                <a16:creationId xmlns:a16="http://schemas.microsoft.com/office/drawing/2014/main" id="{5F35F1C9-D925-E4B9-A680-35ED21D63CF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9874678">
            <a:off x="882032" y="2332010"/>
            <a:ext cx="890561" cy="387770"/>
          </a:xfrm>
          <a:prstGeom prst="rect">
            <a:avLst/>
          </a:prstGeom>
        </p:spPr>
      </p:pic>
      <p:sp>
        <p:nvSpPr>
          <p:cNvPr id="10" name="Krajina GLOB">
            <a:extLst>
              <a:ext uri="{FF2B5EF4-FFF2-40B4-BE49-F238E27FC236}">
                <a16:creationId xmlns:a16="http://schemas.microsoft.com/office/drawing/2014/main" id="{6AADDADF-A6A3-F152-217E-22DE7E43BEF9}"/>
              </a:ext>
            </a:extLst>
          </p:cNvPr>
          <p:cNvSpPr txBox="1"/>
          <p:nvPr/>
        </p:nvSpPr>
        <p:spPr>
          <a:xfrm>
            <a:off x="1670314" y="2438400"/>
            <a:ext cx="749613" cy="176628"/>
          </a:xfrm>
          <a:prstGeom prst="rect">
            <a:avLst/>
          </a:prstGeom>
          <a:solidFill>
            <a:schemeClr val="accent4">
              <a:lumMod val="20000"/>
              <a:lumOff val="80000"/>
            </a:schemeClr>
          </a:solidFill>
          <a:ln w="12700">
            <a:solidFill>
              <a:schemeClr val="tx1"/>
            </a:solidFill>
          </a:ln>
        </p:spPr>
        <p:txBody>
          <a:bodyPr wrap="square" tIns="0" bIns="0" rtlCol="0" anchor="ctr">
            <a:noAutofit/>
          </a:bodyPr>
          <a:lstStyle/>
          <a:p>
            <a:pPr lvl="0" algn="ctr" defTabSz="917805">
              <a:defRPr/>
            </a:pPr>
            <a:r>
              <a:rPr lang="sk-SK" sz="952" b="1" i="1">
                <a:solidFill>
                  <a:prstClr val="black"/>
                </a:solidFill>
                <a:latin typeface="Arial" panose="020B0604020202020204" pitchFamily="34" charset="0"/>
                <a:cs typeface="Arial" panose="020B0604020202020204" pitchFamily="34" charset="0"/>
              </a:rPr>
              <a:t>Sudáfrica</a:t>
            </a:r>
            <a:endParaRPr kumimoji="0" lang="sk-SK" sz="952"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12" name="Krajina">
            <a:extLst>
              <a:ext uri="{FF2B5EF4-FFF2-40B4-BE49-F238E27FC236}">
                <a16:creationId xmlns:a16="http://schemas.microsoft.com/office/drawing/2014/main" id="{89C5DDAE-48C0-642F-0609-62D78A5DC707}"/>
              </a:ext>
            </a:extLst>
          </p:cNvPr>
          <p:cNvSpPr txBox="1"/>
          <p:nvPr/>
        </p:nvSpPr>
        <p:spPr>
          <a:xfrm>
            <a:off x="7728538" y="5468357"/>
            <a:ext cx="4111903" cy="863711"/>
          </a:xfrm>
          <a:prstGeom prst="rect">
            <a:avLst/>
          </a:prstGeom>
          <a:noFill/>
          <a:effectLst>
            <a:glow>
              <a:schemeClr val="accent4">
                <a:satMod val="175000"/>
                <a:alpha val="40000"/>
              </a:schemeClr>
            </a:glow>
            <a:outerShdw blurRad="50800" dist="38100" dir="2700000" algn="tl" rotWithShape="0">
              <a:prstClr val="black">
                <a:alpha val="40000"/>
              </a:prstClr>
            </a:outerShdw>
          </a:effectLst>
        </p:spPr>
        <p:txBody>
          <a:bodyPr wrap="none" lIns="0" tIns="0" rIns="0" bIns="0" rtlCol="0">
            <a:prstTxWarp prst="textArchUp">
              <a:avLst/>
            </a:prstTxWarp>
            <a:noAutofit/>
            <a:scene3d>
              <a:camera prst="orthographicFront"/>
              <a:lightRig rig="threePt" dir="t"/>
            </a:scene3d>
            <a:sp3d prstMaterial="matte"/>
          </a:bodyPr>
          <a:lstStyle/>
          <a:p>
            <a:pPr lvl="0" algn="ctr">
              <a:defRPr/>
            </a:pPr>
            <a:r>
              <a:rPr lang="sk-SK" sz="4800" i="1" u="sng">
                <a:ln w="12700">
                  <a:solidFill>
                    <a:prstClr val="black"/>
                  </a:solidFill>
                </a:ln>
                <a:solidFill>
                  <a:srgbClr val="257462">
                    <a:alpha val="75000"/>
                  </a:srgbClr>
                </a:solidFill>
                <a:effectLst>
                  <a:glow rad="50800">
                    <a:srgbClr val="70AD47">
                      <a:lumMod val="20000"/>
                      <a:lumOff val="80000"/>
                    </a:srgbClr>
                  </a:glow>
                  <a:outerShdw blurRad="838200" dir="2700000" algn="tl" rotWithShape="0">
                    <a:prstClr val="black"/>
                  </a:outerShdw>
                </a:effectLst>
                <a:latin typeface="AbottOldStyle" pitchFamily="2" charset="0"/>
              </a:rPr>
              <a:t>Sudáfrica</a:t>
            </a:r>
            <a:endParaRPr kumimoji="0" lang="sk-SK" sz="4800" b="0" i="1" u="sng" strike="noStrike" kern="1200" cap="none" spc="0" normalizeH="0" baseline="0" noProof="0">
              <a:ln w="12700">
                <a:solidFill>
                  <a:prstClr val="black"/>
                </a:solidFill>
              </a:ln>
              <a:solidFill>
                <a:srgbClr val="257462">
                  <a:alpha val="75000"/>
                </a:srgbClr>
              </a:solidFill>
              <a:effectLst>
                <a:glow rad="50800">
                  <a:srgbClr val="70AD47">
                    <a:lumMod val="20000"/>
                    <a:lumOff val="80000"/>
                  </a:srgbClr>
                </a:glow>
                <a:outerShdw blurRad="838200" dir="2700000" algn="tl" rotWithShape="0">
                  <a:prstClr val="black"/>
                </a:outerShdw>
              </a:effectLst>
              <a:uLnTx/>
              <a:uFillTx/>
              <a:latin typeface="AbottOldStyle" pitchFamily="2" charset="0"/>
              <a:ea typeface="+mn-ea"/>
              <a:cs typeface="+mn-cs"/>
            </a:endParaRPr>
          </a:p>
        </p:txBody>
      </p:sp>
      <p:sp>
        <p:nvSpPr>
          <p:cNvPr id="6" name="Miesto">
            <a:extLst>
              <a:ext uri="{FF2B5EF4-FFF2-40B4-BE49-F238E27FC236}">
                <a16:creationId xmlns:a16="http://schemas.microsoft.com/office/drawing/2014/main" id="{E022375B-EB51-AA2A-B743-146FB105652E}"/>
              </a:ext>
            </a:extLst>
          </p:cNvPr>
          <p:cNvSpPr txBox="1"/>
          <p:nvPr/>
        </p:nvSpPr>
        <p:spPr>
          <a:xfrm>
            <a:off x="3268183" y="5791200"/>
            <a:ext cx="1313053" cy="207329"/>
          </a:xfrm>
          <a:prstGeom prst="rect">
            <a:avLst/>
          </a:prstGeom>
          <a:solidFill>
            <a:schemeClr val="accent4">
              <a:lumMod val="20000"/>
              <a:lumOff val="80000"/>
            </a:schemeClr>
          </a:solidFill>
          <a:ln w="12700">
            <a:solidFill>
              <a:schemeClr val="tx1"/>
            </a:solidFill>
          </a:ln>
        </p:spPr>
        <p:txBody>
          <a:bodyPr wrap="square" tIns="0" bIns="0" rtlCol="0" anchor="ctr">
            <a:noAutofit/>
          </a:bodyPr>
          <a:lstStyle/>
          <a:p>
            <a:pPr lvl="0" algn="ctr">
              <a:defRPr/>
            </a:pPr>
            <a:r>
              <a:rPr lang="sk-SK" sz="1000">
                <a:solidFill>
                  <a:srgbClr val="153D32"/>
                </a:solidFill>
                <a:effectLst>
                  <a:outerShdw blurRad="50800" dist="38100" dir="2700000" algn="tl" rotWithShape="0">
                    <a:prstClr val="white">
                      <a:alpha val="40000"/>
                    </a:prstClr>
                  </a:outerShdw>
                </a:effectLst>
                <a:latin typeface="AbottOldStyle" pitchFamily="2" charset="0"/>
              </a:rPr>
              <a:t>Ciudad del Cabo</a:t>
            </a:r>
            <a:endParaRPr kumimoji="0" lang="sk-SK" sz="10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7" name="Hviezda">
            <a:extLst>
              <a:ext uri="{FF2B5EF4-FFF2-40B4-BE49-F238E27FC236}">
                <a16:creationId xmlns:a16="http://schemas.microsoft.com/office/drawing/2014/main" id="{8DD0FA51-0029-9376-42AE-AEEA098FA515}"/>
              </a:ext>
            </a:extLst>
          </p:cNvPr>
          <p:cNvSpPr/>
          <p:nvPr/>
        </p:nvSpPr>
        <p:spPr>
          <a:xfrm>
            <a:off x="2992461" y="5900212"/>
            <a:ext cx="375767" cy="380168"/>
          </a:xfrm>
          <a:prstGeom prst="star4">
            <a:avLst>
              <a:gd name="adj" fmla="val 14116"/>
            </a:avLst>
          </a:prstGeom>
          <a:solidFill>
            <a:srgbClr val="FF0000"/>
          </a:solidFill>
          <a:ln w="3175" cap="flat" cmpd="sng" algn="ctr">
            <a:solidFill>
              <a:schemeClr val="tx1"/>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942"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9" name="GPS">
            <a:extLst>
              <a:ext uri="{FF2B5EF4-FFF2-40B4-BE49-F238E27FC236}">
                <a16:creationId xmlns:a16="http://schemas.microsoft.com/office/drawing/2014/main" id="{BFD0C19F-26BA-5663-906C-7C67183B07D7}"/>
              </a:ext>
            </a:extLst>
          </p:cNvPr>
          <p:cNvSpPr/>
          <p:nvPr/>
        </p:nvSpPr>
        <p:spPr>
          <a:xfrm>
            <a:off x="8499443" y="5918663"/>
            <a:ext cx="2570091" cy="268919"/>
          </a:xfrm>
          <a:prstGeom prst="roundRect">
            <a:avLst>
              <a:gd name="adj" fmla="val 50000"/>
            </a:avLst>
          </a:prstGeom>
          <a:solidFill>
            <a:srgbClr val="E7DEB1"/>
          </a:solidFill>
          <a:ln>
            <a:solidFill>
              <a:schemeClr val="tx1"/>
            </a:solidFill>
          </a:ln>
          <a:effectLst>
            <a:outerShdw blurRad="76200" dist="762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tIns="51795" rtlCol="0" anchor="ct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328897" rtl="0" eaLnBrk="1" fontAlgn="auto" latinLnBrk="0" hangingPunct="1">
              <a:lnSpc>
                <a:spcPct val="100000"/>
              </a:lnSpc>
              <a:spcBef>
                <a:spcPts val="0"/>
              </a:spcBef>
              <a:spcAft>
                <a:spcPts val="0"/>
              </a:spcAft>
              <a:buClrTx/>
              <a:buSzTx/>
              <a:buFontTx/>
              <a:buNone/>
              <a:tabLst/>
              <a:defRPr/>
            </a:pP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GPS   </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S</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33</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55</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31‘‘</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E</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18</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25</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26‘</a:t>
            </a:r>
            <a:endPar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pic>
        <p:nvPicPr>
          <p:cNvPr id="4" name="Vlajka ŠPA">
            <a:hlinkClick r:id="" action="ppaction://noaction"/>
            <a:extLst>
              <a:ext uri="{FF2B5EF4-FFF2-40B4-BE49-F238E27FC236}">
                <a16:creationId xmlns:a16="http://schemas.microsoft.com/office/drawing/2014/main" id="{4309EBFE-0DF4-5202-1405-CDF00DC63B00}"/>
              </a:ext>
            </a:extLst>
          </p:cNvPr>
          <p:cNvPicPr>
            <a:picLocks noChangeAspect="1"/>
          </p:cNvPicPr>
          <p:nvPr/>
        </p:nvPicPr>
        <p:blipFill>
          <a:blip r:embed="rId5">
            <a:extLst>
              <a:ext uri="{28A0092B-C50C-407E-A947-70E740481C1C}">
                <a14:useLocalDpi xmlns:a14="http://schemas.microsoft.com/office/drawing/2010/main" val="0"/>
              </a:ext>
            </a:extLst>
          </a:blip>
          <a:srcRect t="249" b="249"/>
          <a:stretch/>
        </p:blipFill>
        <p:spPr>
          <a:xfrm>
            <a:off x="506566" y="6161000"/>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066118576"/>
      </p:ext>
    </p:extLst>
  </p:cSld>
  <p:clrMapOvr>
    <a:masterClrMapping/>
  </p:clrMapOvr>
  <mc:AlternateContent xmlns:mc="http://schemas.openxmlformats.org/markup-compatibility/2006" xmlns:p14="http://schemas.microsoft.com/office/powerpoint/2010/main">
    <mc:Choice Requires="p14">
      <p:transition spd="slow" p14:dur="2000" advClick="0" advTm="14000">
        <p:fade/>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2500"/>
                                        <p:tgtEl>
                                          <p:spTgt spid="3"/>
                                        </p:tgtEl>
                                      </p:cBhvr>
                                    </p:animEffect>
                                  </p:childTnLst>
                                </p:cTn>
                              </p:par>
                              <p:par>
                                <p:cTn id="8" presetID="10" presetClass="entr" presetSubtype="0" fill="hold" nodeType="withEffect">
                                  <p:stCondLst>
                                    <p:cond delay="2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1000"/>
                                        <p:tgtEl>
                                          <p:spTgt spid="4"/>
                                        </p:tgtEl>
                                      </p:cBhvr>
                                    </p:animEffect>
                                  </p:childTnLst>
                                </p:cTn>
                              </p:par>
                            </p:childTnLst>
                          </p:cTn>
                        </p:par>
                        <p:par>
                          <p:cTn id="11" fill="hold">
                            <p:stCondLst>
                              <p:cond delay="3000"/>
                            </p:stCondLst>
                            <p:childTnLst>
                              <p:par>
                                <p:cTn id="12" presetID="22" presetClass="entr" presetSubtype="8" fill="hold" nodeType="afterEffect">
                                  <p:stCondLst>
                                    <p:cond delay="500"/>
                                  </p:stCondLst>
                                  <p:childTnLst>
                                    <p:set>
                                      <p:cBhvr>
                                        <p:cTn id="13" dur="1" fill="hold">
                                          <p:stCondLst>
                                            <p:cond delay="0"/>
                                          </p:stCondLst>
                                        </p:cTn>
                                        <p:tgtEl>
                                          <p:spTgt spid="8"/>
                                        </p:tgtEl>
                                        <p:attrNameLst>
                                          <p:attrName>style.visibility</p:attrName>
                                        </p:attrNameLst>
                                      </p:cBhvr>
                                      <p:to>
                                        <p:strVal val="visible"/>
                                      </p:to>
                                    </p:set>
                                    <p:animEffect transition="in" filter="wipe(left)">
                                      <p:cBhvr>
                                        <p:cTn id="14" dur="1500"/>
                                        <p:tgtEl>
                                          <p:spTgt spid="8"/>
                                        </p:tgtEl>
                                      </p:cBhvr>
                                    </p:animEffect>
                                  </p:childTnLst>
                                </p:cTn>
                              </p:par>
                            </p:childTnLst>
                          </p:cTn>
                        </p:par>
                        <p:par>
                          <p:cTn id="15" fill="hold">
                            <p:stCondLst>
                              <p:cond delay="5000"/>
                            </p:stCondLst>
                            <p:childTnLst>
                              <p:par>
                                <p:cTn id="16" presetID="10" presetClass="entr" presetSubtype="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500"/>
                                        <p:tgtEl>
                                          <p:spTgt spid="10"/>
                                        </p:tgtEl>
                                      </p:cBhvr>
                                    </p:animEffect>
                                  </p:childTnLst>
                                </p:cTn>
                              </p:par>
                            </p:childTnLst>
                          </p:cTn>
                        </p:par>
                        <p:par>
                          <p:cTn id="19" fill="hold">
                            <p:stCondLst>
                              <p:cond delay="6500"/>
                            </p:stCondLst>
                            <p:childTnLst>
                              <p:par>
                                <p:cTn id="20" presetID="47" presetClass="entr" presetSubtype="0" fill="hold" grpId="0" nodeType="after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500"/>
                                        <p:tgtEl>
                                          <p:spTgt spid="12"/>
                                        </p:tgtEl>
                                      </p:cBhvr>
                                    </p:animEffect>
                                    <p:anim calcmode="lin" valueType="num">
                                      <p:cBhvr>
                                        <p:cTn id="23" dur="1500" fill="hold"/>
                                        <p:tgtEl>
                                          <p:spTgt spid="12"/>
                                        </p:tgtEl>
                                        <p:attrNameLst>
                                          <p:attrName>ppt_x</p:attrName>
                                        </p:attrNameLst>
                                      </p:cBhvr>
                                      <p:tavLst>
                                        <p:tav tm="0">
                                          <p:val>
                                            <p:strVal val="#ppt_x"/>
                                          </p:val>
                                        </p:tav>
                                        <p:tav tm="100000">
                                          <p:val>
                                            <p:strVal val="#ppt_x"/>
                                          </p:val>
                                        </p:tav>
                                      </p:tavLst>
                                    </p:anim>
                                    <p:anim calcmode="lin" valueType="num">
                                      <p:cBhvr>
                                        <p:cTn id="24" dur="1500" fill="hold"/>
                                        <p:tgtEl>
                                          <p:spTgt spid="12"/>
                                        </p:tgtEl>
                                        <p:attrNameLst>
                                          <p:attrName>ppt_y</p:attrName>
                                        </p:attrNameLst>
                                      </p:cBhvr>
                                      <p:tavLst>
                                        <p:tav tm="0">
                                          <p:val>
                                            <p:strVal val="#ppt_y-.1"/>
                                          </p:val>
                                        </p:tav>
                                        <p:tav tm="100000">
                                          <p:val>
                                            <p:strVal val="#ppt_y"/>
                                          </p:val>
                                        </p:tav>
                                      </p:tavLst>
                                    </p:anim>
                                  </p:childTnLst>
                                </p:cTn>
                              </p:par>
                            </p:childTnLst>
                          </p:cTn>
                        </p:par>
                        <p:par>
                          <p:cTn id="25" fill="hold">
                            <p:stCondLst>
                              <p:cond delay="8000"/>
                            </p:stCondLst>
                            <p:childTnLst>
                              <p:par>
                                <p:cTn id="26" presetID="26" presetClass="entr" presetSubtype="0"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wipe(down)">
                                      <p:cBhvr>
                                        <p:cTn id="28" dur="580">
                                          <p:stCondLst>
                                            <p:cond delay="0"/>
                                          </p:stCondLst>
                                        </p:cTn>
                                        <p:tgtEl>
                                          <p:spTgt spid="7"/>
                                        </p:tgtEl>
                                      </p:cBhvr>
                                    </p:animEffect>
                                    <p:anim calcmode="lin" valueType="num">
                                      <p:cBhvr>
                                        <p:cTn id="29"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34" dur="26">
                                          <p:stCondLst>
                                            <p:cond delay="650"/>
                                          </p:stCondLst>
                                        </p:cTn>
                                        <p:tgtEl>
                                          <p:spTgt spid="7"/>
                                        </p:tgtEl>
                                      </p:cBhvr>
                                      <p:to x="100000" y="60000"/>
                                    </p:animScale>
                                    <p:animScale>
                                      <p:cBhvr>
                                        <p:cTn id="35" dur="166" decel="50000">
                                          <p:stCondLst>
                                            <p:cond delay="676"/>
                                          </p:stCondLst>
                                        </p:cTn>
                                        <p:tgtEl>
                                          <p:spTgt spid="7"/>
                                        </p:tgtEl>
                                      </p:cBhvr>
                                      <p:to x="100000" y="100000"/>
                                    </p:animScale>
                                    <p:animScale>
                                      <p:cBhvr>
                                        <p:cTn id="36" dur="26">
                                          <p:stCondLst>
                                            <p:cond delay="1312"/>
                                          </p:stCondLst>
                                        </p:cTn>
                                        <p:tgtEl>
                                          <p:spTgt spid="7"/>
                                        </p:tgtEl>
                                      </p:cBhvr>
                                      <p:to x="100000" y="80000"/>
                                    </p:animScale>
                                    <p:animScale>
                                      <p:cBhvr>
                                        <p:cTn id="37" dur="166" decel="50000">
                                          <p:stCondLst>
                                            <p:cond delay="1338"/>
                                          </p:stCondLst>
                                        </p:cTn>
                                        <p:tgtEl>
                                          <p:spTgt spid="7"/>
                                        </p:tgtEl>
                                      </p:cBhvr>
                                      <p:to x="100000" y="100000"/>
                                    </p:animScale>
                                    <p:animScale>
                                      <p:cBhvr>
                                        <p:cTn id="38" dur="26">
                                          <p:stCondLst>
                                            <p:cond delay="1642"/>
                                          </p:stCondLst>
                                        </p:cTn>
                                        <p:tgtEl>
                                          <p:spTgt spid="7"/>
                                        </p:tgtEl>
                                      </p:cBhvr>
                                      <p:to x="100000" y="90000"/>
                                    </p:animScale>
                                    <p:animScale>
                                      <p:cBhvr>
                                        <p:cTn id="39" dur="166" decel="50000">
                                          <p:stCondLst>
                                            <p:cond delay="1668"/>
                                          </p:stCondLst>
                                        </p:cTn>
                                        <p:tgtEl>
                                          <p:spTgt spid="7"/>
                                        </p:tgtEl>
                                      </p:cBhvr>
                                      <p:to x="100000" y="100000"/>
                                    </p:animScale>
                                    <p:animScale>
                                      <p:cBhvr>
                                        <p:cTn id="40" dur="26">
                                          <p:stCondLst>
                                            <p:cond delay="1808"/>
                                          </p:stCondLst>
                                        </p:cTn>
                                        <p:tgtEl>
                                          <p:spTgt spid="7"/>
                                        </p:tgtEl>
                                      </p:cBhvr>
                                      <p:to x="100000" y="95000"/>
                                    </p:animScale>
                                    <p:animScale>
                                      <p:cBhvr>
                                        <p:cTn id="41" dur="166" decel="50000">
                                          <p:stCondLst>
                                            <p:cond delay="1834"/>
                                          </p:stCondLst>
                                        </p:cTn>
                                        <p:tgtEl>
                                          <p:spTgt spid="7"/>
                                        </p:tgtEl>
                                      </p:cBhvr>
                                      <p:to x="100000" y="100000"/>
                                    </p:animScale>
                                  </p:childTnLst>
                                </p:cTn>
                              </p:par>
                              <p:par>
                                <p:cTn id="42" presetID="10" presetClass="entr" presetSubtype="0" fill="hold" grpId="0" nodeType="withEffect">
                                  <p:stCondLst>
                                    <p:cond delay="1750"/>
                                  </p:stCondLst>
                                  <p:childTnLst>
                                    <p:set>
                                      <p:cBhvr>
                                        <p:cTn id="43" dur="1" fill="hold">
                                          <p:stCondLst>
                                            <p:cond delay="0"/>
                                          </p:stCondLst>
                                        </p:cTn>
                                        <p:tgtEl>
                                          <p:spTgt spid="6"/>
                                        </p:tgtEl>
                                        <p:attrNameLst>
                                          <p:attrName>style.visibility</p:attrName>
                                        </p:attrNameLst>
                                      </p:cBhvr>
                                      <p:to>
                                        <p:strVal val="visible"/>
                                      </p:to>
                                    </p:set>
                                    <p:animEffect transition="in" filter="fade">
                                      <p:cBhvr>
                                        <p:cTn id="44" dur="1000"/>
                                        <p:tgtEl>
                                          <p:spTgt spid="6"/>
                                        </p:tgtEl>
                                      </p:cBhvr>
                                    </p:animEffect>
                                  </p:childTnLst>
                                </p:cTn>
                              </p:par>
                            </p:childTnLst>
                          </p:cTn>
                        </p:par>
                        <p:par>
                          <p:cTn id="45" fill="hold">
                            <p:stCondLst>
                              <p:cond delay="10750"/>
                            </p:stCondLst>
                            <p:childTnLst>
                              <p:par>
                                <p:cTn id="46" presetID="16" presetClass="entr" presetSubtype="37" fill="hold" grpId="0" nodeType="afterEffect">
                                  <p:stCondLst>
                                    <p:cond delay="50"/>
                                  </p:stCondLst>
                                  <p:childTnLst>
                                    <p:set>
                                      <p:cBhvr>
                                        <p:cTn id="47" dur="1" fill="hold">
                                          <p:stCondLst>
                                            <p:cond delay="0"/>
                                          </p:stCondLst>
                                        </p:cTn>
                                        <p:tgtEl>
                                          <p:spTgt spid="9"/>
                                        </p:tgtEl>
                                        <p:attrNameLst>
                                          <p:attrName>style.visibility</p:attrName>
                                        </p:attrNameLst>
                                      </p:cBhvr>
                                      <p:to>
                                        <p:strVal val="visible"/>
                                      </p:to>
                                    </p:set>
                                    <p:animEffect transition="in" filter="barn(outVertical)">
                                      <p:cBhvr>
                                        <p:cTn id="48"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p:bldP spid="6" grpId="0" animBg="1"/>
      <p:bldP spid="7" grpId="0" animBg="1"/>
      <p:bldP spid="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464A88-77A8-47DA-25D9-5755C6AA5847}"/>
            </a:ext>
          </a:extLst>
        </p:cNvPr>
        <p:cNvGrpSpPr/>
        <p:nvPr/>
      </p:nvGrpSpPr>
      <p:grpSpPr>
        <a:xfrm>
          <a:off x="0" y="0"/>
          <a:ext cx="0" cy="0"/>
          <a:chOff x="0" y="0"/>
          <a:chExt cx="0" cy="0"/>
        </a:xfrm>
      </p:grpSpPr>
      <p:pic>
        <p:nvPicPr>
          <p:cNvPr id="6" name="Rám">
            <a:extLst>
              <a:ext uri="{FF2B5EF4-FFF2-40B4-BE49-F238E27FC236}">
                <a16:creationId xmlns:a16="http://schemas.microsoft.com/office/drawing/2014/main" id="{FC6DD5BF-C431-52AC-35AB-025D4560F62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Pozadie textu">
            <a:extLst>
              <a:ext uri="{FF2B5EF4-FFF2-40B4-BE49-F238E27FC236}">
                <a16:creationId xmlns:a16="http://schemas.microsoft.com/office/drawing/2014/main" id="{AF2AA679-8389-73AA-2ACE-9219B3FC3603}"/>
              </a:ext>
            </a:extLst>
          </p:cNvPr>
          <p:cNvSpPr/>
          <p:nvPr/>
        </p:nvSpPr>
        <p:spPr>
          <a:xfrm>
            <a:off x="762407" y="1289403"/>
            <a:ext cx="10471759" cy="4516733"/>
          </a:xfrm>
          <a:prstGeom prst="roundRect">
            <a:avLst/>
          </a:prstGeom>
          <a:gradFill>
            <a:gsLst>
              <a:gs pos="0">
                <a:srgbClr val="85D5C6"/>
              </a:gs>
              <a:gs pos="68000">
                <a:srgbClr val="AFE3D9"/>
              </a:gs>
              <a:gs pos="100000">
                <a:srgbClr val="D7F1EC"/>
              </a:gs>
            </a:gsLst>
            <a:lin ang="16200000" scaled="1"/>
          </a:gradFill>
          <a:ln w="19050">
            <a:solidFill>
              <a:sysClr val="window" lastClr="FFFFFF"/>
            </a:solidFill>
          </a:ln>
          <a:effectLst/>
        </p:spPr>
        <p:txBody>
          <a:bodyPr wrap="square" lIns="216000" tIns="144000" rIns="216000" bIns="108000" rtlCol="0">
            <a:spAutoFit/>
          </a:bodyPr>
          <a:lstStyle/>
          <a:p>
            <a:pPr algn="just">
              <a:lnSpc>
                <a:spcPts val="3000"/>
              </a:lnSpc>
            </a:pPr>
            <a:r>
              <a:rPr kumimoji="0" lang="sk-SK" sz="4000" b="0" i="0" u="none" strike="noStrike" kern="0" cap="none" spc="0" normalizeH="0" baseline="0" noProof="0">
                <a:ln>
                  <a:solidFill>
                    <a:prstClr val="black"/>
                  </a:solidFill>
                </a:ln>
                <a:solidFill>
                  <a:srgbClr val="FF0000"/>
                </a:solidFill>
                <a:effectLst/>
                <a:uLnTx/>
                <a:uFillTx/>
                <a:latin typeface="Nadianne" panose="03020902050305070206" pitchFamily="66" charset="-18"/>
                <a:ea typeface="+mn-ea"/>
                <a:cs typeface="+mn-cs"/>
              </a:rPr>
              <a:t>    </a:t>
            </a:r>
            <a:r>
              <a:rPr kumimoji="0" lang="sk-SK" sz="4400" b="0" i="0" u="none" strike="noStrike" kern="0" cap="none" spc="0" normalizeH="0" baseline="0" noProof="0">
                <a:ln>
                  <a:solidFill>
                    <a:prstClr val="black"/>
                  </a:solidFill>
                </a:ln>
                <a:solidFill>
                  <a:srgbClr val="FF0000"/>
                </a:solidFill>
                <a:effectLst/>
                <a:uLnTx/>
                <a:uFillTx/>
                <a:latin typeface="Nadianne" panose="03020902050305070206" pitchFamily="66" charset="-18"/>
                <a:ea typeface="+mn-ea"/>
                <a:cs typeface="+mn-cs"/>
              </a:rPr>
              <a:t>C</a:t>
            </a:r>
            <a:r>
              <a:rPr lang="es-ES" sz="2000" i="1" kern="0">
                <a:latin typeface="Tekton Pro" panose="020F0603020208020904" pitchFamily="34" charset="-18"/>
              </a:rPr>
              <a:t>iudad del Cabo es la segunda ciudad más grande y la capital de Sudáfrica. Alberga aproximadamente a 3,78 millones de habitantes. Es sede del Parlamento Sudafricano y otras instituciones gubernamentales. Fue el primer asentamiento europeo en lo que hoy es Sudáfrica. Fue fundada en 1652 por Jan van Riebeeck. Durante los siguientes 150 años bajo dominio holandés, Ciudad del Cabo se convirtió en un importante puerto. El centro de la ciudad se ubica en el extremo norte de la montañosa Península del Cabo. Gracias a sus paisajes naturales, como la Montaña de la Mesa y el Cabo de Buena Esperanza, a menudo se la describe como una de las ciudades más bellas del mundo. Ciudad del Cabo es única por su patrimonio arquitectónico. Gracias al profesor Barnard, se convirtió en el lugar donde se realizó el primer trasplante de corazón del mundo en 1967. Es uno de los destinos turísticos más populares de Sudáfrica.</a:t>
            </a:r>
            <a:endParaRPr lang="sk-SK" sz="2000" kern="0">
              <a:ln>
                <a:solidFill>
                  <a:prstClr val="white"/>
                </a:solidFill>
              </a:ln>
              <a:latin typeface="Tekton Pro" panose="020F0603020208020904" pitchFamily="34" charset="-18"/>
            </a:endParaRPr>
          </a:p>
        </p:txBody>
      </p:sp>
      <p:sp>
        <p:nvSpPr>
          <p:cNvPr id="3" name="Kruh">
            <a:extLst>
              <a:ext uri="{FF2B5EF4-FFF2-40B4-BE49-F238E27FC236}">
                <a16:creationId xmlns:a16="http://schemas.microsoft.com/office/drawing/2014/main" id="{BAB74FA9-B1D0-2A3C-3116-23FA498B7227}"/>
              </a:ext>
            </a:extLst>
          </p:cNvPr>
          <p:cNvSpPr/>
          <p:nvPr/>
        </p:nvSpPr>
        <p:spPr>
          <a:xfrm>
            <a:off x="11234166" y="6015216"/>
            <a:ext cx="513199" cy="485888"/>
          </a:xfrm>
          <a:prstGeom prst="ellipse">
            <a:avLst/>
          </a:prstGeom>
          <a:solidFill>
            <a:srgbClr val="D7F1EC"/>
          </a:solidFill>
          <a:ln w="12700" cap="flat" cmpd="sng" algn="ctr">
            <a:solidFill>
              <a:sysClr val="windowText" lastClr="000000"/>
            </a:solidFill>
            <a:prstDash val="solid"/>
            <a:miter lim="800000"/>
          </a:ln>
          <a:effectLst>
            <a:outerShdw blurRad="38100" dist="76200" dir="2700000" algn="tl" rotWithShape="0">
              <a:sysClr val="windowText" lastClr="000000"/>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4" name="Myš">
            <a:extLst>
              <a:ext uri="{FF2B5EF4-FFF2-40B4-BE49-F238E27FC236}">
                <a16:creationId xmlns:a16="http://schemas.microsoft.com/office/drawing/2014/main" id="{141FCC28-307A-98ED-C658-6EE50C13D63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20683170">
            <a:off x="11306184" y="6089823"/>
            <a:ext cx="369161" cy="369161"/>
          </a:xfrm>
          <a:prstGeom prst="rect">
            <a:avLst/>
          </a:prstGeom>
          <a:effectLst>
            <a:outerShdw blurRad="63500" dist="38100" dir="2700000" algn="tl" rotWithShape="0">
              <a:prstClr val="black">
                <a:alpha val="70000"/>
              </a:prstClr>
            </a:outerShdw>
          </a:effectLst>
        </p:spPr>
      </p:pic>
      <p:pic>
        <p:nvPicPr>
          <p:cNvPr id="5" name="Vlajka ŠPA">
            <a:hlinkClick r:id="" action="ppaction://noaction"/>
            <a:extLst>
              <a:ext uri="{FF2B5EF4-FFF2-40B4-BE49-F238E27FC236}">
                <a16:creationId xmlns:a16="http://schemas.microsoft.com/office/drawing/2014/main" id="{EEC515C9-1767-4758-62BE-CD93853DE7BC}"/>
              </a:ext>
            </a:extLst>
          </p:cNvPr>
          <p:cNvPicPr>
            <a:picLocks noChangeAspect="1"/>
          </p:cNvPicPr>
          <p:nvPr/>
        </p:nvPicPr>
        <p:blipFill>
          <a:blip r:embed="rId4">
            <a:extLst>
              <a:ext uri="{28A0092B-C50C-407E-A947-70E740481C1C}">
                <a14:useLocalDpi xmlns:a14="http://schemas.microsoft.com/office/drawing/2010/main" val="0"/>
              </a:ext>
            </a:extLst>
          </a:blip>
          <a:srcRect t="249" b="249"/>
          <a:stretch/>
        </p:blipFill>
        <p:spPr>
          <a:xfrm>
            <a:off x="506566" y="6161001"/>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grpSp>
        <p:nvGrpSpPr>
          <p:cNvPr id="7" name="Čítanie">
            <a:extLst>
              <a:ext uri="{FF2B5EF4-FFF2-40B4-BE49-F238E27FC236}">
                <a16:creationId xmlns:a16="http://schemas.microsoft.com/office/drawing/2014/main" id="{4780D40C-26B0-2D73-9571-6981FDF0A8E0}"/>
              </a:ext>
            </a:extLst>
          </p:cNvPr>
          <p:cNvGrpSpPr/>
          <p:nvPr/>
        </p:nvGrpSpPr>
        <p:grpSpPr>
          <a:xfrm>
            <a:off x="10099830" y="191728"/>
            <a:ext cx="1647535" cy="716336"/>
            <a:chOff x="10099830" y="191728"/>
            <a:chExt cx="1647535" cy="716336"/>
          </a:xfrm>
        </p:grpSpPr>
        <p:sp>
          <p:nvSpPr>
            <p:cNvPr id="9" name="Bublina reči: obdĺžnik so zaoblenými rohmi 8">
              <a:extLst>
                <a:ext uri="{FF2B5EF4-FFF2-40B4-BE49-F238E27FC236}">
                  <a16:creationId xmlns:a16="http://schemas.microsoft.com/office/drawing/2014/main" id="{E47C4095-DCBE-124B-5149-853246BC5403}"/>
                </a:ext>
              </a:extLst>
            </p:cNvPr>
            <p:cNvSpPr/>
            <p:nvPr/>
          </p:nvSpPr>
          <p:spPr>
            <a:xfrm>
              <a:off x="10099830" y="191728"/>
              <a:ext cx="1647535" cy="485888"/>
            </a:xfrm>
            <a:prstGeom prst="wedgeRoundRectCallout">
              <a:avLst>
                <a:gd name="adj1" fmla="val -22848"/>
                <a:gd name="adj2" fmla="val 70858"/>
                <a:gd name="adj3" fmla="val 16667"/>
              </a:avLst>
            </a:prstGeom>
            <a:solidFill>
              <a:srgbClr val="ECD47E"/>
            </a:solidFill>
            <a:ln w="63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sk-SK" sz="1200" i="1">
                  <a:solidFill>
                    <a:srgbClr val="542708"/>
                  </a:solidFill>
                </a:rPr>
                <a:t>Haga clic para</a:t>
              </a:r>
            </a:p>
            <a:p>
              <a:pPr algn="ctr"/>
              <a:r>
                <a:rPr lang="sk-SK" sz="1200" i="1">
                  <a:solidFill>
                    <a:srgbClr val="542708"/>
                  </a:solidFill>
                </a:rPr>
                <a:t>leer el texto</a:t>
              </a:r>
            </a:p>
          </p:txBody>
        </p:sp>
        <p:sp>
          <p:nvSpPr>
            <p:cNvPr id="10" name="Bod">
              <a:hlinkClick r:id="" action="ppaction://noaction">
                <a:snd r:embed="rId5" name="ŠPA Kapské Mesto.wav"/>
              </a:hlinkClick>
              <a:extLst>
                <a:ext uri="{FF2B5EF4-FFF2-40B4-BE49-F238E27FC236}">
                  <a16:creationId xmlns:a16="http://schemas.microsoft.com/office/drawing/2014/main" id="{4BB63E27-6B56-E4B3-FA75-4A75587DDAFD}"/>
                </a:ext>
              </a:extLst>
            </p:cNvPr>
            <p:cNvSpPr/>
            <p:nvPr/>
          </p:nvSpPr>
          <p:spPr>
            <a:xfrm>
              <a:off x="10446327" y="685115"/>
              <a:ext cx="222949" cy="222949"/>
            </a:xfrm>
            <a:prstGeom prst="ellipse">
              <a:avLst/>
            </a:prstGeom>
            <a:solidFill>
              <a:srgbClr val="FF0000"/>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k-SK"/>
            </a:p>
          </p:txBody>
        </p:sp>
      </p:grpSp>
    </p:spTree>
    <p:extLst>
      <p:ext uri="{BB962C8B-B14F-4D97-AF65-F5344CB8AC3E}">
        <p14:creationId xmlns:p14="http://schemas.microsoft.com/office/powerpoint/2010/main" val="1708891950"/>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2000"/>
                                        <p:tgtEl>
                                          <p:spTgt spid="2"/>
                                        </p:tgtEl>
                                      </p:cBhvr>
                                    </p:animEffect>
                                  </p:childTnLst>
                                </p:cTn>
                              </p:par>
                              <p:par>
                                <p:cTn id="8" presetID="2" presetClass="entr" presetSubtype="3"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500" fill="hold"/>
                                        <p:tgtEl>
                                          <p:spTgt spid="7"/>
                                        </p:tgtEl>
                                        <p:attrNameLst>
                                          <p:attrName>ppt_x</p:attrName>
                                        </p:attrNameLst>
                                      </p:cBhvr>
                                      <p:tavLst>
                                        <p:tav tm="0">
                                          <p:val>
                                            <p:strVal val="1+#ppt_w/2"/>
                                          </p:val>
                                        </p:tav>
                                        <p:tav tm="100000">
                                          <p:val>
                                            <p:strVal val="#ppt_x"/>
                                          </p:val>
                                        </p:tav>
                                      </p:tavLst>
                                    </p:anim>
                                    <p:anim calcmode="lin" valueType="num">
                                      <p:cBhvr additive="base">
                                        <p:cTn id="11" dur="500" fill="hold"/>
                                        <p:tgtEl>
                                          <p:spTgt spid="7"/>
                                        </p:tgtEl>
                                        <p:attrNameLst>
                                          <p:attrName>ppt_y</p:attrName>
                                        </p:attrNameLst>
                                      </p:cBhvr>
                                      <p:tavLst>
                                        <p:tav tm="0">
                                          <p:val>
                                            <p:strVal val="0-#ppt_h/2"/>
                                          </p:val>
                                        </p:tav>
                                        <p:tav tm="100000">
                                          <p:val>
                                            <p:strVal val="#ppt_y"/>
                                          </p:val>
                                        </p:tav>
                                      </p:tavLst>
                                    </p:anim>
                                  </p:childTnLst>
                                </p:cTn>
                              </p:par>
                            </p:childTnLst>
                          </p:cTn>
                        </p:par>
                        <p:par>
                          <p:cTn id="12" fill="hold">
                            <p:stCondLst>
                              <p:cond delay="2000"/>
                            </p:stCondLst>
                            <p:childTnLst>
                              <p:par>
                                <p:cTn id="13" presetID="10" presetClass="entr" presetSubtype="0" fill="hold" nodeType="afterEffect">
                                  <p:stCondLst>
                                    <p:cond delay="5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childTnLst>
                                </p:cTn>
                              </p:par>
                              <p:par>
                                <p:cTn id="16" presetID="10" presetClass="entr" presetSubtype="0" fill="hold" grpId="0" nodeType="withEffect">
                                  <p:stCondLst>
                                    <p:cond delay="50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677FDA-F7CA-C2D0-462D-78B33A4B2836}"/>
            </a:ext>
          </a:extLst>
        </p:cNvPr>
        <p:cNvGrpSpPr/>
        <p:nvPr/>
      </p:nvGrpSpPr>
      <p:grpSpPr>
        <a:xfrm>
          <a:off x="0" y="0"/>
          <a:ext cx="0" cy="0"/>
          <a:chOff x="0" y="0"/>
          <a:chExt cx="0" cy="0"/>
        </a:xfrm>
      </p:grpSpPr>
      <p:pic>
        <p:nvPicPr>
          <p:cNvPr id="6" name="Rám" hidden="1">
            <a:extLst>
              <a:ext uri="{FF2B5EF4-FFF2-40B4-BE49-F238E27FC236}">
                <a16:creationId xmlns:a16="http://schemas.microsoft.com/office/drawing/2014/main" id="{F34411F5-81C8-CC4E-93E6-5F982F10E97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Tree>
    <p:extLst>
      <p:ext uri="{BB962C8B-B14F-4D97-AF65-F5344CB8AC3E}">
        <p14:creationId xmlns:p14="http://schemas.microsoft.com/office/powerpoint/2010/main" val="1694032088"/>
      </p:ext>
    </p:extLst>
  </p:cSld>
  <p:clrMapOvr>
    <a:masterClrMapping/>
  </p:clrMapOvr>
  <p:transition spd="slow" advClick="0" advTm="150">
    <p:fade/>
  </p:transition>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E594EF0F-710A-FE62-EB95-6328CB89F665}"/>
            </a:ext>
          </a:extLst>
        </p:cNvPr>
        <p:cNvGrpSpPr/>
        <p:nvPr/>
      </p:nvGrpSpPr>
      <p:grpSpPr>
        <a:xfrm>
          <a:off x="0" y="0"/>
          <a:ext cx="0" cy="0"/>
          <a:chOff x="0" y="0"/>
          <a:chExt cx="0" cy="0"/>
        </a:xfrm>
      </p:grpSpPr>
      <p:pic>
        <p:nvPicPr>
          <p:cNvPr id="4" name="Foto">
            <a:extLst>
              <a:ext uri="{FF2B5EF4-FFF2-40B4-BE49-F238E27FC236}">
                <a16:creationId xmlns:a16="http://schemas.microsoft.com/office/drawing/2014/main" id="{DEAD7EB2-A34C-08DA-94C2-0537FD4F378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29534D3D-6856-96E6-CC0F-51F8515664B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4"/>
          </a:xfrm>
          <a:prstGeom prst="rect">
            <a:avLst/>
          </a:prstGeom>
        </p:spPr>
      </p:pic>
      <p:sp>
        <p:nvSpPr>
          <p:cNvPr id="2" name="Autor">
            <a:extLst>
              <a:ext uri="{FF2B5EF4-FFF2-40B4-BE49-F238E27FC236}">
                <a16:creationId xmlns:a16="http://schemas.microsoft.com/office/drawing/2014/main" id="{0869A439-A913-6BEB-D3E6-0956E075EDF1}"/>
              </a:ext>
            </a:extLst>
          </p:cNvPr>
          <p:cNvSpPr/>
          <p:nvPr/>
        </p:nvSpPr>
        <p:spPr>
          <a:xfrm>
            <a:off x="10069273" y="6304796"/>
            <a:ext cx="1641576" cy="211203"/>
          </a:xfrm>
          <a:prstGeom prst="rect">
            <a:avLst/>
          </a:prstGeom>
          <a:gradFill flip="none" rotWithShape="1">
            <a:gsLst>
              <a:gs pos="0">
                <a:srgbClr val="B17E21"/>
              </a:gs>
              <a:gs pos="43000">
                <a:srgbClr val="B17E21"/>
              </a:gs>
              <a:gs pos="75000">
                <a:srgbClr val="885907"/>
              </a:gs>
              <a:gs pos="97000">
                <a:srgbClr val="885907"/>
              </a:gs>
            </a:gsLst>
            <a:lin ang="10800000" scaled="1"/>
            <a:tileRect/>
          </a:gradFill>
          <a:ln w="19050">
            <a:solidFill>
              <a:srgbClr val="70AD47">
                <a:lumMod val="50000"/>
              </a:srgbClr>
            </a:solidFill>
          </a:ln>
          <a:effectLst>
            <a:innerShdw blurRad="114300">
              <a:prstClr val="black"/>
            </a:innerShdw>
          </a:effectLst>
        </p:spPr>
        <p:txBody>
          <a:bodyPr wrap="none" lIns="108000" tIns="36000" rIns="108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Slava Stepanov</a:t>
            </a:r>
          </a:p>
        </p:txBody>
      </p:sp>
    </p:spTree>
    <p:extLst>
      <p:ext uri="{BB962C8B-B14F-4D97-AF65-F5344CB8AC3E}">
        <p14:creationId xmlns:p14="http://schemas.microsoft.com/office/powerpoint/2010/main" val="1964618203"/>
      </p:ext>
    </p:extLst>
  </p:cSld>
  <p:clrMapOvr>
    <a:masterClrMapping/>
  </p:clrMapOvr>
  <mc:AlternateContent xmlns:mc="http://schemas.openxmlformats.org/markup-compatibility/2006" xmlns:p14="http://schemas.microsoft.com/office/powerpoint/2010/main">
    <mc:Choice Requires="p14">
      <p:transition spd="slow" p14:dur="2500" advClick="0" advTm="4000">
        <p:wedge/>
        <p:sndAc>
          <p:stSnd loop="1">
            <p:snd r:embed="rId2" name="Prince Kaygee - Koloi ya Eliyah.wav"/>
          </p:stSnd>
        </p:sndAc>
      </p:transition>
    </mc:Choice>
    <mc:Fallback xmlns="">
      <p:transition spd="slow" advClick="0" advTm="4000">
        <p:wedge/>
        <p:sndAc>
          <p:stSnd loop="1">
            <p:snd r:embed="rId6" name="Prince Kaygee - Koloi ya Eliyah.wav"/>
          </p:stSnd>
        </p:sndAc>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71B35C9D-71E4-B40D-C3A4-CB352E49BCEB}"/>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BD43F510-A33A-A076-24CB-C5E75ABDECD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CB0AA74D-7B4D-3097-C9F3-39A4009DEF9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3E9E9378-85F3-482A-2BB6-0EC83826F59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A5BDCD23-7E26-5D98-E7E5-EF2B6B7BBC2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4"/>
          </a:xfrm>
          <a:prstGeom prst="rect">
            <a:avLst/>
          </a:prstGeom>
        </p:spPr>
      </p:pic>
      <p:sp>
        <p:nvSpPr>
          <p:cNvPr id="5" name="Autor">
            <a:extLst>
              <a:ext uri="{FF2B5EF4-FFF2-40B4-BE49-F238E27FC236}">
                <a16:creationId xmlns:a16="http://schemas.microsoft.com/office/drawing/2014/main" id="{99DFE278-5C17-E929-A681-3101E19854EC}"/>
              </a:ext>
            </a:extLst>
          </p:cNvPr>
          <p:cNvSpPr/>
          <p:nvPr/>
        </p:nvSpPr>
        <p:spPr>
          <a:xfrm>
            <a:off x="10069273" y="6304796"/>
            <a:ext cx="1641576" cy="211203"/>
          </a:xfrm>
          <a:prstGeom prst="rect">
            <a:avLst/>
          </a:prstGeom>
          <a:gradFill flip="none" rotWithShape="1">
            <a:gsLst>
              <a:gs pos="0">
                <a:srgbClr val="B17E21"/>
              </a:gs>
              <a:gs pos="43000">
                <a:srgbClr val="B17E21"/>
              </a:gs>
              <a:gs pos="75000">
                <a:srgbClr val="885907"/>
              </a:gs>
              <a:gs pos="97000">
                <a:srgbClr val="885907"/>
              </a:gs>
            </a:gsLst>
            <a:lin ang="10800000" scaled="1"/>
            <a:tileRect/>
          </a:gradFill>
          <a:ln w="19050">
            <a:solidFill>
              <a:srgbClr val="70AD47">
                <a:lumMod val="50000"/>
              </a:srgbClr>
            </a:solidFill>
          </a:ln>
          <a:effectLst>
            <a:innerShdw blurRad="114300">
              <a:prstClr val="black"/>
            </a:innerShdw>
          </a:effectLst>
        </p:spPr>
        <p:txBody>
          <a:bodyPr wrap="none" lIns="108000" tIns="36000" rIns="108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Slava Stepanov</a:t>
            </a:r>
          </a:p>
        </p:txBody>
      </p:sp>
    </p:spTree>
    <p:extLst>
      <p:ext uri="{BB962C8B-B14F-4D97-AF65-F5344CB8AC3E}">
        <p14:creationId xmlns:p14="http://schemas.microsoft.com/office/powerpoint/2010/main" val="2824586525"/>
      </p:ext>
    </p:extLst>
  </p:cSld>
  <p:clrMapOvr>
    <a:masterClrMapping/>
  </p:clrMapOvr>
  <mc:AlternateContent xmlns:mc="http://schemas.openxmlformats.org/markup-compatibility/2006" xmlns:p14="http://schemas.microsoft.com/office/powerpoint/2010/main">
    <mc:Choice Requires="p14">
      <p:transition spd="slow" p14:dur="25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3000"/>
                                        <p:tgtEl>
                                          <p:spTgt spid="4"/>
                                        </p:tgtEl>
                                      </p:cBhvr>
                                    </p:animEffect>
                                  </p:childTnLst>
                                </p:cTn>
                              </p:par>
                              <p:par>
                                <p:cTn id="8" presetID="21" presetClass="entr" presetSubtype="2"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heel(2)">
                                      <p:cBhvr>
                                        <p:cTn id="10" dur="3000"/>
                                        <p:tgtEl>
                                          <p:spTgt spid="2"/>
                                        </p:tgtEl>
                                      </p:cBhvr>
                                    </p:animEffect>
                                  </p:childTnLst>
                                </p:cTn>
                              </p:par>
                              <p:par>
                                <p:cTn id="11" presetID="47"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C179E4E1-2EB8-CAA7-4DBC-F0BDBC12DE27}"/>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BF854A07-28D4-CCD2-5DF8-CB617499195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05662FD4-9645-570F-ADC6-D467D0B3860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13D473C5-7807-52DA-1099-540B19CB585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262488F3-4691-8FE3-CB5B-5A5C5858056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4"/>
          </a:xfrm>
          <a:prstGeom prst="rect">
            <a:avLst/>
          </a:prstGeom>
        </p:spPr>
      </p:pic>
      <p:sp>
        <p:nvSpPr>
          <p:cNvPr id="5" name="Autor">
            <a:extLst>
              <a:ext uri="{FF2B5EF4-FFF2-40B4-BE49-F238E27FC236}">
                <a16:creationId xmlns:a16="http://schemas.microsoft.com/office/drawing/2014/main" id="{393318AC-A12E-8F06-5997-69BD6F050F95}"/>
              </a:ext>
            </a:extLst>
          </p:cNvPr>
          <p:cNvSpPr/>
          <p:nvPr/>
        </p:nvSpPr>
        <p:spPr>
          <a:xfrm>
            <a:off x="10069273" y="6304796"/>
            <a:ext cx="1641576" cy="211203"/>
          </a:xfrm>
          <a:prstGeom prst="rect">
            <a:avLst/>
          </a:prstGeom>
          <a:gradFill flip="none" rotWithShape="1">
            <a:gsLst>
              <a:gs pos="0">
                <a:srgbClr val="B17E21"/>
              </a:gs>
              <a:gs pos="43000">
                <a:srgbClr val="B17E21"/>
              </a:gs>
              <a:gs pos="75000">
                <a:srgbClr val="885907"/>
              </a:gs>
              <a:gs pos="97000">
                <a:srgbClr val="885907"/>
              </a:gs>
            </a:gsLst>
            <a:lin ang="10800000" scaled="1"/>
            <a:tileRect/>
          </a:gradFill>
          <a:ln w="19050">
            <a:solidFill>
              <a:srgbClr val="70AD47">
                <a:lumMod val="50000"/>
              </a:srgbClr>
            </a:solidFill>
          </a:ln>
          <a:effectLst>
            <a:innerShdw blurRad="114300">
              <a:prstClr val="black"/>
            </a:innerShdw>
          </a:effectLst>
        </p:spPr>
        <p:txBody>
          <a:bodyPr wrap="none" lIns="108000" tIns="36000" rIns="108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Slava Stepanov</a:t>
            </a:r>
          </a:p>
        </p:txBody>
      </p:sp>
    </p:spTree>
    <p:extLst>
      <p:ext uri="{BB962C8B-B14F-4D97-AF65-F5344CB8AC3E}">
        <p14:creationId xmlns:p14="http://schemas.microsoft.com/office/powerpoint/2010/main" val="2075212860"/>
      </p:ext>
    </p:extLst>
  </p:cSld>
  <p:clrMapOvr>
    <a:masterClrMapping/>
  </p:clrMapOvr>
  <mc:AlternateContent xmlns:mc="http://schemas.openxmlformats.org/markup-compatibility/2006" xmlns:p14="http://schemas.microsoft.com/office/powerpoint/2010/main">
    <mc:Choice Requires="p14">
      <p:transition spd="slow" p14:dur="25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3000"/>
                                        <p:tgtEl>
                                          <p:spTgt spid="4"/>
                                        </p:tgtEl>
                                      </p:cBhvr>
                                    </p:animEffect>
                                  </p:childTnLst>
                                </p:cTn>
                              </p:par>
                              <p:par>
                                <p:cTn id="8" presetID="21" presetClass="entr" presetSubtype="2"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heel(2)">
                                      <p:cBhvr>
                                        <p:cTn id="10" dur="3000"/>
                                        <p:tgtEl>
                                          <p:spTgt spid="2"/>
                                        </p:tgtEl>
                                      </p:cBhvr>
                                    </p:animEffect>
                                  </p:childTnLst>
                                </p:cTn>
                              </p:par>
                              <p:par>
                                <p:cTn id="11" presetID="47"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9A0AB306-2CD5-DEE3-66FC-0ADB952AA2C1}"/>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8D580C13-8489-9E84-0EDC-6CF6A50449F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6AB0D9F5-757A-B6FC-C973-836E2A8EF2D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21F374EB-22C3-0CCA-6406-1C5E3378EEB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3409F0CF-8922-36BB-94DC-09C6318EB0A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4"/>
          </a:xfrm>
          <a:prstGeom prst="rect">
            <a:avLst/>
          </a:prstGeom>
        </p:spPr>
      </p:pic>
      <p:sp>
        <p:nvSpPr>
          <p:cNvPr id="5" name="Autor">
            <a:extLst>
              <a:ext uri="{FF2B5EF4-FFF2-40B4-BE49-F238E27FC236}">
                <a16:creationId xmlns:a16="http://schemas.microsoft.com/office/drawing/2014/main" id="{9AECE700-EF9A-AE94-44FB-EAB419554413}"/>
              </a:ext>
            </a:extLst>
          </p:cNvPr>
          <p:cNvSpPr/>
          <p:nvPr/>
        </p:nvSpPr>
        <p:spPr>
          <a:xfrm>
            <a:off x="10287281" y="6304796"/>
            <a:ext cx="1423568" cy="211203"/>
          </a:xfrm>
          <a:prstGeom prst="rect">
            <a:avLst/>
          </a:prstGeom>
          <a:gradFill flip="none" rotWithShape="1">
            <a:gsLst>
              <a:gs pos="0">
                <a:srgbClr val="B17E21"/>
              </a:gs>
              <a:gs pos="43000">
                <a:srgbClr val="B17E21"/>
              </a:gs>
              <a:gs pos="75000">
                <a:srgbClr val="885907"/>
              </a:gs>
              <a:gs pos="97000">
                <a:srgbClr val="885907"/>
              </a:gs>
            </a:gsLst>
            <a:lin ang="10800000" scaled="1"/>
            <a:tileRect/>
          </a:gradFill>
          <a:ln w="19050">
            <a:solidFill>
              <a:srgbClr val="70AD47">
                <a:lumMod val="50000"/>
              </a:srgbClr>
            </a:solidFill>
          </a:ln>
          <a:effectLst>
            <a:innerShdw blurRad="114300">
              <a:prstClr val="black"/>
            </a:innerShdw>
          </a:effectLst>
        </p:spPr>
        <p:txBody>
          <a:bodyPr wrap="none" lIns="108000" tIns="36000" rIns="108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J.B.Dodane</a:t>
            </a:r>
          </a:p>
        </p:txBody>
      </p:sp>
    </p:spTree>
    <p:extLst>
      <p:ext uri="{BB962C8B-B14F-4D97-AF65-F5344CB8AC3E}">
        <p14:creationId xmlns:p14="http://schemas.microsoft.com/office/powerpoint/2010/main" val="2745033398"/>
      </p:ext>
    </p:extLst>
  </p:cSld>
  <p:clrMapOvr>
    <a:masterClrMapping/>
  </p:clrMapOvr>
  <mc:AlternateContent xmlns:mc="http://schemas.openxmlformats.org/markup-compatibility/2006" xmlns:p14="http://schemas.microsoft.com/office/powerpoint/2010/main">
    <mc:Choice Requires="p14">
      <p:transition spd="slow" p14:dur="25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3000"/>
                                        <p:tgtEl>
                                          <p:spTgt spid="4"/>
                                        </p:tgtEl>
                                      </p:cBhvr>
                                    </p:animEffect>
                                  </p:childTnLst>
                                </p:cTn>
                              </p:par>
                              <p:par>
                                <p:cTn id="8" presetID="21" presetClass="entr" presetSubtype="2"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heel(2)">
                                      <p:cBhvr>
                                        <p:cTn id="10" dur="3000"/>
                                        <p:tgtEl>
                                          <p:spTgt spid="2"/>
                                        </p:tgtEl>
                                      </p:cBhvr>
                                    </p:animEffect>
                                  </p:childTnLst>
                                </p:cTn>
                              </p:par>
                              <p:par>
                                <p:cTn id="11" presetID="47"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D0F8215A-A532-4B27-B046-11AF5613B3CD}"/>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24FEC305-0698-FB61-947D-87C1E3DD674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E7D4A475-CCAB-2ECF-2086-5C0548B3633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333EFE2C-1761-58A2-B4B9-138698F2838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FD052E56-192C-F81E-7ECA-A83F346B5DD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4"/>
          </a:xfrm>
          <a:prstGeom prst="rect">
            <a:avLst/>
          </a:prstGeom>
        </p:spPr>
      </p:pic>
      <p:sp>
        <p:nvSpPr>
          <p:cNvPr id="5" name="Autor">
            <a:extLst>
              <a:ext uri="{FF2B5EF4-FFF2-40B4-BE49-F238E27FC236}">
                <a16:creationId xmlns:a16="http://schemas.microsoft.com/office/drawing/2014/main" id="{CBB82ECD-720B-46EA-6970-F7253E344A05}"/>
              </a:ext>
            </a:extLst>
          </p:cNvPr>
          <p:cNvSpPr/>
          <p:nvPr/>
        </p:nvSpPr>
        <p:spPr>
          <a:xfrm>
            <a:off x="10203925" y="6304796"/>
            <a:ext cx="1506924" cy="211203"/>
          </a:xfrm>
          <a:prstGeom prst="rect">
            <a:avLst/>
          </a:prstGeom>
          <a:gradFill flip="none" rotWithShape="1">
            <a:gsLst>
              <a:gs pos="0">
                <a:srgbClr val="B17E21"/>
              </a:gs>
              <a:gs pos="43000">
                <a:srgbClr val="B17E21"/>
              </a:gs>
              <a:gs pos="75000">
                <a:srgbClr val="885907"/>
              </a:gs>
              <a:gs pos="97000">
                <a:srgbClr val="885907"/>
              </a:gs>
            </a:gsLst>
            <a:lin ang="10800000" scaled="1"/>
            <a:tileRect/>
          </a:gradFill>
          <a:ln w="19050">
            <a:solidFill>
              <a:srgbClr val="70AD47">
                <a:lumMod val="50000"/>
              </a:srgbClr>
            </a:solidFill>
          </a:ln>
          <a:effectLst>
            <a:innerShdw blurRad="114300">
              <a:prstClr val="black"/>
            </a:innerShdw>
          </a:effectLst>
        </p:spPr>
        <p:txBody>
          <a:bodyPr wrap="none" lIns="108000" tIns="36000" rIns="108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Graham Hart</a:t>
            </a:r>
          </a:p>
        </p:txBody>
      </p:sp>
    </p:spTree>
    <p:extLst>
      <p:ext uri="{BB962C8B-B14F-4D97-AF65-F5344CB8AC3E}">
        <p14:creationId xmlns:p14="http://schemas.microsoft.com/office/powerpoint/2010/main" val="4087409701"/>
      </p:ext>
    </p:extLst>
  </p:cSld>
  <p:clrMapOvr>
    <a:masterClrMapping/>
  </p:clrMapOvr>
  <mc:AlternateContent xmlns:mc="http://schemas.openxmlformats.org/markup-compatibility/2006" xmlns:p14="http://schemas.microsoft.com/office/powerpoint/2010/main">
    <mc:Choice Requires="p14">
      <p:transition spd="slow" p14:dur="25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3000"/>
                                        <p:tgtEl>
                                          <p:spTgt spid="4"/>
                                        </p:tgtEl>
                                      </p:cBhvr>
                                    </p:animEffect>
                                  </p:childTnLst>
                                </p:cTn>
                              </p:par>
                              <p:par>
                                <p:cTn id="8" presetID="21" presetClass="entr" presetSubtype="2"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heel(2)">
                                      <p:cBhvr>
                                        <p:cTn id="10" dur="3000"/>
                                        <p:tgtEl>
                                          <p:spTgt spid="2"/>
                                        </p:tgtEl>
                                      </p:cBhvr>
                                    </p:animEffect>
                                  </p:childTnLst>
                                </p:cTn>
                              </p:par>
                              <p:par>
                                <p:cTn id="11" presetID="47"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9E3A968-5B24-E91C-0BD3-0872DC4BE923}"/>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F568C795-30CD-1963-208C-85B70CC3488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19A1E446-25B3-CA08-B80E-F9E5A6332CE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A6EA2872-0E56-EC5A-0387-3D4D4790D0C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63E1B0D9-1014-8C15-328B-DC2B5E8A560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4"/>
          </a:xfrm>
          <a:prstGeom prst="rect">
            <a:avLst/>
          </a:prstGeom>
        </p:spPr>
      </p:pic>
      <p:sp>
        <p:nvSpPr>
          <p:cNvPr id="5" name="Autor">
            <a:extLst>
              <a:ext uri="{FF2B5EF4-FFF2-40B4-BE49-F238E27FC236}">
                <a16:creationId xmlns:a16="http://schemas.microsoft.com/office/drawing/2014/main" id="{330474DC-1A82-CBED-1BF1-A9CE7CB7E2E6}"/>
              </a:ext>
            </a:extLst>
          </p:cNvPr>
          <p:cNvSpPr/>
          <p:nvPr/>
        </p:nvSpPr>
        <p:spPr>
          <a:xfrm>
            <a:off x="10221559" y="6304796"/>
            <a:ext cx="1489290" cy="211203"/>
          </a:xfrm>
          <a:prstGeom prst="rect">
            <a:avLst/>
          </a:prstGeom>
          <a:gradFill flip="none" rotWithShape="1">
            <a:gsLst>
              <a:gs pos="0">
                <a:srgbClr val="B17E21"/>
              </a:gs>
              <a:gs pos="43000">
                <a:srgbClr val="B17E21"/>
              </a:gs>
              <a:gs pos="75000">
                <a:srgbClr val="885907"/>
              </a:gs>
              <a:gs pos="97000">
                <a:srgbClr val="885907"/>
              </a:gs>
            </a:gsLst>
            <a:lin ang="10800000" scaled="1"/>
            <a:tileRect/>
          </a:gradFill>
          <a:ln w="19050">
            <a:solidFill>
              <a:srgbClr val="70AD47">
                <a:lumMod val="50000"/>
              </a:srgbClr>
            </a:solidFill>
          </a:ln>
          <a:effectLst>
            <a:innerShdw blurRad="114300">
              <a:prstClr val="black"/>
            </a:innerShdw>
          </a:effectLst>
        </p:spPr>
        <p:txBody>
          <a:bodyPr wrap="none" lIns="108000" tIns="36000" rIns="108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Matt Kieffer</a:t>
            </a:r>
          </a:p>
        </p:txBody>
      </p:sp>
    </p:spTree>
    <p:extLst>
      <p:ext uri="{BB962C8B-B14F-4D97-AF65-F5344CB8AC3E}">
        <p14:creationId xmlns:p14="http://schemas.microsoft.com/office/powerpoint/2010/main" val="1760595442"/>
      </p:ext>
    </p:extLst>
  </p:cSld>
  <p:clrMapOvr>
    <a:masterClrMapping/>
  </p:clrMapOvr>
  <mc:AlternateContent xmlns:mc="http://schemas.openxmlformats.org/markup-compatibility/2006" xmlns:p14="http://schemas.microsoft.com/office/powerpoint/2010/main">
    <mc:Choice Requires="p14">
      <p:transition spd="slow" p14:dur="25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3000"/>
                                        <p:tgtEl>
                                          <p:spTgt spid="4"/>
                                        </p:tgtEl>
                                      </p:cBhvr>
                                    </p:animEffect>
                                  </p:childTnLst>
                                </p:cTn>
                              </p:par>
                              <p:par>
                                <p:cTn id="8" presetID="21" presetClass="entr" presetSubtype="2"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heel(2)">
                                      <p:cBhvr>
                                        <p:cTn id="10" dur="3000"/>
                                        <p:tgtEl>
                                          <p:spTgt spid="2"/>
                                        </p:tgtEl>
                                      </p:cBhvr>
                                    </p:animEffect>
                                  </p:childTnLst>
                                </p:cTn>
                              </p:par>
                              <p:par>
                                <p:cTn id="11" presetID="47"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DFC56E62-5B57-41E1-B3EF-69DFDFF1BB41}"/>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FAE0218C-C565-2F35-28AA-184FB295139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42018E83-9C78-3866-C393-616EBE1CDC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A8B43DAA-20E1-1672-770F-6B854FD36E7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9541AB1F-17C5-65F8-0083-EEC8529C8C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4"/>
          </a:xfrm>
          <a:prstGeom prst="rect">
            <a:avLst/>
          </a:prstGeom>
        </p:spPr>
      </p:pic>
      <p:sp>
        <p:nvSpPr>
          <p:cNvPr id="5" name="Autor">
            <a:extLst>
              <a:ext uri="{FF2B5EF4-FFF2-40B4-BE49-F238E27FC236}">
                <a16:creationId xmlns:a16="http://schemas.microsoft.com/office/drawing/2014/main" id="{606CA923-F522-46F2-534F-423E17DADEE9}"/>
              </a:ext>
            </a:extLst>
          </p:cNvPr>
          <p:cNvSpPr/>
          <p:nvPr/>
        </p:nvSpPr>
        <p:spPr>
          <a:xfrm>
            <a:off x="9950651" y="6304796"/>
            <a:ext cx="1760198" cy="211203"/>
          </a:xfrm>
          <a:prstGeom prst="rect">
            <a:avLst/>
          </a:prstGeom>
          <a:gradFill flip="none" rotWithShape="1">
            <a:gsLst>
              <a:gs pos="0">
                <a:srgbClr val="B17E21"/>
              </a:gs>
              <a:gs pos="43000">
                <a:srgbClr val="B17E21"/>
              </a:gs>
              <a:gs pos="75000">
                <a:srgbClr val="885907"/>
              </a:gs>
              <a:gs pos="97000">
                <a:srgbClr val="885907"/>
              </a:gs>
            </a:gsLst>
            <a:lin ang="10800000" scaled="1"/>
            <a:tileRect/>
          </a:gradFill>
          <a:ln w="19050">
            <a:solidFill>
              <a:srgbClr val="70AD47">
                <a:lumMod val="50000"/>
              </a:srgbClr>
            </a:solidFill>
          </a:ln>
          <a:effectLst>
            <a:innerShdw blurRad="114300">
              <a:prstClr val="black"/>
            </a:innerShdw>
          </a:effectLst>
        </p:spPr>
        <p:txBody>
          <a:bodyPr wrap="none" lIns="108000" tIns="36000" rIns="108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Andrey Sulitskiy</a:t>
            </a:r>
          </a:p>
        </p:txBody>
      </p:sp>
    </p:spTree>
    <p:extLst>
      <p:ext uri="{BB962C8B-B14F-4D97-AF65-F5344CB8AC3E}">
        <p14:creationId xmlns:p14="http://schemas.microsoft.com/office/powerpoint/2010/main" val="2694703095"/>
      </p:ext>
    </p:extLst>
  </p:cSld>
  <p:clrMapOvr>
    <a:masterClrMapping/>
  </p:clrMapOvr>
  <mc:AlternateContent xmlns:mc="http://schemas.openxmlformats.org/markup-compatibility/2006" xmlns:p14="http://schemas.microsoft.com/office/powerpoint/2010/main">
    <mc:Choice Requires="p14">
      <p:transition spd="slow" p14:dur="25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3000"/>
                                        <p:tgtEl>
                                          <p:spTgt spid="4"/>
                                        </p:tgtEl>
                                      </p:cBhvr>
                                    </p:animEffect>
                                  </p:childTnLst>
                                </p:cTn>
                              </p:par>
                              <p:par>
                                <p:cTn id="8" presetID="21" presetClass="entr" presetSubtype="2"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heel(2)">
                                      <p:cBhvr>
                                        <p:cTn id="10" dur="3000"/>
                                        <p:tgtEl>
                                          <p:spTgt spid="2"/>
                                        </p:tgtEl>
                                      </p:cBhvr>
                                    </p:animEffect>
                                  </p:childTnLst>
                                </p:cTn>
                              </p:par>
                              <p:par>
                                <p:cTn id="11" presetID="47"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A90DB6C6-A2E5-76D6-C053-135D1FBA2DEC}"/>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CD0B327C-6AEF-9DBF-751D-5C9A5616EE4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DB7805D8-14CE-CB90-EF6F-BB78AA57870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A0ED465A-27FE-1D75-CD0B-23769CE20FD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65FAD533-577F-35FD-A0E4-0DF63BFD28A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4"/>
          </a:xfrm>
          <a:prstGeom prst="rect">
            <a:avLst/>
          </a:prstGeom>
        </p:spPr>
      </p:pic>
      <p:sp>
        <p:nvSpPr>
          <p:cNvPr id="2" name="Autor">
            <a:extLst>
              <a:ext uri="{FF2B5EF4-FFF2-40B4-BE49-F238E27FC236}">
                <a16:creationId xmlns:a16="http://schemas.microsoft.com/office/drawing/2014/main" id="{63B5CE15-92F9-8077-7D19-1480FD6CAABB}"/>
              </a:ext>
            </a:extLst>
          </p:cNvPr>
          <p:cNvSpPr/>
          <p:nvPr/>
        </p:nvSpPr>
        <p:spPr>
          <a:xfrm>
            <a:off x="10263236" y="6304796"/>
            <a:ext cx="1410744" cy="211203"/>
          </a:xfrm>
          <a:prstGeom prst="rect">
            <a:avLst/>
          </a:prstGeom>
          <a:gradFill flip="none" rotWithShape="1">
            <a:gsLst>
              <a:gs pos="0">
                <a:srgbClr val="B17E21"/>
              </a:gs>
              <a:gs pos="43000">
                <a:srgbClr val="B17E21"/>
              </a:gs>
              <a:gs pos="75000">
                <a:srgbClr val="885907"/>
              </a:gs>
              <a:gs pos="97000">
                <a:srgbClr val="885907"/>
              </a:gs>
            </a:gsLst>
            <a:lin ang="10800000" scaled="1"/>
            <a:tileRect/>
          </a:gradFill>
          <a:ln w="19050">
            <a:solidFill>
              <a:srgbClr val="70AD47">
                <a:lumMod val="50000"/>
              </a:srgbClr>
            </a:solidFill>
          </a:ln>
          <a:effectLst>
            <a:innerShdw blurRad="114300">
              <a:prstClr val="black"/>
            </a:innerShdw>
          </a:effectLst>
        </p:spPr>
        <p:txBody>
          <a:bodyPr wrap="none" lIns="108000" tIns="36000" rIns="108000" bIns="36000" rtlCol="0">
            <a:spAutoFit/>
          </a:bodyPr>
          <a:lstStyle/>
          <a:p>
            <a:pPr lvl="0" algn="r">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a:t>
            </a:r>
            <a:r>
              <a:rPr lang="sk-SK" sz="900" b="1" i="1">
                <a:solidFill>
                  <a:prstClr val="white"/>
                </a:solidFill>
                <a:latin typeface="JasmineUPC" panose="02020603050405020304" pitchFamily="18" charset="-18"/>
              </a:rPr>
              <a:t>Tom Riggle</a:t>
            </a:r>
            <a:endPar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endParaRPr>
          </a:p>
        </p:txBody>
      </p:sp>
    </p:spTree>
    <p:extLst>
      <p:ext uri="{BB962C8B-B14F-4D97-AF65-F5344CB8AC3E}">
        <p14:creationId xmlns:p14="http://schemas.microsoft.com/office/powerpoint/2010/main" val="2920566180"/>
      </p:ext>
    </p:extLst>
  </p:cSld>
  <p:clrMapOvr>
    <a:masterClrMapping/>
  </p:clrMapOvr>
  <mc:AlternateContent xmlns:mc="http://schemas.openxmlformats.org/markup-compatibility/2006" xmlns:p14="http://schemas.microsoft.com/office/powerpoint/2010/main">
    <mc:Choice Requires="p14">
      <p:transition spd="slow" p14:dur="25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3000"/>
                                        <p:tgtEl>
                                          <p:spTgt spid="4"/>
                                        </p:tgtEl>
                                      </p:cBhvr>
                                    </p:animEffect>
                                  </p:childTnLst>
                                </p:cTn>
                              </p:par>
                              <p:par>
                                <p:cTn id="8" presetID="21" presetClass="entr" presetSubtype="2"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heel(2)">
                                      <p:cBhvr>
                                        <p:cTn id="10" dur="3000"/>
                                        <p:tgtEl>
                                          <p:spTgt spid="5"/>
                                        </p:tgtEl>
                                      </p:cBhvr>
                                    </p:animEffect>
                                  </p:childTnLst>
                                </p:cTn>
                              </p:par>
                              <p:par>
                                <p:cTn id="11" presetID="47"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0FFE301E-4AD3-A302-25E6-54E0E75C465A}"/>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16FE8EF0-626F-8B0D-E7AB-5D12DBED685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77577939-7C75-E0E3-D32E-D44B23D7BDF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7332523F-40CE-5D6E-3B6F-A5D3F54FD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708A9C5E-2DBD-D7B4-55FF-3A2E985173D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4"/>
          </a:xfrm>
          <a:prstGeom prst="rect">
            <a:avLst/>
          </a:prstGeom>
        </p:spPr>
      </p:pic>
      <p:sp>
        <p:nvSpPr>
          <p:cNvPr id="2" name="Autor">
            <a:extLst>
              <a:ext uri="{FF2B5EF4-FFF2-40B4-BE49-F238E27FC236}">
                <a16:creationId xmlns:a16="http://schemas.microsoft.com/office/drawing/2014/main" id="{B6813EE9-802B-020F-C624-ABDD71E2268A}"/>
              </a:ext>
            </a:extLst>
          </p:cNvPr>
          <p:cNvSpPr/>
          <p:nvPr/>
        </p:nvSpPr>
        <p:spPr>
          <a:xfrm>
            <a:off x="10263236" y="6304796"/>
            <a:ext cx="1410744" cy="211203"/>
          </a:xfrm>
          <a:prstGeom prst="rect">
            <a:avLst/>
          </a:prstGeom>
          <a:gradFill flip="none" rotWithShape="1">
            <a:gsLst>
              <a:gs pos="0">
                <a:srgbClr val="B17E21"/>
              </a:gs>
              <a:gs pos="43000">
                <a:srgbClr val="B17E21"/>
              </a:gs>
              <a:gs pos="75000">
                <a:srgbClr val="885907"/>
              </a:gs>
              <a:gs pos="97000">
                <a:srgbClr val="885907"/>
              </a:gs>
            </a:gsLst>
            <a:lin ang="10800000" scaled="1"/>
            <a:tileRect/>
          </a:gradFill>
          <a:ln w="19050">
            <a:solidFill>
              <a:srgbClr val="70AD47">
                <a:lumMod val="50000"/>
              </a:srgbClr>
            </a:solidFill>
          </a:ln>
          <a:effectLst>
            <a:innerShdw blurRad="114300">
              <a:prstClr val="black"/>
            </a:innerShdw>
          </a:effectLst>
        </p:spPr>
        <p:txBody>
          <a:bodyPr wrap="none" lIns="108000" tIns="36000" rIns="108000" bIns="36000" rtlCol="0">
            <a:spAutoFit/>
          </a:bodyPr>
          <a:lstStyle/>
          <a:p>
            <a:pPr lvl="0" algn="r">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a:t>
            </a:r>
            <a:r>
              <a:rPr lang="sk-SK" sz="900" b="1" i="1">
                <a:solidFill>
                  <a:prstClr val="white"/>
                </a:solidFill>
                <a:latin typeface="JasmineUPC" panose="02020603050405020304" pitchFamily="18" charset="-18"/>
              </a:rPr>
              <a:t>Tom Riggle</a:t>
            </a:r>
            <a:endPar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endParaRPr>
          </a:p>
        </p:txBody>
      </p:sp>
    </p:spTree>
    <p:extLst>
      <p:ext uri="{BB962C8B-B14F-4D97-AF65-F5344CB8AC3E}">
        <p14:creationId xmlns:p14="http://schemas.microsoft.com/office/powerpoint/2010/main" val="3434835698"/>
      </p:ext>
    </p:extLst>
  </p:cSld>
  <p:clrMapOvr>
    <a:masterClrMapping/>
  </p:clrMapOvr>
  <mc:AlternateContent xmlns:mc="http://schemas.openxmlformats.org/markup-compatibility/2006" xmlns:p14="http://schemas.microsoft.com/office/powerpoint/2010/main">
    <mc:Choice Requires="p14">
      <p:transition spd="slow" p14:dur="25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3000"/>
                                        <p:tgtEl>
                                          <p:spTgt spid="4"/>
                                        </p:tgtEl>
                                      </p:cBhvr>
                                    </p:animEffect>
                                  </p:childTnLst>
                                </p:cTn>
                              </p:par>
                              <p:par>
                                <p:cTn id="8" presetID="21" presetClass="entr" presetSubtype="2"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heel(2)">
                                      <p:cBhvr>
                                        <p:cTn id="10" dur="3000"/>
                                        <p:tgtEl>
                                          <p:spTgt spid="5"/>
                                        </p:tgtEl>
                                      </p:cBhvr>
                                    </p:animEffect>
                                  </p:childTnLst>
                                </p:cTn>
                              </p:par>
                              <p:par>
                                <p:cTn id="11" presetID="47"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76E2A0A5-D5E6-A0A3-218A-6E66ADF13008}"/>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556F657E-48DB-5DDA-291F-390D39DD92C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617A9599-4E7E-6DEB-1236-B5A288870A9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BBA61F50-7406-48B8-0B84-42F11CA91A8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945CC675-78E5-D42A-E9DF-0F33390C30D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4"/>
          </a:xfrm>
          <a:prstGeom prst="rect">
            <a:avLst/>
          </a:prstGeom>
        </p:spPr>
      </p:pic>
      <p:sp>
        <p:nvSpPr>
          <p:cNvPr id="5" name="Autor">
            <a:extLst>
              <a:ext uri="{FF2B5EF4-FFF2-40B4-BE49-F238E27FC236}">
                <a16:creationId xmlns:a16="http://schemas.microsoft.com/office/drawing/2014/main" id="{BFAA6D0D-7DED-D101-2314-0212FE9C4213}"/>
              </a:ext>
            </a:extLst>
          </p:cNvPr>
          <p:cNvSpPr/>
          <p:nvPr/>
        </p:nvSpPr>
        <p:spPr>
          <a:xfrm>
            <a:off x="10300105" y="6304796"/>
            <a:ext cx="1410744" cy="211203"/>
          </a:xfrm>
          <a:prstGeom prst="rect">
            <a:avLst/>
          </a:prstGeom>
          <a:gradFill flip="none" rotWithShape="1">
            <a:gsLst>
              <a:gs pos="0">
                <a:srgbClr val="B17E21"/>
              </a:gs>
              <a:gs pos="43000">
                <a:srgbClr val="B17E21"/>
              </a:gs>
              <a:gs pos="75000">
                <a:srgbClr val="885907"/>
              </a:gs>
              <a:gs pos="97000">
                <a:srgbClr val="885907"/>
              </a:gs>
            </a:gsLst>
            <a:lin ang="10800000" scaled="1"/>
            <a:tileRect/>
          </a:gradFill>
          <a:ln w="19050">
            <a:solidFill>
              <a:srgbClr val="70AD47">
                <a:lumMod val="50000"/>
              </a:srgbClr>
            </a:solidFill>
          </a:ln>
          <a:effectLst>
            <a:innerShdw blurRad="114300">
              <a:prstClr val="black"/>
            </a:innerShdw>
          </a:effectLst>
        </p:spPr>
        <p:txBody>
          <a:bodyPr wrap="none" lIns="108000" tIns="36000" rIns="108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Carlos Reis</a:t>
            </a:r>
          </a:p>
        </p:txBody>
      </p:sp>
    </p:spTree>
    <p:extLst>
      <p:ext uri="{BB962C8B-B14F-4D97-AF65-F5344CB8AC3E}">
        <p14:creationId xmlns:p14="http://schemas.microsoft.com/office/powerpoint/2010/main" val="720574644"/>
      </p:ext>
    </p:extLst>
  </p:cSld>
  <p:clrMapOvr>
    <a:masterClrMapping/>
  </p:clrMapOvr>
  <mc:AlternateContent xmlns:mc="http://schemas.openxmlformats.org/markup-compatibility/2006" xmlns:p14="http://schemas.microsoft.com/office/powerpoint/2010/main">
    <mc:Choice Requires="p14">
      <p:transition spd="slow" p14:dur="25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3000"/>
                                        <p:tgtEl>
                                          <p:spTgt spid="4"/>
                                        </p:tgtEl>
                                      </p:cBhvr>
                                    </p:animEffect>
                                  </p:childTnLst>
                                </p:cTn>
                              </p:par>
                              <p:par>
                                <p:cTn id="8" presetID="21" presetClass="entr" presetSubtype="2"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heel(2)">
                                      <p:cBhvr>
                                        <p:cTn id="10" dur="3000"/>
                                        <p:tgtEl>
                                          <p:spTgt spid="2"/>
                                        </p:tgtEl>
                                      </p:cBhvr>
                                    </p:animEffect>
                                  </p:childTnLst>
                                </p:cTn>
                              </p:par>
                              <p:par>
                                <p:cTn id="11" presetID="47"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3FBE219B-3F9C-BB16-8BDC-35F47DEE4CA6}"/>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709A9B9C-CA43-11C8-6D9E-F84C8E4BCFC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5611ADF5-3FC2-915B-3EA5-76B0FF5ADAB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1ACCBCEC-D776-85DA-3158-04E1D77265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13219D32-542C-6E81-E18F-B7E36EAB311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4"/>
          </a:xfrm>
          <a:prstGeom prst="rect">
            <a:avLst/>
          </a:prstGeom>
        </p:spPr>
      </p:pic>
      <p:sp>
        <p:nvSpPr>
          <p:cNvPr id="5" name="Autor">
            <a:extLst>
              <a:ext uri="{FF2B5EF4-FFF2-40B4-BE49-F238E27FC236}">
                <a16:creationId xmlns:a16="http://schemas.microsoft.com/office/drawing/2014/main" id="{2C53AD75-9191-F632-998A-6F858CE1ABE8}"/>
              </a:ext>
            </a:extLst>
          </p:cNvPr>
          <p:cNvSpPr/>
          <p:nvPr/>
        </p:nvSpPr>
        <p:spPr>
          <a:xfrm>
            <a:off x="10157439" y="6304796"/>
            <a:ext cx="1553410" cy="211203"/>
          </a:xfrm>
          <a:prstGeom prst="rect">
            <a:avLst/>
          </a:prstGeom>
          <a:gradFill flip="none" rotWithShape="1">
            <a:gsLst>
              <a:gs pos="0">
                <a:srgbClr val="B17E21"/>
              </a:gs>
              <a:gs pos="43000">
                <a:srgbClr val="B17E21"/>
              </a:gs>
              <a:gs pos="75000">
                <a:srgbClr val="885907"/>
              </a:gs>
              <a:gs pos="97000">
                <a:srgbClr val="885907"/>
              </a:gs>
            </a:gsLst>
            <a:lin ang="10800000" scaled="1"/>
            <a:tileRect/>
          </a:gradFill>
          <a:ln w="19050">
            <a:solidFill>
              <a:srgbClr val="70AD47">
                <a:lumMod val="50000"/>
              </a:srgbClr>
            </a:solidFill>
          </a:ln>
          <a:effectLst>
            <a:innerShdw blurRad="114300">
              <a:prstClr val="black"/>
            </a:innerShdw>
          </a:effectLst>
        </p:spPr>
        <p:txBody>
          <a:bodyPr wrap="none" lIns="108000" tIns="36000" rIns="108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Janette Asche</a:t>
            </a:r>
          </a:p>
        </p:txBody>
      </p:sp>
    </p:spTree>
    <p:extLst>
      <p:ext uri="{BB962C8B-B14F-4D97-AF65-F5344CB8AC3E}">
        <p14:creationId xmlns:p14="http://schemas.microsoft.com/office/powerpoint/2010/main" val="2855510183"/>
      </p:ext>
    </p:extLst>
  </p:cSld>
  <p:clrMapOvr>
    <a:masterClrMapping/>
  </p:clrMapOvr>
  <mc:AlternateContent xmlns:mc="http://schemas.openxmlformats.org/markup-compatibility/2006" xmlns:p14="http://schemas.microsoft.com/office/powerpoint/2010/main">
    <mc:Choice Requires="p14">
      <p:transition spd="slow" p14:dur="25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3000"/>
                                        <p:tgtEl>
                                          <p:spTgt spid="4"/>
                                        </p:tgtEl>
                                      </p:cBhvr>
                                    </p:animEffect>
                                  </p:childTnLst>
                                </p:cTn>
                              </p:par>
                              <p:par>
                                <p:cTn id="8" presetID="21" presetClass="entr" presetSubtype="2"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heel(2)">
                                      <p:cBhvr>
                                        <p:cTn id="10" dur="3000"/>
                                        <p:tgtEl>
                                          <p:spTgt spid="2"/>
                                        </p:tgtEl>
                                      </p:cBhvr>
                                    </p:animEffect>
                                  </p:childTnLst>
                                </p:cTn>
                              </p:par>
                              <p:par>
                                <p:cTn id="11" presetID="47"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B4042671-4A89-4BBF-CE21-74CF4F9FB351}"/>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047FA723-F548-0F81-2CC6-7384B53D8BB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83655E71-6AC2-8486-6921-F6FBA638678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80EA3F76-185C-2861-51A2-F9213C349F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D26B81D5-08AE-FC74-595A-7873A03072A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4"/>
          </a:xfrm>
          <a:prstGeom prst="rect">
            <a:avLst/>
          </a:prstGeom>
        </p:spPr>
      </p:pic>
      <p:sp>
        <p:nvSpPr>
          <p:cNvPr id="5" name="Autor">
            <a:extLst>
              <a:ext uri="{FF2B5EF4-FFF2-40B4-BE49-F238E27FC236}">
                <a16:creationId xmlns:a16="http://schemas.microsoft.com/office/drawing/2014/main" id="{3F373711-EA39-7E2D-B1F9-E2103AF1C2AB}"/>
              </a:ext>
            </a:extLst>
          </p:cNvPr>
          <p:cNvSpPr/>
          <p:nvPr/>
        </p:nvSpPr>
        <p:spPr>
          <a:xfrm>
            <a:off x="10221559" y="6304796"/>
            <a:ext cx="1489290" cy="211203"/>
          </a:xfrm>
          <a:prstGeom prst="rect">
            <a:avLst/>
          </a:prstGeom>
          <a:gradFill flip="none" rotWithShape="1">
            <a:gsLst>
              <a:gs pos="0">
                <a:srgbClr val="B17E21"/>
              </a:gs>
              <a:gs pos="43000">
                <a:srgbClr val="B17E21"/>
              </a:gs>
              <a:gs pos="75000">
                <a:srgbClr val="885907"/>
              </a:gs>
              <a:gs pos="97000">
                <a:srgbClr val="885907"/>
              </a:gs>
            </a:gsLst>
            <a:lin ang="10800000" scaled="1"/>
            <a:tileRect/>
          </a:gradFill>
          <a:ln w="19050">
            <a:solidFill>
              <a:srgbClr val="70AD47">
                <a:lumMod val="50000"/>
              </a:srgbClr>
            </a:solidFill>
          </a:ln>
          <a:effectLst>
            <a:innerShdw blurRad="114300">
              <a:prstClr val="black"/>
            </a:innerShdw>
          </a:effectLst>
        </p:spPr>
        <p:txBody>
          <a:bodyPr wrap="none" lIns="108000" tIns="36000" rIns="108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Matt Kieffer</a:t>
            </a:r>
          </a:p>
        </p:txBody>
      </p:sp>
    </p:spTree>
    <p:extLst>
      <p:ext uri="{BB962C8B-B14F-4D97-AF65-F5344CB8AC3E}">
        <p14:creationId xmlns:p14="http://schemas.microsoft.com/office/powerpoint/2010/main" val="269829607"/>
      </p:ext>
    </p:extLst>
  </p:cSld>
  <p:clrMapOvr>
    <a:masterClrMapping/>
  </p:clrMapOvr>
  <mc:AlternateContent xmlns:mc="http://schemas.openxmlformats.org/markup-compatibility/2006" xmlns:p14="http://schemas.microsoft.com/office/powerpoint/2010/main">
    <mc:Choice Requires="p14">
      <p:transition spd="slow" p14:dur="25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3000"/>
                                        <p:tgtEl>
                                          <p:spTgt spid="4"/>
                                        </p:tgtEl>
                                      </p:cBhvr>
                                    </p:animEffect>
                                  </p:childTnLst>
                                </p:cTn>
                              </p:par>
                              <p:par>
                                <p:cTn id="8" presetID="21" presetClass="entr" presetSubtype="2"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heel(2)">
                                      <p:cBhvr>
                                        <p:cTn id="10" dur="3000"/>
                                        <p:tgtEl>
                                          <p:spTgt spid="2"/>
                                        </p:tgtEl>
                                      </p:cBhvr>
                                    </p:animEffect>
                                  </p:childTnLst>
                                </p:cTn>
                              </p:par>
                              <p:par>
                                <p:cTn id="11" presetID="47"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97CB024-D843-9894-14D6-885989F29B2D}"/>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0EEA185F-A381-E3BE-8B01-A5EB41CAD47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3641E0F4-FFA6-7CB0-06AA-B6E414AE394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FE1C324A-5A1F-8E79-6C05-5073C6AEBF4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2F512C55-47C4-1EA8-E315-A18E672705A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4"/>
          </a:xfrm>
          <a:prstGeom prst="rect">
            <a:avLst/>
          </a:prstGeom>
        </p:spPr>
      </p:pic>
      <p:sp>
        <p:nvSpPr>
          <p:cNvPr id="5" name="Autor">
            <a:extLst>
              <a:ext uri="{FF2B5EF4-FFF2-40B4-BE49-F238E27FC236}">
                <a16:creationId xmlns:a16="http://schemas.microsoft.com/office/drawing/2014/main" id="{BB04CE5A-DFFC-2B81-EDAD-7B5584F2AC2B}"/>
              </a:ext>
            </a:extLst>
          </p:cNvPr>
          <p:cNvSpPr/>
          <p:nvPr/>
        </p:nvSpPr>
        <p:spPr>
          <a:xfrm>
            <a:off x="9950651" y="6304796"/>
            <a:ext cx="1760198" cy="211203"/>
          </a:xfrm>
          <a:prstGeom prst="rect">
            <a:avLst/>
          </a:prstGeom>
          <a:gradFill flip="none" rotWithShape="1">
            <a:gsLst>
              <a:gs pos="0">
                <a:srgbClr val="B17E21"/>
              </a:gs>
              <a:gs pos="43000">
                <a:srgbClr val="B17E21"/>
              </a:gs>
              <a:gs pos="75000">
                <a:srgbClr val="885907"/>
              </a:gs>
              <a:gs pos="97000">
                <a:srgbClr val="885907"/>
              </a:gs>
            </a:gsLst>
            <a:lin ang="10800000" scaled="1"/>
            <a:tileRect/>
          </a:gradFill>
          <a:ln w="19050">
            <a:solidFill>
              <a:srgbClr val="70AD47">
                <a:lumMod val="50000"/>
              </a:srgbClr>
            </a:solidFill>
          </a:ln>
          <a:effectLst>
            <a:innerShdw blurRad="114300">
              <a:prstClr val="black"/>
            </a:innerShdw>
          </a:effectLst>
        </p:spPr>
        <p:txBody>
          <a:bodyPr wrap="none" lIns="108000" tIns="36000" rIns="108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Richard Forensky</a:t>
            </a:r>
          </a:p>
        </p:txBody>
      </p:sp>
    </p:spTree>
    <p:extLst>
      <p:ext uri="{BB962C8B-B14F-4D97-AF65-F5344CB8AC3E}">
        <p14:creationId xmlns:p14="http://schemas.microsoft.com/office/powerpoint/2010/main" val="2761800311"/>
      </p:ext>
    </p:extLst>
  </p:cSld>
  <p:clrMapOvr>
    <a:masterClrMapping/>
  </p:clrMapOvr>
  <mc:AlternateContent xmlns:mc="http://schemas.openxmlformats.org/markup-compatibility/2006" xmlns:p14="http://schemas.microsoft.com/office/powerpoint/2010/main">
    <mc:Choice Requires="p14">
      <p:transition spd="slow" p14:dur="25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3000"/>
                                        <p:tgtEl>
                                          <p:spTgt spid="4"/>
                                        </p:tgtEl>
                                      </p:cBhvr>
                                    </p:animEffect>
                                  </p:childTnLst>
                                </p:cTn>
                              </p:par>
                              <p:par>
                                <p:cTn id="8" presetID="21" presetClass="entr" presetSubtype="2"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heel(2)">
                                      <p:cBhvr>
                                        <p:cTn id="10" dur="3000"/>
                                        <p:tgtEl>
                                          <p:spTgt spid="2"/>
                                        </p:tgtEl>
                                      </p:cBhvr>
                                    </p:animEffect>
                                  </p:childTnLst>
                                </p:cTn>
                              </p:par>
                              <p:par>
                                <p:cTn id="11" presetID="47"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3F02F201-F35A-C573-1749-16FEDFB4E12B}"/>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418A4FC4-92A7-7EC1-A353-00903D3BE2B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91257278-9C22-D477-6556-2D2E3012172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333A8295-4346-D1F8-85B5-9350E16410F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3D724EE8-F172-F4CF-48D1-46464A73637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4"/>
          </a:xfrm>
          <a:prstGeom prst="rect">
            <a:avLst/>
          </a:prstGeom>
        </p:spPr>
      </p:pic>
      <p:sp>
        <p:nvSpPr>
          <p:cNvPr id="5" name="Autor">
            <a:extLst>
              <a:ext uri="{FF2B5EF4-FFF2-40B4-BE49-F238E27FC236}">
                <a16:creationId xmlns:a16="http://schemas.microsoft.com/office/drawing/2014/main" id="{F670DEBF-274D-540E-2592-1097ECC93862}"/>
              </a:ext>
            </a:extLst>
          </p:cNvPr>
          <p:cNvSpPr/>
          <p:nvPr/>
        </p:nvSpPr>
        <p:spPr>
          <a:xfrm>
            <a:off x="10069273" y="6304796"/>
            <a:ext cx="1641576" cy="211203"/>
          </a:xfrm>
          <a:prstGeom prst="rect">
            <a:avLst/>
          </a:prstGeom>
          <a:gradFill flip="none" rotWithShape="1">
            <a:gsLst>
              <a:gs pos="0">
                <a:srgbClr val="B17E21"/>
              </a:gs>
              <a:gs pos="43000">
                <a:srgbClr val="B17E21"/>
              </a:gs>
              <a:gs pos="75000">
                <a:srgbClr val="885907"/>
              </a:gs>
              <a:gs pos="97000">
                <a:srgbClr val="885907"/>
              </a:gs>
            </a:gsLst>
            <a:lin ang="10800000" scaled="1"/>
            <a:tileRect/>
          </a:gradFill>
          <a:ln w="19050">
            <a:solidFill>
              <a:srgbClr val="70AD47">
                <a:lumMod val="50000"/>
              </a:srgbClr>
            </a:solidFill>
          </a:ln>
          <a:effectLst>
            <a:innerShdw blurRad="114300">
              <a:prstClr val="black"/>
            </a:innerShdw>
          </a:effectLst>
        </p:spPr>
        <p:txBody>
          <a:bodyPr wrap="none" lIns="108000" tIns="36000" rIns="108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Slava Stepanov</a:t>
            </a:r>
          </a:p>
        </p:txBody>
      </p:sp>
    </p:spTree>
    <p:extLst>
      <p:ext uri="{BB962C8B-B14F-4D97-AF65-F5344CB8AC3E}">
        <p14:creationId xmlns:p14="http://schemas.microsoft.com/office/powerpoint/2010/main" val="4263863305"/>
      </p:ext>
    </p:extLst>
  </p:cSld>
  <p:clrMapOvr>
    <a:masterClrMapping/>
  </p:clrMapOvr>
  <mc:AlternateContent xmlns:mc="http://schemas.openxmlformats.org/markup-compatibility/2006" xmlns:p14="http://schemas.microsoft.com/office/powerpoint/2010/main">
    <mc:Choice Requires="p14">
      <p:transition spd="slow" p14:dur="25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3000"/>
                                        <p:tgtEl>
                                          <p:spTgt spid="4"/>
                                        </p:tgtEl>
                                      </p:cBhvr>
                                    </p:animEffect>
                                  </p:childTnLst>
                                </p:cTn>
                              </p:par>
                              <p:par>
                                <p:cTn id="8" presetID="21" presetClass="entr" presetSubtype="2"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heel(2)">
                                      <p:cBhvr>
                                        <p:cTn id="10" dur="3000"/>
                                        <p:tgtEl>
                                          <p:spTgt spid="2"/>
                                        </p:tgtEl>
                                      </p:cBhvr>
                                    </p:animEffect>
                                  </p:childTnLst>
                                </p:cTn>
                              </p:par>
                              <p:par>
                                <p:cTn id="11" presetID="47"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5C4F416A-9CF9-DF67-B5F0-0918E934A0E2}"/>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BCC8F5F0-2BD0-58F4-1F0F-8188199B425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439AFD9B-15C8-A2B3-F204-4B68B3EF847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EE459C28-EC6A-03C2-CB34-764FDFBB82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52E89898-42AF-CD90-A4CE-424DB576F80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4"/>
          </a:xfrm>
          <a:prstGeom prst="rect">
            <a:avLst/>
          </a:prstGeom>
        </p:spPr>
      </p:pic>
      <p:sp>
        <p:nvSpPr>
          <p:cNvPr id="2" name="Autor">
            <a:extLst>
              <a:ext uri="{FF2B5EF4-FFF2-40B4-BE49-F238E27FC236}">
                <a16:creationId xmlns:a16="http://schemas.microsoft.com/office/drawing/2014/main" id="{19F5AB36-A1C8-A52F-8FF5-18734CBB48BE}"/>
              </a:ext>
            </a:extLst>
          </p:cNvPr>
          <p:cNvSpPr/>
          <p:nvPr/>
        </p:nvSpPr>
        <p:spPr>
          <a:xfrm>
            <a:off x="10351402" y="6304796"/>
            <a:ext cx="1359447" cy="211203"/>
          </a:xfrm>
          <a:prstGeom prst="rect">
            <a:avLst/>
          </a:prstGeom>
          <a:gradFill flip="none" rotWithShape="1">
            <a:gsLst>
              <a:gs pos="0">
                <a:srgbClr val="B17E21"/>
              </a:gs>
              <a:gs pos="43000">
                <a:srgbClr val="B17E21"/>
              </a:gs>
              <a:gs pos="75000">
                <a:srgbClr val="885907"/>
              </a:gs>
              <a:gs pos="97000">
                <a:srgbClr val="885907"/>
              </a:gs>
            </a:gsLst>
            <a:lin ang="10800000" scaled="1"/>
            <a:tileRect/>
          </a:gradFill>
          <a:ln w="19050">
            <a:solidFill>
              <a:srgbClr val="70AD47">
                <a:lumMod val="50000"/>
              </a:srgbClr>
            </a:solidFill>
          </a:ln>
          <a:effectLst>
            <a:innerShdw blurRad="114300">
              <a:prstClr val="black"/>
            </a:innerShdw>
          </a:effectLst>
        </p:spPr>
        <p:txBody>
          <a:bodyPr wrap="none" lIns="108000" tIns="36000" rIns="108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Allan Grey</a:t>
            </a:r>
          </a:p>
        </p:txBody>
      </p:sp>
    </p:spTree>
    <p:extLst>
      <p:ext uri="{BB962C8B-B14F-4D97-AF65-F5344CB8AC3E}">
        <p14:creationId xmlns:p14="http://schemas.microsoft.com/office/powerpoint/2010/main" val="648379113"/>
      </p:ext>
    </p:extLst>
  </p:cSld>
  <p:clrMapOvr>
    <a:masterClrMapping/>
  </p:clrMapOvr>
  <mc:AlternateContent xmlns:mc="http://schemas.openxmlformats.org/markup-compatibility/2006" xmlns:p14="http://schemas.microsoft.com/office/powerpoint/2010/main">
    <mc:Choice Requires="p14">
      <p:transition spd="slow" p14:dur="25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3000"/>
                                        <p:tgtEl>
                                          <p:spTgt spid="4"/>
                                        </p:tgtEl>
                                      </p:cBhvr>
                                    </p:animEffect>
                                  </p:childTnLst>
                                </p:cTn>
                              </p:par>
                              <p:par>
                                <p:cTn id="8" presetID="21" presetClass="entr" presetSubtype="2"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heel(2)">
                                      <p:cBhvr>
                                        <p:cTn id="10" dur="3000"/>
                                        <p:tgtEl>
                                          <p:spTgt spid="5"/>
                                        </p:tgtEl>
                                      </p:cBhvr>
                                    </p:animEffect>
                                  </p:childTnLst>
                                </p:cTn>
                              </p:par>
                              <p:par>
                                <p:cTn id="11" presetID="47"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D648105C-7F9A-5752-BF3E-326A537E953E}"/>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46E6E8BF-8F6F-E65D-1029-5D78944E59B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C9BB66C3-B259-D614-ACBD-3863E1C403C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DB4D453E-2B6F-5F75-9CB9-1F4F650ACF3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16BBCF0A-6E50-0C51-0A6A-FAE701C1466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4"/>
          </a:xfrm>
          <a:prstGeom prst="rect">
            <a:avLst/>
          </a:prstGeom>
        </p:spPr>
      </p:pic>
      <p:sp>
        <p:nvSpPr>
          <p:cNvPr id="5" name="Autor">
            <a:extLst>
              <a:ext uri="{FF2B5EF4-FFF2-40B4-BE49-F238E27FC236}">
                <a16:creationId xmlns:a16="http://schemas.microsoft.com/office/drawing/2014/main" id="{A7BB098D-B6E7-9E31-C3D2-E209CB4454A5}"/>
              </a:ext>
            </a:extLst>
          </p:cNvPr>
          <p:cNvSpPr/>
          <p:nvPr/>
        </p:nvSpPr>
        <p:spPr>
          <a:xfrm>
            <a:off x="10287281" y="6304796"/>
            <a:ext cx="1423568" cy="211203"/>
          </a:xfrm>
          <a:prstGeom prst="rect">
            <a:avLst/>
          </a:prstGeom>
          <a:gradFill flip="none" rotWithShape="1">
            <a:gsLst>
              <a:gs pos="0">
                <a:srgbClr val="B17E21"/>
              </a:gs>
              <a:gs pos="43000">
                <a:srgbClr val="B17E21"/>
              </a:gs>
              <a:gs pos="75000">
                <a:srgbClr val="885907"/>
              </a:gs>
              <a:gs pos="97000">
                <a:srgbClr val="885907"/>
              </a:gs>
            </a:gsLst>
            <a:lin ang="10800000" scaled="1"/>
            <a:tileRect/>
          </a:gradFill>
          <a:ln w="19050">
            <a:solidFill>
              <a:srgbClr val="70AD47">
                <a:lumMod val="50000"/>
              </a:srgbClr>
            </a:solidFill>
          </a:ln>
          <a:effectLst>
            <a:innerShdw blurRad="114300">
              <a:prstClr val="black"/>
            </a:innerShdw>
          </a:effectLst>
        </p:spPr>
        <p:txBody>
          <a:bodyPr wrap="none" lIns="108000" tIns="36000" rIns="108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J.B.Dodane</a:t>
            </a:r>
          </a:p>
        </p:txBody>
      </p:sp>
    </p:spTree>
    <p:extLst>
      <p:ext uri="{BB962C8B-B14F-4D97-AF65-F5344CB8AC3E}">
        <p14:creationId xmlns:p14="http://schemas.microsoft.com/office/powerpoint/2010/main" val="1094633817"/>
      </p:ext>
    </p:extLst>
  </p:cSld>
  <p:clrMapOvr>
    <a:masterClrMapping/>
  </p:clrMapOvr>
  <mc:AlternateContent xmlns:mc="http://schemas.openxmlformats.org/markup-compatibility/2006" xmlns:p14="http://schemas.microsoft.com/office/powerpoint/2010/main">
    <mc:Choice Requires="p14">
      <p:transition spd="slow" p14:dur="25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3000"/>
                                        <p:tgtEl>
                                          <p:spTgt spid="4"/>
                                        </p:tgtEl>
                                      </p:cBhvr>
                                    </p:animEffect>
                                  </p:childTnLst>
                                </p:cTn>
                              </p:par>
                              <p:par>
                                <p:cTn id="8" presetID="21" presetClass="entr" presetSubtype="2"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heel(2)">
                                      <p:cBhvr>
                                        <p:cTn id="10" dur="3000"/>
                                        <p:tgtEl>
                                          <p:spTgt spid="2"/>
                                        </p:tgtEl>
                                      </p:cBhvr>
                                    </p:animEffect>
                                  </p:childTnLst>
                                </p:cTn>
                              </p:par>
                              <p:par>
                                <p:cTn id="11" presetID="47"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3543A63F-0B38-6DEB-8DC2-5243362FBD2A}"/>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0FC9DA37-208A-9BE4-ACD3-C372950DCB6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7A82D455-9EF0-D874-D07E-1149E9D81E4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768E0E05-8F03-64DB-EA04-74AEEC49B97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E6755C4C-5D26-A04A-144E-49536C677C9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4"/>
          </a:xfrm>
          <a:prstGeom prst="rect">
            <a:avLst/>
          </a:prstGeom>
        </p:spPr>
      </p:pic>
      <p:sp>
        <p:nvSpPr>
          <p:cNvPr id="5" name="Autor">
            <a:extLst>
              <a:ext uri="{FF2B5EF4-FFF2-40B4-BE49-F238E27FC236}">
                <a16:creationId xmlns:a16="http://schemas.microsoft.com/office/drawing/2014/main" id="{83D5E1E8-C230-EE1D-0BEC-D36362729BEB}"/>
              </a:ext>
            </a:extLst>
          </p:cNvPr>
          <p:cNvSpPr/>
          <p:nvPr/>
        </p:nvSpPr>
        <p:spPr>
          <a:xfrm>
            <a:off x="10287281" y="6304796"/>
            <a:ext cx="1423568" cy="211203"/>
          </a:xfrm>
          <a:prstGeom prst="rect">
            <a:avLst/>
          </a:prstGeom>
          <a:gradFill flip="none" rotWithShape="1">
            <a:gsLst>
              <a:gs pos="0">
                <a:srgbClr val="B17E21"/>
              </a:gs>
              <a:gs pos="43000">
                <a:srgbClr val="B17E21"/>
              </a:gs>
              <a:gs pos="75000">
                <a:srgbClr val="885907"/>
              </a:gs>
              <a:gs pos="97000">
                <a:srgbClr val="885907"/>
              </a:gs>
            </a:gsLst>
            <a:lin ang="10800000" scaled="1"/>
            <a:tileRect/>
          </a:gradFill>
          <a:ln w="19050">
            <a:solidFill>
              <a:srgbClr val="70AD47">
                <a:lumMod val="50000"/>
              </a:srgbClr>
            </a:solidFill>
          </a:ln>
          <a:effectLst>
            <a:innerShdw blurRad="114300">
              <a:prstClr val="black"/>
            </a:innerShdw>
          </a:effectLst>
        </p:spPr>
        <p:txBody>
          <a:bodyPr wrap="none" lIns="108000" tIns="36000" rIns="108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J.B.Dodane</a:t>
            </a:r>
          </a:p>
        </p:txBody>
      </p:sp>
    </p:spTree>
    <p:extLst>
      <p:ext uri="{BB962C8B-B14F-4D97-AF65-F5344CB8AC3E}">
        <p14:creationId xmlns:p14="http://schemas.microsoft.com/office/powerpoint/2010/main" val="1680377320"/>
      </p:ext>
    </p:extLst>
  </p:cSld>
  <p:clrMapOvr>
    <a:masterClrMapping/>
  </p:clrMapOvr>
  <mc:AlternateContent xmlns:mc="http://schemas.openxmlformats.org/markup-compatibility/2006" xmlns:p14="http://schemas.microsoft.com/office/powerpoint/2010/main">
    <mc:Choice Requires="p14">
      <p:transition spd="slow" p14:dur="25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3000"/>
                                        <p:tgtEl>
                                          <p:spTgt spid="4"/>
                                        </p:tgtEl>
                                      </p:cBhvr>
                                    </p:animEffect>
                                  </p:childTnLst>
                                </p:cTn>
                              </p:par>
                              <p:par>
                                <p:cTn id="8" presetID="21" presetClass="entr" presetSubtype="2"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heel(2)">
                                      <p:cBhvr>
                                        <p:cTn id="10" dur="3000"/>
                                        <p:tgtEl>
                                          <p:spTgt spid="2"/>
                                        </p:tgtEl>
                                      </p:cBhvr>
                                    </p:animEffect>
                                  </p:childTnLst>
                                </p:cTn>
                              </p:par>
                              <p:par>
                                <p:cTn id="11" presetID="47"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3724B81-5CAA-22C6-8577-11DC600CF26B}"/>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EB3D3AA1-3B11-5558-F6D7-4BE034CBDC4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5E0B8B4E-17C5-DA5B-F2DA-ACA38489D6E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A867E887-515E-F3FB-C8CD-A88040BA7DE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6ECBC034-6B3B-A7B1-6C7D-DFFDA42D755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4"/>
          </a:xfrm>
          <a:prstGeom prst="rect">
            <a:avLst/>
          </a:prstGeom>
        </p:spPr>
      </p:pic>
      <p:sp>
        <p:nvSpPr>
          <p:cNvPr id="5" name="Autor">
            <a:extLst>
              <a:ext uri="{FF2B5EF4-FFF2-40B4-BE49-F238E27FC236}">
                <a16:creationId xmlns:a16="http://schemas.microsoft.com/office/drawing/2014/main" id="{83D77D44-6ED3-53E1-592A-B6CC9A754C8A}"/>
              </a:ext>
            </a:extLst>
          </p:cNvPr>
          <p:cNvSpPr/>
          <p:nvPr/>
        </p:nvSpPr>
        <p:spPr>
          <a:xfrm>
            <a:off x="10287281" y="6304796"/>
            <a:ext cx="1423568" cy="211203"/>
          </a:xfrm>
          <a:prstGeom prst="rect">
            <a:avLst/>
          </a:prstGeom>
          <a:gradFill flip="none" rotWithShape="1">
            <a:gsLst>
              <a:gs pos="0">
                <a:srgbClr val="B17E21"/>
              </a:gs>
              <a:gs pos="43000">
                <a:srgbClr val="B17E21"/>
              </a:gs>
              <a:gs pos="75000">
                <a:srgbClr val="885907"/>
              </a:gs>
              <a:gs pos="97000">
                <a:srgbClr val="885907"/>
              </a:gs>
            </a:gsLst>
            <a:lin ang="10800000" scaled="1"/>
            <a:tileRect/>
          </a:gradFill>
          <a:ln w="19050">
            <a:solidFill>
              <a:srgbClr val="70AD47">
                <a:lumMod val="50000"/>
              </a:srgbClr>
            </a:solidFill>
          </a:ln>
          <a:effectLst>
            <a:innerShdw blurRad="114300">
              <a:prstClr val="black"/>
            </a:innerShdw>
          </a:effectLst>
        </p:spPr>
        <p:txBody>
          <a:bodyPr wrap="none" lIns="108000" tIns="36000" rIns="108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J.B.Dodane</a:t>
            </a:r>
          </a:p>
        </p:txBody>
      </p:sp>
    </p:spTree>
    <p:extLst>
      <p:ext uri="{BB962C8B-B14F-4D97-AF65-F5344CB8AC3E}">
        <p14:creationId xmlns:p14="http://schemas.microsoft.com/office/powerpoint/2010/main" val="2986145045"/>
      </p:ext>
    </p:extLst>
  </p:cSld>
  <p:clrMapOvr>
    <a:masterClrMapping/>
  </p:clrMapOvr>
  <mc:AlternateContent xmlns:mc="http://schemas.openxmlformats.org/markup-compatibility/2006" xmlns:p14="http://schemas.microsoft.com/office/powerpoint/2010/main">
    <mc:Choice Requires="p14">
      <p:transition spd="slow" p14:dur="25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3000"/>
                                        <p:tgtEl>
                                          <p:spTgt spid="4"/>
                                        </p:tgtEl>
                                      </p:cBhvr>
                                    </p:animEffect>
                                  </p:childTnLst>
                                </p:cTn>
                              </p:par>
                              <p:par>
                                <p:cTn id="8" presetID="21" presetClass="entr" presetSubtype="2"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heel(2)">
                                      <p:cBhvr>
                                        <p:cTn id="10" dur="3000"/>
                                        <p:tgtEl>
                                          <p:spTgt spid="2"/>
                                        </p:tgtEl>
                                      </p:cBhvr>
                                    </p:animEffect>
                                  </p:childTnLst>
                                </p:cTn>
                              </p:par>
                              <p:par>
                                <p:cTn id="11" presetID="47"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33D0D219-9CCB-5D18-6A8B-B5D9D546E1FB}"/>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B902EF9A-8BFA-0AB7-73D5-5AF605D643B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E17E2599-E335-BE8F-8100-9403FD5989C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EA1E615A-2713-76BF-58BF-DCA5FDC27BD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32458C4C-EB3C-4326-2D35-9F357767CA5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4"/>
          </a:xfrm>
          <a:prstGeom prst="rect">
            <a:avLst/>
          </a:prstGeom>
        </p:spPr>
      </p:pic>
      <p:sp>
        <p:nvSpPr>
          <p:cNvPr id="5" name="Autor">
            <a:extLst>
              <a:ext uri="{FF2B5EF4-FFF2-40B4-BE49-F238E27FC236}">
                <a16:creationId xmlns:a16="http://schemas.microsoft.com/office/drawing/2014/main" id="{7EF8AB58-77F7-1486-B941-E611B9C20B0F}"/>
              </a:ext>
            </a:extLst>
          </p:cNvPr>
          <p:cNvSpPr/>
          <p:nvPr/>
        </p:nvSpPr>
        <p:spPr>
          <a:xfrm>
            <a:off x="10287281" y="6304796"/>
            <a:ext cx="1423568" cy="211203"/>
          </a:xfrm>
          <a:prstGeom prst="rect">
            <a:avLst/>
          </a:prstGeom>
          <a:gradFill flip="none" rotWithShape="1">
            <a:gsLst>
              <a:gs pos="0">
                <a:srgbClr val="B17E21"/>
              </a:gs>
              <a:gs pos="43000">
                <a:srgbClr val="B17E21"/>
              </a:gs>
              <a:gs pos="75000">
                <a:srgbClr val="885907"/>
              </a:gs>
              <a:gs pos="97000">
                <a:srgbClr val="885907"/>
              </a:gs>
            </a:gsLst>
            <a:lin ang="10800000" scaled="1"/>
            <a:tileRect/>
          </a:gradFill>
          <a:ln w="19050">
            <a:solidFill>
              <a:srgbClr val="70AD47">
                <a:lumMod val="50000"/>
              </a:srgbClr>
            </a:solidFill>
          </a:ln>
          <a:effectLst>
            <a:innerShdw blurRad="114300">
              <a:prstClr val="black"/>
            </a:innerShdw>
          </a:effectLst>
        </p:spPr>
        <p:txBody>
          <a:bodyPr wrap="none" lIns="108000" tIns="36000" rIns="108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J.B.Dodane</a:t>
            </a:r>
          </a:p>
        </p:txBody>
      </p:sp>
    </p:spTree>
    <p:extLst>
      <p:ext uri="{BB962C8B-B14F-4D97-AF65-F5344CB8AC3E}">
        <p14:creationId xmlns:p14="http://schemas.microsoft.com/office/powerpoint/2010/main" val="3033456883"/>
      </p:ext>
    </p:extLst>
  </p:cSld>
  <p:clrMapOvr>
    <a:masterClrMapping/>
  </p:clrMapOvr>
  <mc:AlternateContent xmlns:mc="http://schemas.openxmlformats.org/markup-compatibility/2006" xmlns:p14="http://schemas.microsoft.com/office/powerpoint/2010/main">
    <mc:Choice Requires="p14">
      <p:transition spd="slow" p14:dur="25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3000"/>
                                        <p:tgtEl>
                                          <p:spTgt spid="4"/>
                                        </p:tgtEl>
                                      </p:cBhvr>
                                    </p:animEffect>
                                  </p:childTnLst>
                                </p:cTn>
                              </p:par>
                              <p:par>
                                <p:cTn id="8" presetID="21" presetClass="entr" presetSubtype="2"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heel(2)">
                                      <p:cBhvr>
                                        <p:cTn id="10" dur="3000"/>
                                        <p:tgtEl>
                                          <p:spTgt spid="2"/>
                                        </p:tgtEl>
                                      </p:cBhvr>
                                    </p:animEffect>
                                  </p:childTnLst>
                                </p:cTn>
                              </p:par>
                              <p:par>
                                <p:cTn id="11" presetID="47"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2AEBB32-51E8-952E-AEA6-63E1FE5C6BE5}"/>
            </a:ext>
          </a:extLst>
        </p:cNvPr>
        <p:cNvGrpSpPr/>
        <p:nvPr/>
      </p:nvGrpSpPr>
      <p:grpSpPr>
        <a:xfrm>
          <a:off x="0" y="0"/>
          <a:ext cx="0" cy="0"/>
          <a:chOff x="0" y="0"/>
          <a:chExt cx="0" cy="0"/>
        </a:xfrm>
      </p:grpSpPr>
      <p:pic>
        <p:nvPicPr>
          <p:cNvPr id="9" name="Foto 0">
            <a:extLst>
              <a:ext uri="{FF2B5EF4-FFF2-40B4-BE49-F238E27FC236}">
                <a16:creationId xmlns:a16="http://schemas.microsoft.com/office/drawing/2014/main" id="{56891230-E8F5-0401-8A40-64C889B4E74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Rám 0">
            <a:extLst>
              <a:ext uri="{FF2B5EF4-FFF2-40B4-BE49-F238E27FC236}">
                <a16:creationId xmlns:a16="http://schemas.microsoft.com/office/drawing/2014/main" id="{0089C8D7-1F1A-C413-05FD-FAA096517F8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pic>
        <p:nvPicPr>
          <p:cNvPr id="5" name="Foto A">
            <a:extLst>
              <a:ext uri="{FF2B5EF4-FFF2-40B4-BE49-F238E27FC236}">
                <a16:creationId xmlns:a16="http://schemas.microsoft.com/office/drawing/2014/main" id="{EDC86239-10F6-A0E1-3565-34FBB2B2838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5943592" cy="6857991"/>
          </a:xfrm>
          <a:prstGeom prst="rect">
            <a:avLst/>
          </a:prstGeom>
        </p:spPr>
      </p:pic>
      <p:pic>
        <p:nvPicPr>
          <p:cNvPr id="6" name="Rám A">
            <a:extLst>
              <a:ext uri="{FF2B5EF4-FFF2-40B4-BE49-F238E27FC236}">
                <a16:creationId xmlns:a16="http://schemas.microsoft.com/office/drawing/2014/main" id="{80ABA8C0-5F4C-9855-DB6D-69E8212AB13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0"/>
            <a:ext cx="5943594" cy="6857994"/>
          </a:xfrm>
          <a:prstGeom prst="rect">
            <a:avLst/>
          </a:prstGeom>
        </p:spPr>
      </p:pic>
      <p:sp>
        <p:nvSpPr>
          <p:cNvPr id="7" name="Autor A">
            <a:extLst>
              <a:ext uri="{FF2B5EF4-FFF2-40B4-BE49-F238E27FC236}">
                <a16:creationId xmlns:a16="http://schemas.microsoft.com/office/drawing/2014/main" id="{D09225C1-F075-0E0F-4944-EE682C732D99}"/>
              </a:ext>
            </a:extLst>
          </p:cNvPr>
          <p:cNvSpPr/>
          <p:nvPr/>
        </p:nvSpPr>
        <p:spPr>
          <a:xfrm>
            <a:off x="3872180" y="6304805"/>
            <a:ext cx="1553410" cy="211203"/>
          </a:xfrm>
          <a:prstGeom prst="rect">
            <a:avLst/>
          </a:prstGeom>
          <a:gradFill flip="none" rotWithShape="1">
            <a:gsLst>
              <a:gs pos="0">
                <a:srgbClr val="B17E21"/>
              </a:gs>
              <a:gs pos="43000">
                <a:srgbClr val="B17E21"/>
              </a:gs>
              <a:gs pos="75000">
                <a:srgbClr val="885907"/>
              </a:gs>
              <a:gs pos="97000">
                <a:srgbClr val="885907"/>
              </a:gs>
            </a:gsLst>
            <a:lin ang="10800000" scaled="1"/>
            <a:tileRect/>
          </a:gradFill>
          <a:ln w="19050">
            <a:solidFill>
              <a:srgbClr val="70AD47">
                <a:lumMod val="50000"/>
              </a:srgbClr>
            </a:solidFill>
          </a:ln>
          <a:effectLst>
            <a:innerShdw blurRad="114300">
              <a:prstClr val="black"/>
            </a:innerShdw>
          </a:effectLst>
        </p:spPr>
        <p:txBody>
          <a:bodyPr wrap="none" lIns="108000" tIns="36000" rIns="108000" bIns="36000" rtlCol="0">
            <a:spAutoFit/>
          </a:bodyPr>
          <a:lstStyle/>
          <a:p>
            <a:pPr lvl="0" algn="r">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a:t>
            </a:r>
            <a:r>
              <a:rPr lang="sk-SK" sz="900" b="1" i="1">
                <a:solidFill>
                  <a:prstClr val="white"/>
                </a:solidFill>
                <a:latin typeface="JasmineUPC" panose="02020603050405020304" pitchFamily="18" charset="-18"/>
              </a:rPr>
              <a:t>Janette Asche</a:t>
            </a:r>
            <a:endPar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endParaRPr>
          </a:p>
        </p:txBody>
      </p:sp>
      <p:pic>
        <p:nvPicPr>
          <p:cNvPr id="4" name="Foto B">
            <a:extLst>
              <a:ext uri="{FF2B5EF4-FFF2-40B4-BE49-F238E27FC236}">
                <a16:creationId xmlns:a16="http://schemas.microsoft.com/office/drawing/2014/main" id="{C451CD99-1847-4B6D-CDDB-190D379A34A6}"/>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6248391" y="0"/>
            <a:ext cx="5943592" cy="6857991"/>
          </a:xfrm>
          <a:prstGeom prst="rect">
            <a:avLst/>
          </a:prstGeom>
        </p:spPr>
      </p:pic>
      <p:pic>
        <p:nvPicPr>
          <p:cNvPr id="3" name="Rám B">
            <a:extLst>
              <a:ext uri="{FF2B5EF4-FFF2-40B4-BE49-F238E27FC236}">
                <a16:creationId xmlns:a16="http://schemas.microsoft.com/office/drawing/2014/main" id="{4AFFD6DA-3559-A4BE-AE51-E3FF47D354F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248390" y="0"/>
            <a:ext cx="5943594" cy="6857994"/>
          </a:xfrm>
          <a:prstGeom prst="rect">
            <a:avLst/>
          </a:prstGeom>
        </p:spPr>
      </p:pic>
      <p:sp>
        <p:nvSpPr>
          <p:cNvPr id="2" name="Autor B">
            <a:extLst>
              <a:ext uri="{FF2B5EF4-FFF2-40B4-BE49-F238E27FC236}">
                <a16:creationId xmlns:a16="http://schemas.microsoft.com/office/drawing/2014/main" id="{D5B1A85E-B195-659E-5245-DE746976061D}"/>
              </a:ext>
            </a:extLst>
          </p:cNvPr>
          <p:cNvSpPr/>
          <p:nvPr/>
        </p:nvSpPr>
        <p:spPr>
          <a:xfrm>
            <a:off x="10120570" y="6304796"/>
            <a:ext cx="1553410" cy="211203"/>
          </a:xfrm>
          <a:prstGeom prst="rect">
            <a:avLst/>
          </a:prstGeom>
          <a:gradFill flip="none" rotWithShape="1">
            <a:gsLst>
              <a:gs pos="0">
                <a:srgbClr val="B17E21"/>
              </a:gs>
              <a:gs pos="43000">
                <a:srgbClr val="B17E21"/>
              </a:gs>
              <a:gs pos="75000">
                <a:srgbClr val="885907"/>
              </a:gs>
              <a:gs pos="97000">
                <a:srgbClr val="885907"/>
              </a:gs>
            </a:gsLst>
            <a:lin ang="10800000" scaled="1"/>
            <a:tileRect/>
          </a:gradFill>
          <a:ln w="19050">
            <a:solidFill>
              <a:srgbClr val="70AD47">
                <a:lumMod val="50000"/>
              </a:srgbClr>
            </a:solidFill>
          </a:ln>
          <a:effectLst>
            <a:innerShdw blurRad="114300">
              <a:prstClr val="black"/>
            </a:innerShdw>
          </a:effectLst>
        </p:spPr>
        <p:txBody>
          <a:bodyPr wrap="none" lIns="108000" tIns="36000" rIns="108000" bIns="36000" rtlCol="0">
            <a:spAutoFit/>
          </a:bodyPr>
          <a:lstStyle/>
          <a:p>
            <a:pPr lvl="0" algn="r">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a:t>
            </a:r>
            <a:r>
              <a:rPr lang="sk-SK" sz="900" b="1" i="1">
                <a:solidFill>
                  <a:prstClr val="white"/>
                </a:solidFill>
                <a:latin typeface="JasmineUPC" panose="02020603050405020304" pitchFamily="18" charset="-18"/>
              </a:rPr>
              <a:t>Janette Asche</a:t>
            </a:r>
            <a:endPar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endParaRPr>
          </a:p>
        </p:txBody>
      </p:sp>
      <p:pic>
        <p:nvPicPr>
          <p:cNvPr id="10" name="Foto 4">
            <a:extLst>
              <a:ext uri="{FF2B5EF4-FFF2-40B4-BE49-F238E27FC236}">
                <a16:creationId xmlns:a16="http://schemas.microsoft.com/office/drawing/2014/main" id="{C0F444C9-42D0-4B82-213C-7A0F612575B5}"/>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11" name="Rám 4">
            <a:extLst>
              <a:ext uri="{FF2B5EF4-FFF2-40B4-BE49-F238E27FC236}">
                <a16:creationId xmlns:a16="http://schemas.microsoft.com/office/drawing/2014/main" id="{351CBDCD-DCB8-6605-E0EA-F682FEB3F00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
        <p:nvSpPr>
          <p:cNvPr id="12" name="Autor 4">
            <a:extLst>
              <a:ext uri="{FF2B5EF4-FFF2-40B4-BE49-F238E27FC236}">
                <a16:creationId xmlns:a16="http://schemas.microsoft.com/office/drawing/2014/main" id="{1CDEBCCC-8192-1F8A-3EEA-C969D5204C9A}"/>
              </a:ext>
            </a:extLst>
          </p:cNvPr>
          <p:cNvSpPr/>
          <p:nvPr/>
        </p:nvSpPr>
        <p:spPr>
          <a:xfrm>
            <a:off x="9950651" y="6304796"/>
            <a:ext cx="1760198" cy="211203"/>
          </a:xfrm>
          <a:prstGeom prst="rect">
            <a:avLst/>
          </a:prstGeom>
          <a:gradFill flip="none" rotWithShape="1">
            <a:gsLst>
              <a:gs pos="0">
                <a:srgbClr val="B17E21"/>
              </a:gs>
              <a:gs pos="43000">
                <a:srgbClr val="B17E21"/>
              </a:gs>
              <a:gs pos="75000">
                <a:srgbClr val="885907"/>
              </a:gs>
              <a:gs pos="97000">
                <a:srgbClr val="885907"/>
              </a:gs>
            </a:gsLst>
            <a:lin ang="10800000" scaled="1"/>
            <a:tileRect/>
          </a:gradFill>
          <a:ln w="19050">
            <a:solidFill>
              <a:srgbClr val="70AD47">
                <a:lumMod val="50000"/>
              </a:srgbClr>
            </a:solidFill>
          </a:ln>
          <a:effectLst>
            <a:innerShdw blurRad="114300">
              <a:prstClr val="black"/>
            </a:innerShdw>
          </a:effectLst>
        </p:spPr>
        <p:txBody>
          <a:bodyPr wrap="none" lIns="108000" tIns="36000" rIns="108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Richard Forensky</a:t>
            </a:r>
          </a:p>
        </p:txBody>
      </p:sp>
    </p:spTree>
    <p:extLst>
      <p:ext uri="{BB962C8B-B14F-4D97-AF65-F5344CB8AC3E}">
        <p14:creationId xmlns:p14="http://schemas.microsoft.com/office/powerpoint/2010/main" val="2673484461"/>
      </p:ext>
    </p:extLst>
  </p:cSld>
  <p:clrMapOvr>
    <a:masterClrMapping/>
  </p:clrMapOvr>
  <mc:AlternateContent xmlns:mc="http://schemas.openxmlformats.org/markup-compatibility/2006" xmlns:p14="http://schemas.microsoft.com/office/powerpoint/2010/main">
    <mc:Choice Requires="p14">
      <p:transition spd="slow" p14:dur="2500" advClick="0" advTm="14000">
        <p:fade/>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fill="hold"/>
                                        <p:tgtEl>
                                          <p:spTgt spid="5"/>
                                        </p:tgtEl>
                                        <p:attrNameLst>
                                          <p:attrName>ppt_x</p:attrName>
                                        </p:attrNameLst>
                                      </p:cBhvr>
                                      <p:tavLst>
                                        <p:tav tm="0">
                                          <p:val>
                                            <p:strVal val="0-#ppt_w/2"/>
                                          </p:val>
                                        </p:tav>
                                        <p:tav tm="100000">
                                          <p:val>
                                            <p:strVal val="#ppt_x"/>
                                          </p:val>
                                        </p:tav>
                                      </p:tavLst>
                                    </p:anim>
                                    <p:anim calcmode="lin" valueType="num">
                                      <p:cBhvr additive="base">
                                        <p:cTn id="8" dur="2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0-#ppt_w/2"/>
                                          </p:val>
                                        </p:tav>
                                        <p:tav tm="100000">
                                          <p:val>
                                            <p:strVal val="#ppt_x"/>
                                          </p:val>
                                        </p:tav>
                                      </p:tavLst>
                                    </p:anim>
                                    <p:anim calcmode="lin" valueType="num">
                                      <p:cBhvr additive="base">
                                        <p:cTn id="12" dur="2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2000" fill="hold"/>
                                        <p:tgtEl>
                                          <p:spTgt spid="4"/>
                                        </p:tgtEl>
                                        <p:attrNameLst>
                                          <p:attrName>ppt_x</p:attrName>
                                        </p:attrNameLst>
                                      </p:cBhvr>
                                      <p:tavLst>
                                        <p:tav tm="0">
                                          <p:val>
                                            <p:strVal val="1+#ppt_w/2"/>
                                          </p:val>
                                        </p:tav>
                                        <p:tav tm="100000">
                                          <p:val>
                                            <p:strVal val="#ppt_x"/>
                                          </p:val>
                                        </p:tav>
                                      </p:tavLst>
                                    </p:anim>
                                    <p:anim calcmode="lin" valueType="num">
                                      <p:cBhvr additive="base">
                                        <p:cTn id="16" dur="200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2000" fill="hold"/>
                                        <p:tgtEl>
                                          <p:spTgt spid="3"/>
                                        </p:tgtEl>
                                        <p:attrNameLst>
                                          <p:attrName>ppt_x</p:attrName>
                                        </p:attrNameLst>
                                      </p:cBhvr>
                                      <p:tavLst>
                                        <p:tav tm="0">
                                          <p:val>
                                            <p:strVal val="1+#ppt_w/2"/>
                                          </p:val>
                                        </p:tav>
                                        <p:tav tm="100000">
                                          <p:val>
                                            <p:strVal val="#ppt_x"/>
                                          </p:val>
                                        </p:tav>
                                      </p:tavLst>
                                    </p:anim>
                                    <p:anim calcmode="lin" valueType="num">
                                      <p:cBhvr additive="base">
                                        <p:cTn id="20" dur="2000" fill="hold"/>
                                        <p:tgtEl>
                                          <p:spTgt spid="3"/>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1000"/>
                                  </p:stCondLst>
                                  <p:childTnLst>
                                    <p:animEffect transition="out" filter="barn(inVertical)">
                                      <p:cBhvr>
                                        <p:cTn id="22" dur="2000"/>
                                        <p:tgtEl>
                                          <p:spTgt spid="9"/>
                                        </p:tgtEl>
                                      </p:cBhvr>
                                    </p:animEffect>
                                    <p:set>
                                      <p:cBhvr>
                                        <p:cTn id="23" dur="1" fill="hold">
                                          <p:stCondLst>
                                            <p:cond delay="1999"/>
                                          </p:stCondLst>
                                        </p:cTn>
                                        <p:tgtEl>
                                          <p:spTgt spid="9"/>
                                        </p:tgtEl>
                                        <p:attrNameLst>
                                          <p:attrName>style.visibility</p:attrName>
                                        </p:attrNameLst>
                                      </p:cBhvr>
                                      <p:to>
                                        <p:strVal val="hidden"/>
                                      </p:to>
                                    </p:set>
                                  </p:childTnLst>
                                </p:cTn>
                              </p:par>
                              <p:par>
                                <p:cTn id="24" presetID="16" presetClass="exit" presetSubtype="21" fill="hold" nodeType="withEffect">
                                  <p:stCondLst>
                                    <p:cond delay="1000"/>
                                  </p:stCondLst>
                                  <p:childTnLst>
                                    <p:animEffect transition="out" filter="barn(inVertical)">
                                      <p:cBhvr>
                                        <p:cTn id="25" dur="2000"/>
                                        <p:tgtEl>
                                          <p:spTgt spid="8"/>
                                        </p:tgtEl>
                                      </p:cBhvr>
                                    </p:animEffect>
                                    <p:set>
                                      <p:cBhvr>
                                        <p:cTn id="26" dur="1" fill="hold">
                                          <p:stCondLst>
                                            <p:cond delay="1999"/>
                                          </p:stCondLst>
                                        </p:cTn>
                                        <p:tgtEl>
                                          <p:spTgt spid="8"/>
                                        </p:tgtEl>
                                        <p:attrNameLst>
                                          <p:attrName>style.visibility</p:attrName>
                                        </p:attrNameLst>
                                      </p:cBhvr>
                                      <p:to>
                                        <p:strVal val="hidden"/>
                                      </p:to>
                                    </p:set>
                                  </p:childTnLst>
                                </p:cTn>
                              </p:par>
                              <p:par>
                                <p:cTn id="27" presetID="10" presetClass="entr" presetSubtype="0" fill="hold" grpId="0" nodeType="withEffect">
                                  <p:stCondLst>
                                    <p:cond delay="250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1500"/>
                                        <p:tgtEl>
                                          <p:spTgt spid="7"/>
                                        </p:tgtEl>
                                      </p:cBhvr>
                                    </p:animEffect>
                                  </p:childTnLst>
                                </p:cTn>
                              </p:par>
                              <p:par>
                                <p:cTn id="30" presetID="10" presetClass="entr" presetSubtype="0" fill="hold" grpId="0" nodeType="withEffect">
                                  <p:stCondLst>
                                    <p:cond delay="250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1500"/>
                                        <p:tgtEl>
                                          <p:spTgt spid="2"/>
                                        </p:tgtEl>
                                      </p:cBhvr>
                                    </p:animEffect>
                                  </p:childTnLst>
                                </p:cTn>
                              </p:par>
                              <p:par>
                                <p:cTn id="33" presetID="8" presetClass="emph" presetSubtype="0" accel="33333" fill="hold" nodeType="withEffect">
                                  <p:stCondLst>
                                    <p:cond delay="8000"/>
                                  </p:stCondLst>
                                  <p:childTnLst>
                                    <p:animRot by="-5400000">
                                      <p:cBhvr>
                                        <p:cTn id="34" dur="4000" fill="hold"/>
                                        <p:tgtEl>
                                          <p:spTgt spid="5"/>
                                        </p:tgtEl>
                                        <p:attrNameLst>
                                          <p:attrName>r</p:attrName>
                                        </p:attrNameLst>
                                      </p:cBhvr>
                                    </p:animRot>
                                  </p:childTnLst>
                                </p:cTn>
                              </p:par>
                              <p:par>
                                <p:cTn id="35" presetID="42" presetClass="path" presetSubtype="0" accel="50000" decel="50000" fill="hold" nodeType="withEffect">
                                  <p:stCondLst>
                                    <p:cond delay="8000"/>
                                  </p:stCondLst>
                                  <p:childTnLst>
                                    <p:animMotion origin="layout" path="M 4.16667E-7 -2.96296E-6 L -0.55807 -2.96296E-6 " pathEditMode="relative" rAng="0" ptsTypes="AA">
                                      <p:cBhvr>
                                        <p:cTn id="36" dur="3000" fill="hold"/>
                                        <p:tgtEl>
                                          <p:spTgt spid="5"/>
                                        </p:tgtEl>
                                        <p:attrNameLst>
                                          <p:attrName>ppt_x</p:attrName>
                                          <p:attrName>ppt_y</p:attrName>
                                        </p:attrNameLst>
                                      </p:cBhvr>
                                      <p:rCtr x="-27904" y="0"/>
                                    </p:animMotion>
                                  </p:childTnLst>
                                </p:cTn>
                              </p:par>
                              <p:par>
                                <p:cTn id="37" presetID="8" presetClass="emph" presetSubtype="0" accel="33333" fill="hold" nodeType="withEffect">
                                  <p:stCondLst>
                                    <p:cond delay="8000"/>
                                  </p:stCondLst>
                                  <p:childTnLst>
                                    <p:animRot by="-5400000">
                                      <p:cBhvr>
                                        <p:cTn id="38" dur="4000" fill="hold"/>
                                        <p:tgtEl>
                                          <p:spTgt spid="6"/>
                                        </p:tgtEl>
                                        <p:attrNameLst>
                                          <p:attrName>r</p:attrName>
                                        </p:attrNameLst>
                                      </p:cBhvr>
                                    </p:animRot>
                                  </p:childTnLst>
                                </p:cTn>
                              </p:par>
                              <p:par>
                                <p:cTn id="39" presetID="42" presetClass="path" presetSubtype="0" accel="50000" decel="50000" fill="hold" nodeType="withEffect">
                                  <p:stCondLst>
                                    <p:cond delay="8000"/>
                                  </p:stCondLst>
                                  <p:childTnLst>
                                    <p:animMotion origin="layout" path="M 4.16667E-7 -2.96296E-6 L -0.55807 -2.96296E-6 " pathEditMode="relative" rAng="0" ptsTypes="AA">
                                      <p:cBhvr>
                                        <p:cTn id="40" dur="3000" fill="hold"/>
                                        <p:tgtEl>
                                          <p:spTgt spid="6"/>
                                        </p:tgtEl>
                                        <p:attrNameLst>
                                          <p:attrName>ppt_x</p:attrName>
                                          <p:attrName>ppt_y</p:attrName>
                                        </p:attrNameLst>
                                      </p:cBhvr>
                                      <p:rCtr x="-27904" y="0"/>
                                    </p:animMotion>
                                  </p:childTnLst>
                                </p:cTn>
                              </p:par>
                              <p:par>
                                <p:cTn id="41" presetID="8" presetClass="emph" presetSubtype="0" accel="33333" fill="hold" nodeType="withEffect">
                                  <p:stCondLst>
                                    <p:cond delay="8000"/>
                                  </p:stCondLst>
                                  <p:childTnLst>
                                    <p:animRot by="5400000">
                                      <p:cBhvr>
                                        <p:cTn id="42" dur="4000" fill="hold"/>
                                        <p:tgtEl>
                                          <p:spTgt spid="4"/>
                                        </p:tgtEl>
                                        <p:attrNameLst>
                                          <p:attrName>r</p:attrName>
                                        </p:attrNameLst>
                                      </p:cBhvr>
                                    </p:animRot>
                                  </p:childTnLst>
                                </p:cTn>
                              </p:par>
                              <p:par>
                                <p:cTn id="43" presetID="42" presetClass="path" presetSubtype="0" accel="50000" decel="50000" fill="hold" nodeType="withEffect">
                                  <p:stCondLst>
                                    <p:cond delay="8000"/>
                                  </p:stCondLst>
                                  <p:childTnLst>
                                    <p:animMotion origin="layout" path="M -2.08333E-7 3.7037E-7 L 0.57448 3.7037E-7 " pathEditMode="relative" rAng="0" ptsTypes="AA">
                                      <p:cBhvr>
                                        <p:cTn id="44" dur="3000" fill="hold"/>
                                        <p:tgtEl>
                                          <p:spTgt spid="4"/>
                                        </p:tgtEl>
                                        <p:attrNameLst>
                                          <p:attrName>ppt_x</p:attrName>
                                          <p:attrName>ppt_y</p:attrName>
                                        </p:attrNameLst>
                                      </p:cBhvr>
                                      <p:rCtr x="28724" y="0"/>
                                    </p:animMotion>
                                  </p:childTnLst>
                                </p:cTn>
                              </p:par>
                              <p:par>
                                <p:cTn id="45" presetID="8" presetClass="emph" presetSubtype="0" accel="33333" fill="hold" nodeType="withEffect">
                                  <p:stCondLst>
                                    <p:cond delay="8000"/>
                                  </p:stCondLst>
                                  <p:childTnLst>
                                    <p:animRot by="5400000">
                                      <p:cBhvr>
                                        <p:cTn id="46" dur="4000" fill="hold"/>
                                        <p:tgtEl>
                                          <p:spTgt spid="3"/>
                                        </p:tgtEl>
                                        <p:attrNameLst>
                                          <p:attrName>r</p:attrName>
                                        </p:attrNameLst>
                                      </p:cBhvr>
                                    </p:animRot>
                                  </p:childTnLst>
                                </p:cTn>
                              </p:par>
                              <p:par>
                                <p:cTn id="47" presetID="42" presetClass="path" presetSubtype="0" accel="50000" decel="50000" fill="hold" nodeType="withEffect">
                                  <p:stCondLst>
                                    <p:cond delay="8000"/>
                                  </p:stCondLst>
                                  <p:childTnLst>
                                    <p:animMotion origin="layout" path="M -2.08333E-7 3.7037E-7 L 0.57448 3.7037E-7 " pathEditMode="relative" rAng="0" ptsTypes="AA">
                                      <p:cBhvr>
                                        <p:cTn id="48" dur="3000" fill="hold"/>
                                        <p:tgtEl>
                                          <p:spTgt spid="3"/>
                                        </p:tgtEl>
                                        <p:attrNameLst>
                                          <p:attrName>ppt_x</p:attrName>
                                          <p:attrName>ppt_y</p:attrName>
                                        </p:attrNameLst>
                                      </p:cBhvr>
                                      <p:rCtr x="28724" y="0"/>
                                    </p:animMotion>
                                  </p:childTnLst>
                                </p:cTn>
                              </p:par>
                              <p:par>
                                <p:cTn id="49" presetID="10" presetClass="exit" presetSubtype="0" fill="hold" grpId="1" nodeType="withEffect">
                                  <p:stCondLst>
                                    <p:cond delay="8000"/>
                                  </p:stCondLst>
                                  <p:childTnLst>
                                    <p:animEffect transition="out" filter="fade">
                                      <p:cBhvr>
                                        <p:cTn id="50" dur="1000"/>
                                        <p:tgtEl>
                                          <p:spTgt spid="7"/>
                                        </p:tgtEl>
                                      </p:cBhvr>
                                    </p:animEffect>
                                    <p:set>
                                      <p:cBhvr>
                                        <p:cTn id="51" dur="1" fill="hold">
                                          <p:stCondLst>
                                            <p:cond delay="999"/>
                                          </p:stCondLst>
                                        </p:cTn>
                                        <p:tgtEl>
                                          <p:spTgt spid="7"/>
                                        </p:tgtEl>
                                        <p:attrNameLst>
                                          <p:attrName>style.visibility</p:attrName>
                                        </p:attrNameLst>
                                      </p:cBhvr>
                                      <p:to>
                                        <p:strVal val="hidden"/>
                                      </p:to>
                                    </p:set>
                                  </p:childTnLst>
                                </p:cTn>
                              </p:par>
                              <p:par>
                                <p:cTn id="52" presetID="10" presetClass="exit" presetSubtype="0" fill="hold" grpId="1" nodeType="withEffect">
                                  <p:stCondLst>
                                    <p:cond delay="8000"/>
                                  </p:stCondLst>
                                  <p:childTnLst>
                                    <p:animEffect transition="out" filter="fade">
                                      <p:cBhvr>
                                        <p:cTn id="53" dur="1000"/>
                                        <p:tgtEl>
                                          <p:spTgt spid="2"/>
                                        </p:tgtEl>
                                      </p:cBhvr>
                                    </p:animEffect>
                                    <p:set>
                                      <p:cBhvr>
                                        <p:cTn id="54" dur="1" fill="hold">
                                          <p:stCondLst>
                                            <p:cond delay="999"/>
                                          </p:stCondLst>
                                        </p:cTn>
                                        <p:tgtEl>
                                          <p:spTgt spid="2"/>
                                        </p:tgtEl>
                                        <p:attrNameLst>
                                          <p:attrName>style.visibility</p:attrName>
                                        </p:attrNameLst>
                                      </p:cBhvr>
                                      <p:to>
                                        <p:strVal val="hidden"/>
                                      </p:to>
                                    </p:set>
                                  </p:childTnLst>
                                </p:cTn>
                              </p:par>
                              <p:par>
                                <p:cTn id="55" presetID="16" presetClass="entr" presetSubtype="37" fill="hold" nodeType="withEffect">
                                  <p:stCondLst>
                                    <p:cond delay="8500"/>
                                  </p:stCondLst>
                                  <p:childTnLst>
                                    <p:set>
                                      <p:cBhvr>
                                        <p:cTn id="56" dur="1" fill="hold">
                                          <p:stCondLst>
                                            <p:cond delay="0"/>
                                          </p:stCondLst>
                                        </p:cTn>
                                        <p:tgtEl>
                                          <p:spTgt spid="10"/>
                                        </p:tgtEl>
                                        <p:attrNameLst>
                                          <p:attrName>style.visibility</p:attrName>
                                        </p:attrNameLst>
                                      </p:cBhvr>
                                      <p:to>
                                        <p:strVal val="visible"/>
                                      </p:to>
                                    </p:set>
                                    <p:animEffect transition="in" filter="barn(outVertical)">
                                      <p:cBhvr>
                                        <p:cTn id="57" dur="2000"/>
                                        <p:tgtEl>
                                          <p:spTgt spid="10"/>
                                        </p:tgtEl>
                                      </p:cBhvr>
                                    </p:animEffect>
                                  </p:childTnLst>
                                </p:cTn>
                              </p:par>
                              <p:par>
                                <p:cTn id="58" presetID="16" presetClass="entr" presetSubtype="37" fill="hold" nodeType="withEffect">
                                  <p:stCondLst>
                                    <p:cond delay="8500"/>
                                  </p:stCondLst>
                                  <p:childTnLst>
                                    <p:set>
                                      <p:cBhvr>
                                        <p:cTn id="59" dur="1" fill="hold">
                                          <p:stCondLst>
                                            <p:cond delay="0"/>
                                          </p:stCondLst>
                                        </p:cTn>
                                        <p:tgtEl>
                                          <p:spTgt spid="11"/>
                                        </p:tgtEl>
                                        <p:attrNameLst>
                                          <p:attrName>style.visibility</p:attrName>
                                        </p:attrNameLst>
                                      </p:cBhvr>
                                      <p:to>
                                        <p:strVal val="visible"/>
                                      </p:to>
                                    </p:set>
                                    <p:animEffect transition="in" filter="barn(outVertical)">
                                      <p:cBhvr>
                                        <p:cTn id="60" dur="2000"/>
                                        <p:tgtEl>
                                          <p:spTgt spid="11"/>
                                        </p:tgtEl>
                                      </p:cBhvr>
                                    </p:animEffect>
                                  </p:childTnLst>
                                </p:cTn>
                              </p:par>
                              <p:par>
                                <p:cTn id="61" presetID="10" presetClass="entr" presetSubtype="0" fill="hold" grpId="0" nodeType="withEffect">
                                  <p:stCondLst>
                                    <p:cond delay="9500"/>
                                  </p:stCondLst>
                                  <p:childTnLst>
                                    <p:set>
                                      <p:cBhvr>
                                        <p:cTn id="62" dur="1" fill="hold">
                                          <p:stCondLst>
                                            <p:cond delay="0"/>
                                          </p:stCondLst>
                                        </p:cTn>
                                        <p:tgtEl>
                                          <p:spTgt spid="12"/>
                                        </p:tgtEl>
                                        <p:attrNameLst>
                                          <p:attrName>style.visibility</p:attrName>
                                        </p:attrNameLst>
                                      </p:cBhvr>
                                      <p:to>
                                        <p:strVal val="visible"/>
                                      </p:to>
                                    </p:set>
                                    <p:animEffect transition="in" filter="fade">
                                      <p:cBhvr>
                                        <p:cTn id="63"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2" grpId="0" animBg="1"/>
      <p:bldP spid="2" grpId="1" animBg="1"/>
      <p:bldP spid="1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CE716E10-61FF-53E7-C5E2-DEC4FA584BF0}"/>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D57B4FFA-C0A9-6D72-62A6-C7990380F80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5C0E5422-42C6-157F-D040-7D84A3607E6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3BDE0431-2A40-D4E6-529A-50B837B5F07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E9B19393-E6CF-B326-8793-808145CFEBB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4"/>
          </a:xfrm>
          <a:prstGeom prst="rect">
            <a:avLst/>
          </a:prstGeom>
        </p:spPr>
      </p:pic>
      <p:sp>
        <p:nvSpPr>
          <p:cNvPr id="5" name="Autor">
            <a:extLst>
              <a:ext uri="{FF2B5EF4-FFF2-40B4-BE49-F238E27FC236}">
                <a16:creationId xmlns:a16="http://schemas.microsoft.com/office/drawing/2014/main" id="{A2501D57-C491-B510-40D0-2092B1126EB6}"/>
              </a:ext>
            </a:extLst>
          </p:cNvPr>
          <p:cNvSpPr/>
          <p:nvPr/>
        </p:nvSpPr>
        <p:spPr>
          <a:xfrm>
            <a:off x="10287281" y="6304796"/>
            <a:ext cx="1423568" cy="211203"/>
          </a:xfrm>
          <a:prstGeom prst="rect">
            <a:avLst/>
          </a:prstGeom>
          <a:gradFill flip="none" rotWithShape="1">
            <a:gsLst>
              <a:gs pos="0">
                <a:srgbClr val="B17E21"/>
              </a:gs>
              <a:gs pos="43000">
                <a:srgbClr val="B17E21"/>
              </a:gs>
              <a:gs pos="75000">
                <a:srgbClr val="885907"/>
              </a:gs>
              <a:gs pos="97000">
                <a:srgbClr val="885907"/>
              </a:gs>
            </a:gsLst>
            <a:lin ang="10800000" scaled="1"/>
            <a:tileRect/>
          </a:gradFill>
          <a:ln w="19050">
            <a:solidFill>
              <a:srgbClr val="70AD47">
                <a:lumMod val="50000"/>
              </a:srgbClr>
            </a:solidFill>
          </a:ln>
          <a:effectLst>
            <a:innerShdw blurRad="114300">
              <a:prstClr val="black"/>
            </a:innerShdw>
          </a:effectLst>
        </p:spPr>
        <p:txBody>
          <a:bodyPr wrap="none" lIns="108000" tIns="36000" rIns="108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J.B.Dodane</a:t>
            </a:r>
          </a:p>
        </p:txBody>
      </p:sp>
    </p:spTree>
    <p:extLst>
      <p:ext uri="{BB962C8B-B14F-4D97-AF65-F5344CB8AC3E}">
        <p14:creationId xmlns:p14="http://schemas.microsoft.com/office/powerpoint/2010/main" val="822858211"/>
      </p:ext>
    </p:extLst>
  </p:cSld>
  <p:clrMapOvr>
    <a:masterClrMapping/>
  </p:clrMapOvr>
  <mc:AlternateContent xmlns:mc="http://schemas.openxmlformats.org/markup-compatibility/2006" xmlns:p14="http://schemas.microsoft.com/office/powerpoint/2010/main">
    <mc:Choice Requires="p14">
      <p:transition spd="slow" p14:dur="25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3000"/>
                                        <p:tgtEl>
                                          <p:spTgt spid="4"/>
                                        </p:tgtEl>
                                      </p:cBhvr>
                                    </p:animEffect>
                                  </p:childTnLst>
                                </p:cTn>
                              </p:par>
                              <p:par>
                                <p:cTn id="8" presetID="21" presetClass="entr" presetSubtype="2"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heel(2)">
                                      <p:cBhvr>
                                        <p:cTn id="10" dur="3000"/>
                                        <p:tgtEl>
                                          <p:spTgt spid="2"/>
                                        </p:tgtEl>
                                      </p:cBhvr>
                                    </p:animEffect>
                                  </p:childTnLst>
                                </p:cTn>
                              </p:par>
                              <p:par>
                                <p:cTn id="11" presetID="47"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0AD9A99-4046-6617-6401-977357669EBD}"/>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B7BC6B44-7276-C1C6-28EB-065208AB4A4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4BC65852-C1B3-D223-AC3B-2A047C3128A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22A11416-C657-2E07-F9A3-E1C8D2C7746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98F15A79-90B6-A1BF-FC46-A8D2FE00AF1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4"/>
          </a:xfrm>
          <a:prstGeom prst="rect">
            <a:avLst/>
          </a:prstGeom>
        </p:spPr>
      </p:pic>
      <p:sp>
        <p:nvSpPr>
          <p:cNvPr id="5" name="Autor">
            <a:extLst>
              <a:ext uri="{FF2B5EF4-FFF2-40B4-BE49-F238E27FC236}">
                <a16:creationId xmlns:a16="http://schemas.microsoft.com/office/drawing/2014/main" id="{A9B103E1-D823-2CCD-DB29-36D29C9D65F9}"/>
              </a:ext>
            </a:extLst>
          </p:cNvPr>
          <p:cNvSpPr/>
          <p:nvPr/>
        </p:nvSpPr>
        <p:spPr>
          <a:xfrm>
            <a:off x="10022786" y="6304796"/>
            <a:ext cx="1688063" cy="211203"/>
          </a:xfrm>
          <a:prstGeom prst="rect">
            <a:avLst/>
          </a:prstGeom>
          <a:gradFill flip="none" rotWithShape="1">
            <a:gsLst>
              <a:gs pos="0">
                <a:srgbClr val="B17E21"/>
              </a:gs>
              <a:gs pos="43000">
                <a:srgbClr val="B17E21"/>
              </a:gs>
              <a:gs pos="75000">
                <a:srgbClr val="885907"/>
              </a:gs>
              <a:gs pos="97000">
                <a:srgbClr val="885907"/>
              </a:gs>
            </a:gsLst>
            <a:lin ang="10800000" scaled="1"/>
            <a:tileRect/>
          </a:gradFill>
          <a:ln w="19050">
            <a:solidFill>
              <a:srgbClr val="70AD47">
                <a:lumMod val="50000"/>
              </a:srgbClr>
            </a:solidFill>
          </a:ln>
          <a:effectLst>
            <a:innerShdw blurRad="114300">
              <a:prstClr val="black"/>
            </a:innerShdw>
          </a:effectLst>
        </p:spPr>
        <p:txBody>
          <a:bodyPr wrap="none" lIns="108000" tIns="36000" rIns="108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Bernard Dupont</a:t>
            </a:r>
          </a:p>
        </p:txBody>
      </p:sp>
    </p:spTree>
    <p:extLst>
      <p:ext uri="{BB962C8B-B14F-4D97-AF65-F5344CB8AC3E}">
        <p14:creationId xmlns:p14="http://schemas.microsoft.com/office/powerpoint/2010/main" val="1110308860"/>
      </p:ext>
    </p:extLst>
  </p:cSld>
  <p:clrMapOvr>
    <a:masterClrMapping/>
  </p:clrMapOvr>
  <mc:AlternateContent xmlns:mc="http://schemas.openxmlformats.org/markup-compatibility/2006" xmlns:p14="http://schemas.microsoft.com/office/powerpoint/2010/main">
    <mc:Choice Requires="p14">
      <p:transition spd="slow" p14:dur="25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3000"/>
                                        <p:tgtEl>
                                          <p:spTgt spid="4"/>
                                        </p:tgtEl>
                                      </p:cBhvr>
                                    </p:animEffect>
                                  </p:childTnLst>
                                </p:cTn>
                              </p:par>
                              <p:par>
                                <p:cTn id="8" presetID="21" presetClass="entr" presetSubtype="2"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heel(2)">
                                      <p:cBhvr>
                                        <p:cTn id="10" dur="3000"/>
                                        <p:tgtEl>
                                          <p:spTgt spid="2"/>
                                        </p:tgtEl>
                                      </p:cBhvr>
                                    </p:animEffect>
                                  </p:childTnLst>
                                </p:cTn>
                              </p:par>
                              <p:par>
                                <p:cTn id="11" presetID="47"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CCE1162E-A62D-80AD-B517-21EF8CD135A3}"/>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E94E10F4-F493-7460-B4F8-6E37C1B4E8D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6" y="9"/>
            <a:ext cx="12191984" cy="6857991"/>
          </a:xfrm>
          <a:prstGeom prst="rect">
            <a:avLst/>
          </a:prstGeom>
        </p:spPr>
      </p:pic>
      <p:pic>
        <p:nvPicPr>
          <p:cNvPr id="4" name="Foto 1">
            <a:extLst>
              <a:ext uri="{FF2B5EF4-FFF2-40B4-BE49-F238E27FC236}">
                <a16:creationId xmlns:a16="http://schemas.microsoft.com/office/drawing/2014/main" id="{12F4EB50-7173-4AC5-598E-6DE823F5120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FE12F093-CCAC-8DF2-0C7F-AEA57F508CC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C87D4E48-A605-5473-2657-767441454D4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4"/>
          </a:xfrm>
          <a:prstGeom prst="rect">
            <a:avLst/>
          </a:prstGeom>
        </p:spPr>
      </p:pic>
      <p:sp>
        <p:nvSpPr>
          <p:cNvPr id="5" name="Autor">
            <a:extLst>
              <a:ext uri="{FF2B5EF4-FFF2-40B4-BE49-F238E27FC236}">
                <a16:creationId xmlns:a16="http://schemas.microsoft.com/office/drawing/2014/main" id="{8091F651-2A59-2053-77C6-305D18BCE328}"/>
              </a:ext>
            </a:extLst>
          </p:cNvPr>
          <p:cNvSpPr/>
          <p:nvPr/>
        </p:nvSpPr>
        <p:spPr>
          <a:xfrm>
            <a:off x="10287281" y="6304796"/>
            <a:ext cx="1423568" cy="211203"/>
          </a:xfrm>
          <a:prstGeom prst="rect">
            <a:avLst/>
          </a:prstGeom>
          <a:gradFill flip="none" rotWithShape="1">
            <a:gsLst>
              <a:gs pos="0">
                <a:srgbClr val="B17E21"/>
              </a:gs>
              <a:gs pos="43000">
                <a:srgbClr val="B17E21"/>
              </a:gs>
              <a:gs pos="75000">
                <a:srgbClr val="885907"/>
              </a:gs>
              <a:gs pos="97000">
                <a:srgbClr val="885907"/>
              </a:gs>
            </a:gsLst>
            <a:lin ang="10800000" scaled="1"/>
            <a:tileRect/>
          </a:gradFill>
          <a:ln w="19050">
            <a:solidFill>
              <a:srgbClr val="70AD47">
                <a:lumMod val="50000"/>
              </a:srgbClr>
            </a:solidFill>
          </a:ln>
          <a:effectLst>
            <a:innerShdw blurRad="114300">
              <a:prstClr val="black"/>
            </a:innerShdw>
          </a:effectLst>
        </p:spPr>
        <p:txBody>
          <a:bodyPr wrap="none" lIns="108000" tIns="36000" rIns="108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J.B.Dodane</a:t>
            </a:r>
          </a:p>
        </p:txBody>
      </p:sp>
    </p:spTree>
    <p:extLst>
      <p:ext uri="{BB962C8B-B14F-4D97-AF65-F5344CB8AC3E}">
        <p14:creationId xmlns:p14="http://schemas.microsoft.com/office/powerpoint/2010/main" val="1693757917"/>
      </p:ext>
    </p:extLst>
  </p:cSld>
  <p:clrMapOvr>
    <a:masterClrMapping/>
  </p:clrMapOvr>
  <mc:AlternateContent xmlns:mc="http://schemas.openxmlformats.org/markup-compatibility/2006" xmlns:p14="http://schemas.microsoft.com/office/powerpoint/2010/main">
    <mc:Choice Requires="p14">
      <p:transition spd="slow" p14:dur="25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3000"/>
                                        <p:tgtEl>
                                          <p:spTgt spid="4"/>
                                        </p:tgtEl>
                                      </p:cBhvr>
                                    </p:animEffect>
                                  </p:childTnLst>
                                </p:cTn>
                              </p:par>
                              <p:par>
                                <p:cTn id="8" presetID="21" presetClass="entr" presetSubtype="2"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heel(2)">
                                      <p:cBhvr>
                                        <p:cTn id="10" dur="3000"/>
                                        <p:tgtEl>
                                          <p:spTgt spid="2"/>
                                        </p:tgtEl>
                                      </p:cBhvr>
                                    </p:animEffect>
                                  </p:childTnLst>
                                </p:cTn>
                              </p:par>
                              <p:par>
                                <p:cTn id="11" presetID="47"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918A45D5-75AF-C313-08E2-6A43C3DC1049}"/>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25665F08-3158-F1E6-5827-A3F30541C8C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27126265-57E1-5614-1DEF-D2C6501F3B2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1415AEEF-B92F-C867-F960-DF050745E87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34B95B37-C7A5-D8B6-974A-3B952C6F656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4"/>
          </a:xfrm>
          <a:prstGeom prst="rect">
            <a:avLst/>
          </a:prstGeom>
        </p:spPr>
      </p:pic>
      <p:sp>
        <p:nvSpPr>
          <p:cNvPr id="5" name="Autor">
            <a:extLst>
              <a:ext uri="{FF2B5EF4-FFF2-40B4-BE49-F238E27FC236}">
                <a16:creationId xmlns:a16="http://schemas.microsoft.com/office/drawing/2014/main" id="{22BF483D-CE5B-3EFD-FF26-2CD534E5639A}"/>
              </a:ext>
            </a:extLst>
          </p:cNvPr>
          <p:cNvSpPr/>
          <p:nvPr/>
        </p:nvSpPr>
        <p:spPr>
          <a:xfrm>
            <a:off x="10086907" y="6304796"/>
            <a:ext cx="1623942" cy="211203"/>
          </a:xfrm>
          <a:prstGeom prst="rect">
            <a:avLst/>
          </a:prstGeom>
          <a:gradFill flip="none" rotWithShape="1">
            <a:gsLst>
              <a:gs pos="0">
                <a:srgbClr val="B17E21"/>
              </a:gs>
              <a:gs pos="43000">
                <a:srgbClr val="B17E21"/>
              </a:gs>
              <a:gs pos="75000">
                <a:srgbClr val="885907"/>
              </a:gs>
              <a:gs pos="97000">
                <a:srgbClr val="885907"/>
              </a:gs>
            </a:gsLst>
            <a:lin ang="10800000" scaled="1"/>
            <a:tileRect/>
          </a:gradFill>
          <a:ln w="19050">
            <a:solidFill>
              <a:srgbClr val="70AD47">
                <a:lumMod val="50000"/>
              </a:srgbClr>
            </a:solidFill>
          </a:ln>
          <a:effectLst>
            <a:innerShdw blurRad="114300">
              <a:prstClr val="black"/>
            </a:innerShdw>
          </a:effectLst>
        </p:spPr>
        <p:txBody>
          <a:bodyPr wrap="none" lIns="108000" tIns="36000" rIns="108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Sekerka Dušan</a:t>
            </a:r>
          </a:p>
        </p:txBody>
      </p:sp>
    </p:spTree>
    <p:extLst>
      <p:ext uri="{BB962C8B-B14F-4D97-AF65-F5344CB8AC3E}">
        <p14:creationId xmlns:p14="http://schemas.microsoft.com/office/powerpoint/2010/main" val="2854554879"/>
      </p:ext>
    </p:extLst>
  </p:cSld>
  <p:clrMapOvr>
    <a:masterClrMapping/>
  </p:clrMapOvr>
  <mc:AlternateContent xmlns:mc="http://schemas.openxmlformats.org/markup-compatibility/2006" xmlns:p14="http://schemas.microsoft.com/office/powerpoint/2010/main">
    <mc:Choice Requires="p14">
      <p:transition spd="slow" p14:dur="25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3000"/>
                                        <p:tgtEl>
                                          <p:spTgt spid="4"/>
                                        </p:tgtEl>
                                      </p:cBhvr>
                                    </p:animEffect>
                                  </p:childTnLst>
                                </p:cTn>
                              </p:par>
                              <p:par>
                                <p:cTn id="8" presetID="21" presetClass="entr" presetSubtype="2"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heel(2)">
                                      <p:cBhvr>
                                        <p:cTn id="10" dur="3000"/>
                                        <p:tgtEl>
                                          <p:spTgt spid="2"/>
                                        </p:tgtEl>
                                      </p:cBhvr>
                                    </p:animEffect>
                                  </p:childTnLst>
                                </p:cTn>
                              </p:par>
                              <p:par>
                                <p:cTn id="11" presetID="47"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A64A2754-F882-0189-6CF6-560EA7C2BC91}"/>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573E8FB8-3D5D-A238-1855-D679348628D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587F9059-47EE-9B0F-235B-6C6CDB29AE3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ACD139AE-B07B-4DA7-E29D-2A8097B9563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3951211C-258F-8EB6-2811-DB1678CDDC3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4"/>
          </a:xfrm>
          <a:prstGeom prst="rect">
            <a:avLst/>
          </a:prstGeom>
        </p:spPr>
      </p:pic>
      <p:sp>
        <p:nvSpPr>
          <p:cNvPr id="5" name="Autor">
            <a:extLst>
              <a:ext uri="{FF2B5EF4-FFF2-40B4-BE49-F238E27FC236}">
                <a16:creationId xmlns:a16="http://schemas.microsoft.com/office/drawing/2014/main" id="{CD7DB5D0-71AB-CA7D-692F-7AA3C99AD8F0}"/>
              </a:ext>
            </a:extLst>
          </p:cNvPr>
          <p:cNvSpPr/>
          <p:nvPr/>
        </p:nvSpPr>
        <p:spPr>
          <a:xfrm>
            <a:off x="9950651" y="6304796"/>
            <a:ext cx="1760198" cy="211203"/>
          </a:xfrm>
          <a:prstGeom prst="rect">
            <a:avLst/>
          </a:prstGeom>
          <a:gradFill flip="none" rotWithShape="1">
            <a:gsLst>
              <a:gs pos="0">
                <a:srgbClr val="B17E21"/>
              </a:gs>
              <a:gs pos="43000">
                <a:srgbClr val="B17E21"/>
              </a:gs>
              <a:gs pos="75000">
                <a:srgbClr val="885907"/>
              </a:gs>
              <a:gs pos="97000">
                <a:srgbClr val="885907"/>
              </a:gs>
            </a:gsLst>
            <a:lin ang="10800000" scaled="1"/>
            <a:tileRect/>
          </a:gradFill>
          <a:ln w="19050">
            <a:solidFill>
              <a:srgbClr val="70AD47">
                <a:lumMod val="50000"/>
              </a:srgbClr>
            </a:solidFill>
          </a:ln>
          <a:effectLst>
            <a:innerShdw blurRad="114300">
              <a:prstClr val="black"/>
            </a:innerShdw>
          </a:effectLst>
        </p:spPr>
        <p:txBody>
          <a:bodyPr wrap="none" lIns="108000" tIns="36000" rIns="108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Richard Forensky</a:t>
            </a:r>
          </a:p>
        </p:txBody>
      </p:sp>
    </p:spTree>
    <p:extLst>
      <p:ext uri="{BB962C8B-B14F-4D97-AF65-F5344CB8AC3E}">
        <p14:creationId xmlns:p14="http://schemas.microsoft.com/office/powerpoint/2010/main" val="3366478941"/>
      </p:ext>
    </p:extLst>
  </p:cSld>
  <p:clrMapOvr>
    <a:masterClrMapping/>
  </p:clrMapOvr>
  <mc:AlternateContent xmlns:mc="http://schemas.openxmlformats.org/markup-compatibility/2006" xmlns:p14="http://schemas.microsoft.com/office/powerpoint/2010/main">
    <mc:Choice Requires="p14">
      <p:transition spd="slow" p14:dur="25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3000"/>
                                        <p:tgtEl>
                                          <p:spTgt spid="4"/>
                                        </p:tgtEl>
                                      </p:cBhvr>
                                    </p:animEffect>
                                  </p:childTnLst>
                                </p:cTn>
                              </p:par>
                              <p:par>
                                <p:cTn id="8" presetID="21" presetClass="entr" presetSubtype="2"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heel(2)">
                                      <p:cBhvr>
                                        <p:cTn id="10" dur="3000"/>
                                        <p:tgtEl>
                                          <p:spTgt spid="2"/>
                                        </p:tgtEl>
                                      </p:cBhvr>
                                    </p:animEffect>
                                  </p:childTnLst>
                                </p:cTn>
                              </p:par>
                              <p:par>
                                <p:cTn id="11" presetID="47"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38375A96-63F8-9EC4-2AB4-E9F4400597FA}"/>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D1F8B187-9EAB-9D6C-C8F1-5359945F23F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6F467C2D-75D8-58A1-B5D5-2C503A1FC11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6029BF17-8341-D755-760D-B35359B616E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328A0229-5306-A416-0CA0-692F063FCF8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4"/>
          </a:xfrm>
          <a:prstGeom prst="rect">
            <a:avLst/>
          </a:prstGeom>
        </p:spPr>
      </p:pic>
      <p:sp>
        <p:nvSpPr>
          <p:cNvPr id="2" name="Autor">
            <a:extLst>
              <a:ext uri="{FF2B5EF4-FFF2-40B4-BE49-F238E27FC236}">
                <a16:creationId xmlns:a16="http://schemas.microsoft.com/office/drawing/2014/main" id="{272FFF98-D56D-3B6D-B334-87F7D21E96E2}"/>
              </a:ext>
            </a:extLst>
          </p:cNvPr>
          <p:cNvSpPr/>
          <p:nvPr/>
        </p:nvSpPr>
        <p:spPr>
          <a:xfrm>
            <a:off x="9950651" y="6304796"/>
            <a:ext cx="1760198" cy="211203"/>
          </a:xfrm>
          <a:prstGeom prst="rect">
            <a:avLst/>
          </a:prstGeom>
          <a:gradFill flip="none" rotWithShape="1">
            <a:gsLst>
              <a:gs pos="0">
                <a:srgbClr val="B17E21"/>
              </a:gs>
              <a:gs pos="43000">
                <a:srgbClr val="B17E21"/>
              </a:gs>
              <a:gs pos="75000">
                <a:srgbClr val="885907"/>
              </a:gs>
              <a:gs pos="97000">
                <a:srgbClr val="885907"/>
              </a:gs>
            </a:gsLst>
            <a:lin ang="10800000" scaled="1"/>
            <a:tileRect/>
          </a:gradFill>
          <a:ln w="19050">
            <a:solidFill>
              <a:srgbClr val="70AD47">
                <a:lumMod val="50000"/>
              </a:srgbClr>
            </a:solidFill>
          </a:ln>
          <a:effectLst>
            <a:innerShdw blurRad="114300">
              <a:prstClr val="black"/>
            </a:innerShdw>
          </a:effectLst>
        </p:spPr>
        <p:txBody>
          <a:bodyPr wrap="none" lIns="108000" tIns="36000" rIns="108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Andrey Sulitskiy</a:t>
            </a:r>
          </a:p>
        </p:txBody>
      </p:sp>
    </p:spTree>
    <p:extLst>
      <p:ext uri="{BB962C8B-B14F-4D97-AF65-F5344CB8AC3E}">
        <p14:creationId xmlns:p14="http://schemas.microsoft.com/office/powerpoint/2010/main" val="2671741455"/>
      </p:ext>
    </p:extLst>
  </p:cSld>
  <p:clrMapOvr>
    <a:masterClrMapping/>
  </p:clrMapOvr>
  <mc:AlternateContent xmlns:mc="http://schemas.openxmlformats.org/markup-compatibility/2006" xmlns:p14="http://schemas.microsoft.com/office/powerpoint/2010/main">
    <mc:Choice Requires="p14">
      <p:transition spd="slow" p14:dur="25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3000"/>
                                        <p:tgtEl>
                                          <p:spTgt spid="4"/>
                                        </p:tgtEl>
                                      </p:cBhvr>
                                    </p:animEffect>
                                  </p:childTnLst>
                                </p:cTn>
                              </p:par>
                              <p:par>
                                <p:cTn id="8" presetID="21" presetClass="entr" presetSubtype="2"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heel(2)">
                                      <p:cBhvr>
                                        <p:cTn id="10" dur="3000"/>
                                        <p:tgtEl>
                                          <p:spTgt spid="5"/>
                                        </p:tgtEl>
                                      </p:cBhvr>
                                    </p:animEffect>
                                  </p:childTnLst>
                                </p:cTn>
                              </p:par>
                              <p:par>
                                <p:cTn id="11" presetID="47"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358D1FC2-9F7F-F091-EAEA-E8E59789D233}"/>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4C661749-33AB-D2B0-ED69-639E7369AD5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9863C103-B404-BC32-CDFC-AB3A81F0DE9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9597880C-20BD-2767-9A55-006BE652B3C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5C1D4EDF-56B9-0745-7C69-1697DE388A5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4"/>
          </a:xfrm>
          <a:prstGeom prst="rect">
            <a:avLst/>
          </a:prstGeom>
        </p:spPr>
      </p:pic>
      <p:sp>
        <p:nvSpPr>
          <p:cNvPr id="5" name="Autor">
            <a:extLst>
              <a:ext uri="{FF2B5EF4-FFF2-40B4-BE49-F238E27FC236}">
                <a16:creationId xmlns:a16="http://schemas.microsoft.com/office/drawing/2014/main" id="{903023F5-FC6D-DF0D-BA23-AE2281208235}"/>
              </a:ext>
            </a:extLst>
          </p:cNvPr>
          <p:cNvSpPr/>
          <p:nvPr/>
        </p:nvSpPr>
        <p:spPr>
          <a:xfrm>
            <a:off x="10287281" y="6304796"/>
            <a:ext cx="1423568" cy="211203"/>
          </a:xfrm>
          <a:prstGeom prst="rect">
            <a:avLst/>
          </a:prstGeom>
          <a:gradFill flip="none" rotWithShape="1">
            <a:gsLst>
              <a:gs pos="0">
                <a:srgbClr val="B17E21"/>
              </a:gs>
              <a:gs pos="43000">
                <a:srgbClr val="B17E21"/>
              </a:gs>
              <a:gs pos="75000">
                <a:srgbClr val="885907"/>
              </a:gs>
              <a:gs pos="97000">
                <a:srgbClr val="885907"/>
              </a:gs>
            </a:gsLst>
            <a:lin ang="10800000" scaled="1"/>
            <a:tileRect/>
          </a:gradFill>
          <a:ln w="19050">
            <a:solidFill>
              <a:srgbClr val="70AD47">
                <a:lumMod val="50000"/>
              </a:srgbClr>
            </a:solidFill>
          </a:ln>
          <a:effectLst>
            <a:innerShdw blurRad="114300">
              <a:prstClr val="black"/>
            </a:innerShdw>
          </a:effectLst>
        </p:spPr>
        <p:txBody>
          <a:bodyPr wrap="none" lIns="108000" tIns="36000" rIns="108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J.B.Dodane</a:t>
            </a:r>
          </a:p>
        </p:txBody>
      </p:sp>
    </p:spTree>
    <p:extLst>
      <p:ext uri="{BB962C8B-B14F-4D97-AF65-F5344CB8AC3E}">
        <p14:creationId xmlns:p14="http://schemas.microsoft.com/office/powerpoint/2010/main" val="4209706325"/>
      </p:ext>
    </p:extLst>
  </p:cSld>
  <p:clrMapOvr>
    <a:masterClrMapping/>
  </p:clrMapOvr>
  <mc:AlternateContent xmlns:mc="http://schemas.openxmlformats.org/markup-compatibility/2006" xmlns:p14="http://schemas.microsoft.com/office/powerpoint/2010/main">
    <mc:Choice Requires="p14">
      <p:transition spd="slow" p14:dur="25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3000"/>
                                        <p:tgtEl>
                                          <p:spTgt spid="4"/>
                                        </p:tgtEl>
                                      </p:cBhvr>
                                    </p:animEffect>
                                  </p:childTnLst>
                                </p:cTn>
                              </p:par>
                              <p:par>
                                <p:cTn id="8" presetID="21" presetClass="entr" presetSubtype="2"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heel(2)">
                                      <p:cBhvr>
                                        <p:cTn id="10" dur="3000"/>
                                        <p:tgtEl>
                                          <p:spTgt spid="2"/>
                                        </p:tgtEl>
                                      </p:cBhvr>
                                    </p:animEffect>
                                  </p:childTnLst>
                                </p:cTn>
                              </p:par>
                              <p:par>
                                <p:cTn id="11" presetID="47"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FCFC892D-AC41-AFEF-5FBE-6E7B7FC3EE88}"/>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00D78166-2EAB-148F-1578-ACFE0AE1780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102765E7-392E-A296-B131-86E11FAD4AF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0414118D-3DE0-0A4F-0A92-B6994A4313E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390D8526-26D1-77FF-A8C3-C13E8C78AE9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4"/>
          </a:xfrm>
          <a:prstGeom prst="rect">
            <a:avLst/>
          </a:prstGeom>
        </p:spPr>
      </p:pic>
      <p:sp>
        <p:nvSpPr>
          <p:cNvPr id="5" name="Autor">
            <a:extLst>
              <a:ext uri="{FF2B5EF4-FFF2-40B4-BE49-F238E27FC236}">
                <a16:creationId xmlns:a16="http://schemas.microsoft.com/office/drawing/2014/main" id="{E05FB19E-B163-27A2-2787-833AC79CAA46}"/>
              </a:ext>
            </a:extLst>
          </p:cNvPr>
          <p:cNvSpPr/>
          <p:nvPr/>
        </p:nvSpPr>
        <p:spPr>
          <a:xfrm>
            <a:off x="10287281" y="6304796"/>
            <a:ext cx="1423568" cy="211203"/>
          </a:xfrm>
          <a:prstGeom prst="rect">
            <a:avLst/>
          </a:prstGeom>
          <a:gradFill flip="none" rotWithShape="1">
            <a:gsLst>
              <a:gs pos="0">
                <a:srgbClr val="B17E21"/>
              </a:gs>
              <a:gs pos="43000">
                <a:srgbClr val="B17E21"/>
              </a:gs>
              <a:gs pos="75000">
                <a:srgbClr val="885907"/>
              </a:gs>
              <a:gs pos="97000">
                <a:srgbClr val="885907"/>
              </a:gs>
            </a:gsLst>
            <a:lin ang="10800000" scaled="1"/>
            <a:tileRect/>
          </a:gradFill>
          <a:ln w="19050">
            <a:solidFill>
              <a:srgbClr val="70AD47">
                <a:lumMod val="50000"/>
              </a:srgbClr>
            </a:solidFill>
          </a:ln>
          <a:effectLst>
            <a:innerShdw blurRad="114300">
              <a:prstClr val="black"/>
            </a:innerShdw>
          </a:effectLst>
        </p:spPr>
        <p:txBody>
          <a:bodyPr wrap="none" lIns="108000" tIns="36000" rIns="108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J.B.Dodane</a:t>
            </a:r>
          </a:p>
        </p:txBody>
      </p:sp>
    </p:spTree>
    <p:extLst>
      <p:ext uri="{BB962C8B-B14F-4D97-AF65-F5344CB8AC3E}">
        <p14:creationId xmlns:p14="http://schemas.microsoft.com/office/powerpoint/2010/main" val="1630352063"/>
      </p:ext>
    </p:extLst>
  </p:cSld>
  <p:clrMapOvr>
    <a:masterClrMapping/>
  </p:clrMapOvr>
  <mc:AlternateContent xmlns:mc="http://schemas.openxmlformats.org/markup-compatibility/2006" xmlns:p14="http://schemas.microsoft.com/office/powerpoint/2010/main">
    <mc:Choice Requires="p14">
      <p:transition spd="slow" p14:dur="25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3000"/>
                                        <p:tgtEl>
                                          <p:spTgt spid="4"/>
                                        </p:tgtEl>
                                      </p:cBhvr>
                                    </p:animEffect>
                                  </p:childTnLst>
                                </p:cTn>
                              </p:par>
                              <p:par>
                                <p:cTn id="8" presetID="21" presetClass="entr" presetSubtype="2"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heel(2)">
                                      <p:cBhvr>
                                        <p:cTn id="10" dur="3000"/>
                                        <p:tgtEl>
                                          <p:spTgt spid="2"/>
                                        </p:tgtEl>
                                      </p:cBhvr>
                                    </p:animEffect>
                                  </p:childTnLst>
                                </p:cTn>
                              </p:par>
                              <p:par>
                                <p:cTn id="11" presetID="47"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B6424257-4303-FB89-6710-05362B071DD6}"/>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62C28099-8181-4F6F-097E-C3EA8DBBB7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8741EE9A-8F1A-9173-9B93-5A414931AD1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591AE2E9-0FD2-31B0-CD9B-490F3DCAD27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3BF91091-8CB4-2A68-E9F0-69EF5229AD5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4"/>
          </a:xfrm>
          <a:prstGeom prst="rect">
            <a:avLst/>
          </a:prstGeom>
        </p:spPr>
      </p:pic>
      <p:sp>
        <p:nvSpPr>
          <p:cNvPr id="5" name="Autor">
            <a:extLst>
              <a:ext uri="{FF2B5EF4-FFF2-40B4-BE49-F238E27FC236}">
                <a16:creationId xmlns:a16="http://schemas.microsoft.com/office/drawing/2014/main" id="{BD744CD4-69A9-9D79-4A64-E446B31A909A}"/>
              </a:ext>
            </a:extLst>
          </p:cNvPr>
          <p:cNvSpPr/>
          <p:nvPr/>
        </p:nvSpPr>
        <p:spPr>
          <a:xfrm>
            <a:off x="9950651" y="6304796"/>
            <a:ext cx="1760198" cy="211203"/>
          </a:xfrm>
          <a:prstGeom prst="rect">
            <a:avLst/>
          </a:prstGeom>
          <a:gradFill flip="none" rotWithShape="1">
            <a:gsLst>
              <a:gs pos="0">
                <a:srgbClr val="B17E21"/>
              </a:gs>
              <a:gs pos="43000">
                <a:srgbClr val="B17E21"/>
              </a:gs>
              <a:gs pos="75000">
                <a:srgbClr val="885907"/>
              </a:gs>
              <a:gs pos="97000">
                <a:srgbClr val="885907"/>
              </a:gs>
            </a:gsLst>
            <a:lin ang="10800000" scaled="1"/>
            <a:tileRect/>
          </a:gradFill>
          <a:ln w="19050">
            <a:solidFill>
              <a:srgbClr val="70AD47">
                <a:lumMod val="50000"/>
              </a:srgbClr>
            </a:solidFill>
          </a:ln>
          <a:effectLst>
            <a:innerShdw blurRad="114300">
              <a:prstClr val="black"/>
            </a:innerShdw>
          </a:effectLst>
        </p:spPr>
        <p:txBody>
          <a:bodyPr wrap="none" lIns="108000" tIns="36000" rIns="108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Richard Forensky</a:t>
            </a:r>
          </a:p>
        </p:txBody>
      </p:sp>
    </p:spTree>
    <p:extLst>
      <p:ext uri="{BB962C8B-B14F-4D97-AF65-F5344CB8AC3E}">
        <p14:creationId xmlns:p14="http://schemas.microsoft.com/office/powerpoint/2010/main" val="1718470675"/>
      </p:ext>
    </p:extLst>
  </p:cSld>
  <p:clrMapOvr>
    <a:masterClrMapping/>
  </p:clrMapOvr>
  <mc:AlternateContent xmlns:mc="http://schemas.openxmlformats.org/markup-compatibility/2006" xmlns:p14="http://schemas.microsoft.com/office/powerpoint/2010/main">
    <mc:Choice Requires="p14">
      <p:transition spd="slow" p14:dur="25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3000"/>
                                        <p:tgtEl>
                                          <p:spTgt spid="4"/>
                                        </p:tgtEl>
                                      </p:cBhvr>
                                    </p:animEffect>
                                  </p:childTnLst>
                                </p:cTn>
                              </p:par>
                              <p:par>
                                <p:cTn id="8" presetID="21" presetClass="entr" presetSubtype="2"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heel(2)">
                                      <p:cBhvr>
                                        <p:cTn id="10" dur="3000"/>
                                        <p:tgtEl>
                                          <p:spTgt spid="2"/>
                                        </p:tgtEl>
                                      </p:cBhvr>
                                    </p:animEffect>
                                  </p:childTnLst>
                                </p:cTn>
                              </p:par>
                              <p:par>
                                <p:cTn id="11" presetID="47"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5D3DB1D-1E23-66C6-DAFE-79700C76468B}"/>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ACD7EC37-85C7-284B-6252-E1831C06913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3091F1A0-2670-1220-4DE8-7F578CA20B8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96A61B27-4218-1F75-DBA3-A417C5AEEF0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6A144DE7-7C80-C95F-4D05-48C49726097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4"/>
          </a:xfrm>
          <a:prstGeom prst="rect">
            <a:avLst/>
          </a:prstGeom>
        </p:spPr>
      </p:pic>
      <p:sp>
        <p:nvSpPr>
          <p:cNvPr id="5" name="Autor">
            <a:extLst>
              <a:ext uri="{FF2B5EF4-FFF2-40B4-BE49-F238E27FC236}">
                <a16:creationId xmlns:a16="http://schemas.microsoft.com/office/drawing/2014/main" id="{9FB91E0D-A441-B56C-4C0E-8842CF3D35CD}"/>
              </a:ext>
            </a:extLst>
          </p:cNvPr>
          <p:cNvSpPr/>
          <p:nvPr/>
        </p:nvSpPr>
        <p:spPr>
          <a:xfrm>
            <a:off x="10287281" y="6304796"/>
            <a:ext cx="1423568" cy="211203"/>
          </a:xfrm>
          <a:prstGeom prst="rect">
            <a:avLst/>
          </a:prstGeom>
          <a:gradFill flip="none" rotWithShape="1">
            <a:gsLst>
              <a:gs pos="0">
                <a:srgbClr val="B17E21"/>
              </a:gs>
              <a:gs pos="43000">
                <a:srgbClr val="B17E21"/>
              </a:gs>
              <a:gs pos="75000">
                <a:srgbClr val="885907"/>
              </a:gs>
              <a:gs pos="97000">
                <a:srgbClr val="885907"/>
              </a:gs>
            </a:gsLst>
            <a:lin ang="10800000" scaled="1"/>
            <a:tileRect/>
          </a:gradFill>
          <a:ln w="19050">
            <a:solidFill>
              <a:srgbClr val="70AD47">
                <a:lumMod val="50000"/>
              </a:srgbClr>
            </a:solidFill>
          </a:ln>
          <a:effectLst>
            <a:innerShdw blurRad="114300">
              <a:prstClr val="black"/>
            </a:innerShdw>
          </a:effectLst>
        </p:spPr>
        <p:txBody>
          <a:bodyPr wrap="none" lIns="108000" tIns="36000" rIns="108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J.B.Dodane</a:t>
            </a:r>
          </a:p>
        </p:txBody>
      </p:sp>
    </p:spTree>
    <p:extLst>
      <p:ext uri="{BB962C8B-B14F-4D97-AF65-F5344CB8AC3E}">
        <p14:creationId xmlns:p14="http://schemas.microsoft.com/office/powerpoint/2010/main" val="3238030192"/>
      </p:ext>
    </p:extLst>
  </p:cSld>
  <p:clrMapOvr>
    <a:masterClrMapping/>
  </p:clrMapOvr>
  <mc:AlternateContent xmlns:mc="http://schemas.openxmlformats.org/markup-compatibility/2006" xmlns:p14="http://schemas.microsoft.com/office/powerpoint/2010/main">
    <mc:Choice Requires="p14">
      <p:transition spd="slow" p14:dur="25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3000"/>
                                        <p:tgtEl>
                                          <p:spTgt spid="4"/>
                                        </p:tgtEl>
                                      </p:cBhvr>
                                    </p:animEffect>
                                  </p:childTnLst>
                                </p:cTn>
                              </p:par>
                              <p:par>
                                <p:cTn id="8" presetID="21" presetClass="entr" presetSubtype="2"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heel(2)">
                                      <p:cBhvr>
                                        <p:cTn id="10" dur="3000"/>
                                        <p:tgtEl>
                                          <p:spTgt spid="2"/>
                                        </p:tgtEl>
                                      </p:cBhvr>
                                    </p:animEffect>
                                  </p:childTnLst>
                                </p:cTn>
                              </p:par>
                              <p:par>
                                <p:cTn id="11" presetID="47"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36E101D-55F9-6BFE-FDB9-BF6757FAC404}"/>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95744133-7668-314D-BAE9-E15C6CE12A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736D5697-98D1-80B7-05BE-3AF88935724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B0E75C3C-126E-FC1D-D86E-E393C4C2199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D14BBBF3-4E00-5F79-95FB-CD1BC197C2E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4"/>
          </a:xfrm>
          <a:prstGeom prst="rect">
            <a:avLst/>
          </a:prstGeom>
        </p:spPr>
      </p:pic>
      <p:sp>
        <p:nvSpPr>
          <p:cNvPr id="5" name="Autor">
            <a:extLst>
              <a:ext uri="{FF2B5EF4-FFF2-40B4-BE49-F238E27FC236}">
                <a16:creationId xmlns:a16="http://schemas.microsoft.com/office/drawing/2014/main" id="{1543A45F-C7BC-137B-DDBE-9D27C0AF6C26}"/>
              </a:ext>
            </a:extLst>
          </p:cNvPr>
          <p:cNvSpPr/>
          <p:nvPr/>
        </p:nvSpPr>
        <p:spPr>
          <a:xfrm>
            <a:off x="10287281" y="6304796"/>
            <a:ext cx="1423568" cy="211203"/>
          </a:xfrm>
          <a:prstGeom prst="rect">
            <a:avLst/>
          </a:prstGeom>
          <a:gradFill flip="none" rotWithShape="1">
            <a:gsLst>
              <a:gs pos="0">
                <a:srgbClr val="B17E21"/>
              </a:gs>
              <a:gs pos="43000">
                <a:srgbClr val="B17E21"/>
              </a:gs>
              <a:gs pos="75000">
                <a:srgbClr val="885907"/>
              </a:gs>
              <a:gs pos="97000">
                <a:srgbClr val="885907"/>
              </a:gs>
            </a:gsLst>
            <a:lin ang="10800000" scaled="1"/>
            <a:tileRect/>
          </a:gradFill>
          <a:ln w="19050">
            <a:solidFill>
              <a:srgbClr val="70AD47">
                <a:lumMod val="50000"/>
              </a:srgbClr>
            </a:solidFill>
          </a:ln>
          <a:effectLst>
            <a:innerShdw blurRad="114300">
              <a:prstClr val="black"/>
            </a:innerShdw>
          </a:effectLst>
        </p:spPr>
        <p:txBody>
          <a:bodyPr wrap="none" lIns="108000" tIns="36000" rIns="108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J.B.Dodane</a:t>
            </a:r>
          </a:p>
        </p:txBody>
      </p:sp>
    </p:spTree>
    <p:extLst>
      <p:ext uri="{BB962C8B-B14F-4D97-AF65-F5344CB8AC3E}">
        <p14:creationId xmlns:p14="http://schemas.microsoft.com/office/powerpoint/2010/main" val="1496609743"/>
      </p:ext>
    </p:extLst>
  </p:cSld>
  <p:clrMapOvr>
    <a:masterClrMapping/>
  </p:clrMapOvr>
  <mc:AlternateContent xmlns:mc="http://schemas.openxmlformats.org/markup-compatibility/2006" xmlns:p14="http://schemas.microsoft.com/office/powerpoint/2010/main">
    <mc:Choice Requires="p14">
      <p:transition spd="slow" p14:dur="25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3000"/>
                                        <p:tgtEl>
                                          <p:spTgt spid="4"/>
                                        </p:tgtEl>
                                      </p:cBhvr>
                                    </p:animEffect>
                                  </p:childTnLst>
                                </p:cTn>
                              </p:par>
                              <p:par>
                                <p:cTn id="8" presetID="21" presetClass="entr" presetSubtype="2"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heel(2)">
                                      <p:cBhvr>
                                        <p:cTn id="10" dur="3000"/>
                                        <p:tgtEl>
                                          <p:spTgt spid="2"/>
                                        </p:tgtEl>
                                      </p:cBhvr>
                                    </p:animEffect>
                                  </p:childTnLst>
                                </p:cTn>
                              </p:par>
                              <p:par>
                                <p:cTn id="11" presetID="47"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727A07D1-9707-D389-E48E-17F9E16B4D92}"/>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24A5300F-C0EB-987A-9BEB-47DEA9E64BC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300064FF-29C7-FEA3-59DE-0268EC6F2C4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485E4B71-F688-DAAB-80A6-D671FA14C52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917DF9FB-8140-18E2-0CC3-1DE64AD0940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4"/>
          </a:xfrm>
          <a:prstGeom prst="rect">
            <a:avLst/>
          </a:prstGeom>
        </p:spPr>
      </p:pic>
      <p:sp>
        <p:nvSpPr>
          <p:cNvPr id="5" name="Autor">
            <a:extLst>
              <a:ext uri="{FF2B5EF4-FFF2-40B4-BE49-F238E27FC236}">
                <a16:creationId xmlns:a16="http://schemas.microsoft.com/office/drawing/2014/main" id="{8C285555-8EA9-34CD-BE02-CD70F4AB15E9}"/>
              </a:ext>
            </a:extLst>
          </p:cNvPr>
          <p:cNvSpPr/>
          <p:nvPr/>
        </p:nvSpPr>
        <p:spPr>
          <a:xfrm>
            <a:off x="10086907" y="6304796"/>
            <a:ext cx="1623942" cy="211203"/>
          </a:xfrm>
          <a:prstGeom prst="rect">
            <a:avLst/>
          </a:prstGeom>
          <a:gradFill flip="none" rotWithShape="1">
            <a:gsLst>
              <a:gs pos="0">
                <a:srgbClr val="B17E21"/>
              </a:gs>
              <a:gs pos="43000">
                <a:srgbClr val="B17E21"/>
              </a:gs>
              <a:gs pos="75000">
                <a:srgbClr val="885907"/>
              </a:gs>
              <a:gs pos="97000">
                <a:srgbClr val="885907"/>
              </a:gs>
            </a:gsLst>
            <a:lin ang="10800000" scaled="1"/>
            <a:tileRect/>
          </a:gradFill>
          <a:ln w="19050">
            <a:solidFill>
              <a:srgbClr val="70AD47">
                <a:lumMod val="50000"/>
              </a:srgbClr>
            </a:solidFill>
          </a:ln>
          <a:effectLst>
            <a:innerShdw blurRad="114300">
              <a:prstClr val="black"/>
            </a:innerShdw>
          </a:effectLst>
        </p:spPr>
        <p:txBody>
          <a:bodyPr wrap="none" lIns="108000" tIns="36000" rIns="108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Sekerka Dušan</a:t>
            </a:r>
          </a:p>
        </p:txBody>
      </p:sp>
    </p:spTree>
    <p:extLst>
      <p:ext uri="{BB962C8B-B14F-4D97-AF65-F5344CB8AC3E}">
        <p14:creationId xmlns:p14="http://schemas.microsoft.com/office/powerpoint/2010/main" val="4238444485"/>
      </p:ext>
    </p:extLst>
  </p:cSld>
  <p:clrMapOvr>
    <a:masterClrMapping/>
  </p:clrMapOvr>
  <mc:AlternateContent xmlns:mc="http://schemas.openxmlformats.org/markup-compatibility/2006" xmlns:p14="http://schemas.microsoft.com/office/powerpoint/2010/main">
    <mc:Choice Requires="p14">
      <p:transition spd="slow" p14:dur="25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3000"/>
                                        <p:tgtEl>
                                          <p:spTgt spid="4"/>
                                        </p:tgtEl>
                                      </p:cBhvr>
                                    </p:animEffect>
                                  </p:childTnLst>
                                </p:cTn>
                              </p:par>
                              <p:par>
                                <p:cTn id="8" presetID="21" presetClass="entr" presetSubtype="2"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heel(2)">
                                      <p:cBhvr>
                                        <p:cTn id="10" dur="3000"/>
                                        <p:tgtEl>
                                          <p:spTgt spid="2"/>
                                        </p:tgtEl>
                                      </p:cBhvr>
                                    </p:animEffect>
                                  </p:childTnLst>
                                </p:cTn>
                              </p:par>
                              <p:par>
                                <p:cTn id="11" presetID="47"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E07A36B4-D3B8-072D-0C2A-3929A2DC4ACB}"/>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36282423-49B5-7AB7-181B-E539E322EDF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221CA488-1E75-C419-C759-B56DDED232F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2D6456B6-7F36-3E93-B8D5-7EA806AB90C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8B2B20F5-B5B3-4AC1-F3E2-6BDFB740A79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4"/>
          </a:xfrm>
          <a:prstGeom prst="rect">
            <a:avLst/>
          </a:prstGeom>
        </p:spPr>
      </p:pic>
      <p:sp>
        <p:nvSpPr>
          <p:cNvPr id="5" name="Autor">
            <a:extLst>
              <a:ext uri="{FF2B5EF4-FFF2-40B4-BE49-F238E27FC236}">
                <a16:creationId xmlns:a16="http://schemas.microsoft.com/office/drawing/2014/main" id="{1548928E-902E-7FC3-3669-F2510F523E9A}"/>
              </a:ext>
            </a:extLst>
          </p:cNvPr>
          <p:cNvSpPr/>
          <p:nvPr/>
        </p:nvSpPr>
        <p:spPr>
          <a:xfrm>
            <a:off x="9950651" y="6304796"/>
            <a:ext cx="1760198" cy="211203"/>
          </a:xfrm>
          <a:prstGeom prst="rect">
            <a:avLst/>
          </a:prstGeom>
          <a:gradFill flip="none" rotWithShape="1">
            <a:gsLst>
              <a:gs pos="0">
                <a:srgbClr val="B17E21"/>
              </a:gs>
              <a:gs pos="43000">
                <a:srgbClr val="B17E21"/>
              </a:gs>
              <a:gs pos="75000">
                <a:srgbClr val="885907"/>
              </a:gs>
              <a:gs pos="97000">
                <a:srgbClr val="885907"/>
              </a:gs>
            </a:gsLst>
            <a:lin ang="10800000" scaled="1"/>
            <a:tileRect/>
          </a:gradFill>
          <a:ln w="19050">
            <a:solidFill>
              <a:srgbClr val="70AD47">
                <a:lumMod val="50000"/>
              </a:srgbClr>
            </a:solidFill>
          </a:ln>
          <a:effectLst>
            <a:innerShdw blurRad="114300">
              <a:prstClr val="black"/>
            </a:innerShdw>
          </a:effectLst>
        </p:spPr>
        <p:txBody>
          <a:bodyPr wrap="none" lIns="108000" tIns="36000" rIns="108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Richard Forensky</a:t>
            </a:r>
          </a:p>
        </p:txBody>
      </p:sp>
    </p:spTree>
    <p:extLst>
      <p:ext uri="{BB962C8B-B14F-4D97-AF65-F5344CB8AC3E}">
        <p14:creationId xmlns:p14="http://schemas.microsoft.com/office/powerpoint/2010/main" val="2578112195"/>
      </p:ext>
    </p:extLst>
  </p:cSld>
  <p:clrMapOvr>
    <a:masterClrMapping/>
  </p:clrMapOvr>
  <mc:AlternateContent xmlns:mc="http://schemas.openxmlformats.org/markup-compatibility/2006" xmlns:p14="http://schemas.microsoft.com/office/powerpoint/2010/main">
    <mc:Choice Requires="p14">
      <p:transition spd="slow" p14:dur="25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3000"/>
                                        <p:tgtEl>
                                          <p:spTgt spid="4"/>
                                        </p:tgtEl>
                                      </p:cBhvr>
                                    </p:animEffect>
                                  </p:childTnLst>
                                </p:cTn>
                              </p:par>
                              <p:par>
                                <p:cTn id="8" presetID="21" presetClass="entr" presetSubtype="2"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heel(2)">
                                      <p:cBhvr>
                                        <p:cTn id="10" dur="3000"/>
                                        <p:tgtEl>
                                          <p:spTgt spid="2"/>
                                        </p:tgtEl>
                                      </p:cBhvr>
                                    </p:animEffect>
                                  </p:childTnLst>
                                </p:cTn>
                              </p:par>
                              <p:par>
                                <p:cTn id="11" presetID="47"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F7C464D9-AAAB-9C7D-ABCC-89F424AE36E4}"/>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E39CDB4D-FF0B-7A3C-013E-B540D43A1B8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52065C75-78FA-9012-9A45-D062C8943D0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99FDCFB0-1B1D-E5F6-4F8C-1F2129E260A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535CB77F-083D-0DC2-0041-450A0351F5F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4"/>
          </a:xfrm>
          <a:prstGeom prst="rect">
            <a:avLst/>
          </a:prstGeom>
        </p:spPr>
      </p:pic>
      <p:sp>
        <p:nvSpPr>
          <p:cNvPr id="5" name="Autor">
            <a:extLst>
              <a:ext uri="{FF2B5EF4-FFF2-40B4-BE49-F238E27FC236}">
                <a16:creationId xmlns:a16="http://schemas.microsoft.com/office/drawing/2014/main" id="{500D5EF4-524E-1928-B509-6035C2C25868}"/>
              </a:ext>
            </a:extLst>
          </p:cNvPr>
          <p:cNvSpPr/>
          <p:nvPr/>
        </p:nvSpPr>
        <p:spPr>
          <a:xfrm>
            <a:off x="10062861" y="6304796"/>
            <a:ext cx="1647988" cy="211203"/>
          </a:xfrm>
          <a:prstGeom prst="rect">
            <a:avLst/>
          </a:prstGeom>
          <a:gradFill flip="none" rotWithShape="1">
            <a:gsLst>
              <a:gs pos="0">
                <a:srgbClr val="B17E21"/>
              </a:gs>
              <a:gs pos="43000">
                <a:srgbClr val="B17E21"/>
              </a:gs>
              <a:gs pos="75000">
                <a:srgbClr val="885907"/>
              </a:gs>
              <a:gs pos="97000">
                <a:srgbClr val="885907"/>
              </a:gs>
            </a:gsLst>
            <a:lin ang="10800000" scaled="1"/>
            <a:tileRect/>
          </a:gradFill>
          <a:ln w="19050">
            <a:solidFill>
              <a:srgbClr val="70AD47">
                <a:lumMod val="50000"/>
              </a:srgbClr>
            </a:solidFill>
          </a:ln>
          <a:effectLst>
            <a:innerShdw blurRad="114300">
              <a:prstClr val="black"/>
            </a:innerShdw>
          </a:effectLst>
        </p:spPr>
        <p:txBody>
          <a:bodyPr wrap="none" lIns="108000" tIns="36000" rIns="108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Philippe Guillot</a:t>
            </a:r>
          </a:p>
        </p:txBody>
      </p:sp>
    </p:spTree>
    <p:extLst>
      <p:ext uri="{BB962C8B-B14F-4D97-AF65-F5344CB8AC3E}">
        <p14:creationId xmlns:p14="http://schemas.microsoft.com/office/powerpoint/2010/main" val="4092272597"/>
      </p:ext>
    </p:extLst>
  </p:cSld>
  <p:clrMapOvr>
    <a:masterClrMapping/>
  </p:clrMapOvr>
  <mc:AlternateContent xmlns:mc="http://schemas.openxmlformats.org/markup-compatibility/2006" xmlns:p14="http://schemas.microsoft.com/office/powerpoint/2010/main">
    <mc:Choice Requires="p14">
      <p:transition spd="slow" p14:dur="25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3000"/>
                                        <p:tgtEl>
                                          <p:spTgt spid="4"/>
                                        </p:tgtEl>
                                      </p:cBhvr>
                                    </p:animEffect>
                                  </p:childTnLst>
                                </p:cTn>
                              </p:par>
                              <p:par>
                                <p:cTn id="8" presetID="21" presetClass="entr" presetSubtype="2"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heel(2)">
                                      <p:cBhvr>
                                        <p:cTn id="10" dur="3000"/>
                                        <p:tgtEl>
                                          <p:spTgt spid="2"/>
                                        </p:tgtEl>
                                      </p:cBhvr>
                                    </p:animEffect>
                                  </p:childTnLst>
                                </p:cTn>
                              </p:par>
                              <p:par>
                                <p:cTn id="11" presetID="47"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C69F3009-30CB-E7ED-DD2E-F3193AEA39A0}"/>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5477B26D-B2C5-9DDC-0C64-959F8B914F6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888CD1A5-C333-AA7A-7962-BF9F38FCD75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A766FB10-9482-CDB0-4877-999751ECF28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091FA2C4-7CF5-F60A-5795-75D39051D9A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4"/>
          </a:xfrm>
          <a:prstGeom prst="rect">
            <a:avLst/>
          </a:prstGeom>
        </p:spPr>
      </p:pic>
      <p:sp>
        <p:nvSpPr>
          <p:cNvPr id="5" name="Autor">
            <a:extLst>
              <a:ext uri="{FF2B5EF4-FFF2-40B4-BE49-F238E27FC236}">
                <a16:creationId xmlns:a16="http://schemas.microsoft.com/office/drawing/2014/main" id="{F0362818-32BC-83E3-E28E-5F3D435FD2E4}"/>
              </a:ext>
            </a:extLst>
          </p:cNvPr>
          <p:cNvSpPr/>
          <p:nvPr/>
        </p:nvSpPr>
        <p:spPr>
          <a:xfrm>
            <a:off x="9950651" y="6304796"/>
            <a:ext cx="1760198" cy="211203"/>
          </a:xfrm>
          <a:prstGeom prst="rect">
            <a:avLst/>
          </a:prstGeom>
          <a:gradFill flip="none" rotWithShape="1">
            <a:gsLst>
              <a:gs pos="0">
                <a:srgbClr val="B17E21"/>
              </a:gs>
              <a:gs pos="43000">
                <a:srgbClr val="B17E21"/>
              </a:gs>
              <a:gs pos="75000">
                <a:srgbClr val="885907"/>
              </a:gs>
              <a:gs pos="97000">
                <a:srgbClr val="885907"/>
              </a:gs>
            </a:gsLst>
            <a:lin ang="10800000" scaled="1"/>
            <a:tileRect/>
          </a:gradFill>
          <a:ln w="19050">
            <a:solidFill>
              <a:srgbClr val="70AD47">
                <a:lumMod val="50000"/>
              </a:srgbClr>
            </a:solidFill>
          </a:ln>
          <a:effectLst>
            <a:innerShdw blurRad="114300">
              <a:prstClr val="black"/>
            </a:innerShdw>
          </a:effectLst>
        </p:spPr>
        <p:txBody>
          <a:bodyPr wrap="none" lIns="108000" tIns="36000" rIns="108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Andrey Sulitskiy</a:t>
            </a:r>
          </a:p>
        </p:txBody>
      </p:sp>
    </p:spTree>
    <p:extLst>
      <p:ext uri="{BB962C8B-B14F-4D97-AF65-F5344CB8AC3E}">
        <p14:creationId xmlns:p14="http://schemas.microsoft.com/office/powerpoint/2010/main" val="2080915568"/>
      </p:ext>
    </p:extLst>
  </p:cSld>
  <p:clrMapOvr>
    <a:masterClrMapping/>
  </p:clrMapOvr>
  <mc:AlternateContent xmlns:mc="http://schemas.openxmlformats.org/markup-compatibility/2006" xmlns:p14="http://schemas.microsoft.com/office/powerpoint/2010/main">
    <mc:Choice Requires="p14">
      <p:transition spd="slow" p14:dur="25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3000"/>
                                        <p:tgtEl>
                                          <p:spTgt spid="4"/>
                                        </p:tgtEl>
                                      </p:cBhvr>
                                    </p:animEffect>
                                  </p:childTnLst>
                                </p:cTn>
                              </p:par>
                              <p:par>
                                <p:cTn id="8" presetID="21" presetClass="entr" presetSubtype="2"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heel(2)">
                                      <p:cBhvr>
                                        <p:cTn id="10" dur="3000"/>
                                        <p:tgtEl>
                                          <p:spTgt spid="2"/>
                                        </p:tgtEl>
                                      </p:cBhvr>
                                    </p:animEffect>
                                  </p:childTnLst>
                                </p:cTn>
                              </p:par>
                              <p:par>
                                <p:cTn id="11" presetID="47"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053DB49D-CC3D-830C-0B7F-1485F0EDA063}"/>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B04FB37A-A0D0-75B8-404D-018E1CEF24F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CC2439FD-5003-0021-9D00-C17FC67409E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7CA66CB2-F194-54FA-D69B-F880E256C8B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BF9C1D27-C577-956A-1CFE-95C9DA614FB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4"/>
          </a:xfrm>
          <a:prstGeom prst="rect">
            <a:avLst/>
          </a:prstGeom>
        </p:spPr>
      </p:pic>
      <p:sp>
        <p:nvSpPr>
          <p:cNvPr id="5" name="Autor">
            <a:extLst>
              <a:ext uri="{FF2B5EF4-FFF2-40B4-BE49-F238E27FC236}">
                <a16:creationId xmlns:a16="http://schemas.microsoft.com/office/drawing/2014/main" id="{6FBC8B32-266C-C0BD-F4CC-82043B49ACDD}"/>
              </a:ext>
            </a:extLst>
          </p:cNvPr>
          <p:cNvSpPr/>
          <p:nvPr/>
        </p:nvSpPr>
        <p:spPr>
          <a:xfrm>
            <a:off x="9950651" y="6304796"/>
            <a:ext cx="1760198" cy="211203"/>
          </a:xfrm>
          <a:prstGeom prst="rect">
            <a:avLst/>
          </a:prstGeom>
          <a:gradFill flip="none" rotWithShape="1">
            <a:gsLst>
              <a:gs pos="0">
                <a:srgbClr val="B17E21"/>
              </a:gs>
              <a:gs pos="43000">
                <a:srgbClr val="B17E21"/>
              </a:gs>
              <a:gs pos="75000">
                <a:srgbClr val="885907"/>
              </a:gs>
              <a:gs pos="97000">
                <a:srgbClr val="885907"/>
              </a:gs>
            </a:gsLst>
            <a:lin ang="10800000" scaled="1"/>
            <a:tileRect/>
          </a:gradFill>
          <a:ln w="19050">
            <a:solidFill>
              <a:srgbClr val="70AD47">
                <a:lumMod val="50000"/>
              </a:srgbClr>
            </a:solidFill>
          </a:ln>
          <a:effectLst>
            <a:innerShdw blurRad="114300">
              <a:prstClr val="black"/>
            </a:innerShdw>
          </a:effectLst>
        </p:spPr>
        <p:txBody>
          <a:bodyPr wrap="none" lIns="108000" tIns="36000" rIns="108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Andrey Sulitskiy</a:t>
            </a:r>
          </a:p>
        </p:txBody>
      </p:sp>
    </p:spTree>
    <p:extLst>
      <p:ext uri="{BB962C8B-B14F-4D97-AF65-F5344CB8AC3E}">
        <p14:creationId xmlns:p14="http://schemas.microsoft.com/office/powerpoint/2010/main" val="3330557397"/>
      </p:ext>
    </p:extLst>
  </p:cSld>
  <p:clrMapOvr>
    <a:masterClrMapping/>
  </p:clrMapOvr>
  <mc:AlternateContent xmlns:mc="http://schemas.openxmlformats.org/markup-compatibility/2006" xmlns:p14="http://schemas.microsoft.com/office/powerpoint/2010/main">
    <mc:Choice Requires="p14">
      <p:transition spd="slow" p14:dur="25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3000"/>
                                        <p:tgtEl>
                                          <p:spTgt spid="4"/>
                                        </p:tgtEl>
                                      </p:cBhvr>
                                    </p:animEffect>
                                  </p:childTnLst>
                                </p:cTn>
                              </p:par>
                              <p:par>
                                <p:cTn id="8" presetID="21" presetClass="entr" presetSubtype="2"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heel(2)">
                                      <p:cBhvr>
                                        <p:cTn id="10" dur="3000"/>
                                        <p:tgtEl>
                                          <p:spTgt spid="2"/>
                                        </p:tgtEl>
                                      </p:cBhvr>
                                    </p:animEffect>
                                  </p:childTnLst>
                                </p:cTn>
                              </p:par>
                              <p:par>
                                <p:cTn id="11" presetID="47"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766AB284-898A-C165-F682-ACBAE9D84E3E}"/>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58D0C1C8-0FC6-F2B2-470A-5BC44BE8C12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74FAB2F8-1B7D-AB3F-57B7-C55944ADFBE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E1890137-CC2E-3EBA-93CE-AEC287B4EF8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D9C07EEB-1A93-B628-F640-12FF59507F3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4"/>
          </a:xfrm>
          <a:prstGeom prst="rect">
            <a:avLst/>
          </a:prstGeom>
        </p:spPr>
      </p:pic>
      <p:sp>
        <p:nvSpPr>
          <p:cNvPr id="5" name="Autor">
            <a:extLst>
              <a:ext uri="{FF2B5EF4-FFF2-40B4-BE49-F238E27FC236}">
                <a16:creationId xmlns:a16="http://schemas.microsoft.com/office/drawing/2014/main" id="{E49653E9-56C4-C8B4-1DC7-CF26AD72AA53}"/>
              </a:ext>
            </a:extLst>
          </p:cNvPr>
          <p:cNvSpPr/>
          <p:nvPr/>
        </p:nvSpPr>
        <p:spPr>
          <a:xfrm>
            <a:off x="9950651" y="6304796"/>
            <a:ext cx="1760198" cy="211203"/>
          </a:xfrm>
          <a:prstGeom prst="rect">
            <a:avLst/>
          </a:prstGeom>
          <a:gradFill flip="none" rotWithShape="1">
            <a:gsLst>
              <a:gs pos="0">
                <a:srgbClr val="B17E21"/>
              </a:gs>
              <a:gs pos="43000">
                <a:srgbClr val="B17E21"/>
              </a:gs>
              <a:gs pos="75000">
                <a:srgbClr val="885907"/>
              </a:gs>
              <a:gs pos="97000">
                <a:srgbClr val="885907"/>
              </a:gs>
            </a:gsLst>
            <a:lin ang="10800000" scaled="1"/>
            <a:tileRect/>
          </a:gradFill>
          <a:ln w="19050">
            <a:solidFill>
              <a:srgbClr val="70AD47">
                <a:lumMod val="50000"/>
              </a:srgbClr>
            </a:solidFill>
          </a:ln>
          <a:effectLst>
            <a:innerShdw blurRad="114300">
              <a:prstClr val="black"/>
            </a:innerShdw>
          </a:effectLst>
        </p:spPr>
        <p:txBody>
          <a:bodyPr wrap="none" lIns="108000" tIns="36000" rIns="108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Richard Forensky</a:t>
            </a:r>
          </a:p>
        </p:txBody>
      </p:sp>
    </p:spTree>
    <p:extLst>
      <p:ext uri="{BB962C8B-B14F-4D97-AF65-F5344CB8AC3E}">
        <p14:creationId xmlns:p14="http://schemas.microsoft.com/office/powerpoint/2010/main" val="223667720"/>
      </p:ext>
    </p:extLst>
  </p:cSld>
  <p:clrMapOvr>
    <a:masterClrMapping/>
  </p:clrMapOvr>
  <mc:AlternateContent xmlns:mc="http://schemas.openxmlformats.org/markup-compatibility/2006" xmlns:p14="http://schemas.microsoft.com/office/powerpoint/2010/main">
    <mc:Choice Requires="p14">
      <p:transition spd="slow" p14:dur="25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3000"/>
                                        <p:tgtEl>
                                          <p:spTgt spid="4"/>
                                        </p:tgtEl>
                                      </p:cBhvr>
                                    </p:animEffect>
                                  </p:childTnLst>
                                </p:cTn>
                              </p:par>
                              <p:par>
                                <p:cTn id="8" presetID="21" presetClass="entr" presetSubtype="2"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heel(2)">
                                      <p:cBhvr>
                                        <p:cTn id="10" dur="3000"/>
                                        <p:tgtEl>
                                          <p:spTgt spid="2"/>
                                        </p:tgtEl>
                                      </p:cBhvr>
                                    </p:animEffect>
                                  </p:childTnLst>
                                </p:cTn>
                              </p:par>
                              <p:par>
                                <p:cTn id="11" presetID="47"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D6FAB0E9-2522-6E0A-A142-A3F96545CE1B}"/>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275E3310-C1B4-F49E-237F-EC878FC8F37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A2D954FD-46CC-62C0-F4F4-1C31D9F1E99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20E17DE7-9F54-883A-2529-AD4144AB3CD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93358B3E-EFDB-0681-7C03-56EF924FC44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4"/>
          </a:xfrm>
          <a:prstGeom prst="rect">
            <a:avLst/>
          </a:prstGeom>
        </p:spPr>
      </p:pic>
      <p:sp>
        <p:nvSpPr>
          <p:cNvPr id="5" name="Autor">
            <a:extLst>
              <a:ext uri="{FF2B5EF4-FFF2-40B4-BE49-F238E27FC236}">
                <a16:creationId xmlns:a16="http://schemas.microsoft.com/office/drawing/2014/main" id="{4A32BB99-CCFA-DE23-F79B-44090B84489A}"/>
              </a:ext>
            </a:extLst>
          </p:cNvPr>
          <p:cNvSpPr/>
          <p:nvPr/>
        </p:nvSpPr>
        <p:spPr>
          <a:xfrm>
            <a:off x="10157439" y="6304796"/>
            <a:ext cx="1553410" cy="211203"/>
          </a:xfrm>
          <a:prstGeom prst="rect">
            <a:avLst/>
          </a:prstGeom>
          <a:gradFill flip="none" rotWithShape="1">
            <a:gsLst>
              <a:gs pos="0">
                <a:srgbClr val="B17E21"/>
              </a:gs>
              <a:gs pos="43000">
                <a:srgbClr val="B17E21"/>
              </a:gs>
              <a:gs pos="75000">
                <a:srgbClr val="885907"/>
              </a:gs>
              <a:gs pos="97000">
                <a:srgbClr val="885907"/>
              </a:gs>
            </a:gsLst>
            <a:lin ang="10800000" scaled="1"/>
            <a:tileRect/>
          </a:gradFill>
          <a:ln w="19050">
            <a:solidFill>
              <a:srgbClr val="70AD47">
                <a:lumMod val="50000"/>
              </a:srgbClr>
            </a:solidFill>
          </a:ln>
          <a:effectLst>
            <a:innerShdw blurRad="114300">
              <a:prstClr val="black"/>
            </a:innerShdw>
          </a:effectLst>
        </p:spPr>
        <p:txBody>
          <a:bodyPr wrap="none" lIns="108000" tIns="36000" rIns="108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Janette Asche</a:t>
            </a:r>
          </a:p>
        </p:txBody>
      </p:sp>
    </p:spTree>
    <p:extLst>
      <p:ext uri="{BB962C8B-B14F-4D97-AF65-F5344CB8AC3E}">
        <p14:creationId xmlns:p14="http://schemas.microsoft.com/office/powerpoint/2010/main" val="284018238"/>
      </p:ext>
    </p:extLst>
  </p:cSld>
  <p:clrMapOvr>
    <a:masterClrMapping/>
  </p:clrMapOvr>
  <mc:AlternateContent xmlns:mc="http://schemas.openxmlformats.org/markup-compatibility/2006" xmlns:p14="http://schemas.microsoft.com/office/powerpoint/2010/main">
    <mc:Choice Requires="p14">
      <p:transition spd="slow" p14:dur="25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3000"/>
                                        <p:tgtEl>
                                          <p:spTgt spid="4"/>
                                        </p:tgtEl>
                                      </p:cBhvr>
                                    </p:animEffect>
                                  </p:childTnLst>
                                </p:cTn>
                              </p:par>
                              <p:par>
                                <p:cTn id="8" presetID="21" presetClass="entr" presetSubtype="2"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heel(2)">
                                      <p:cBhvr>
                                        <p:cTn id="10" dur="3000"/>
                                        <p:tgtEl>
                                          <p:spTgt spid="2"/>
                                        </p:tgtEl>
                                      </p:cBhvr>
                                    </p:animEffect>
                                  </p:childTnLst>
                                </p:cTn>
                              </p:par>
                              <p:par>
                                <p:cTn id="11" presetID="47"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E2A8ED51-8CF6-31A5-E9A1-72E2AD4DEFC3}"/>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A1F87BE1-9E70-BC51-088B-8B8E29DE4BD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8AB46647-FFD1-9906-0CCC-80D8A9B2E79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F34B635C-D763-FA33-AC3F-03F7C347CBF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42EC661D-F967-6D7E-FBF6-91EFA7EDC79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4"/>
          </a:xfrm>
          <a:prstGeom prst="rect">
            <a:avLst/>
          </a:prstGeom>
        </p:spPr>
      </p:pic>
      <p:sp>
        <p:nvSpPr>
          <p:cNvPr id="2" name="Autor">
            <a:extLst>
              <a:ext uri="{FF2B5EF4-FFF2-40B4-BE49-F238E27FC236}">
                <a16:creationId xmlns:a16="http://schemas.microsoft.com/office/drawing/2014/main" id="{39753CEE-9739-C152-B71E-6A47922E98AF}"/>
              </a:ext>
            </a:extLst>
          </p:cNvPr>
          <p:cNvSpPr/>
          <p:nvPr/>
        </p:nvSpPr>
        <p:spPr>
          <a:xfrm>
            <a:off x="10022786" y="6304796"/>
            <a:ext cx="1688063" cy="211203"/>
          </a:xfrm>
          <a:prstGeom prst="rect">
            <a:avLst/>
          </a:prstGeom>
          <a:gradFill flip="none" rotWithShape="1">
            <a:gsLst>
              <a:gs pos="0">
                <a:srgbClr val="B17E21"/>
              </a:gs>
              <a:gs pos="43000">
                <a:srgbClr val="B17E21"/>
              </a:gs>
              <a:gs pos="75000">
                <a:srgbClr val="885907"/>
              </a:gs>
              <a:gs pos="97000">
                <a:srgbClr val="885907"/>
              </a:gs>
            </a:gsLst>
            <a:lin ang="10800000" scaled="1"/>
            <a:tileRect/>
          </a:gradFill>
          <a:ln w="19050">
            <a:solidFill>
              <a:srgbClr val="70AD47">
                <a:lumMod val="50000"/>
              </a:srgbClr>
            </a:solidFill>
          </a:ln>
          <a:effectLst>
            <a:innerShdw blurRad="114300">
              <a:prstClr val="black"/>
            </a:innerShdw>
          </a:effectLst>
        </p:spPr>
        <p:txBody>
          <a:bodyPr wrap="none" lIns="108000" tIns="36000" rIns="108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Bernard Dupont</a:t>
            </a:r>
          </a:p>
        </p:txBody>
      </p:sp>
    </p:spTree>
    <p:extLst>
      <p:ext uri="{BB962C8B-B14F-4D97-AF65-F5344CB8AC3E}">
        <p14:creationId xmlns:p14="http://schemas.microsoft.com/office/powerpoint/2010/main" val="2637264509"/>
      </p:ext>
    </p:extLst>
  </p:cSld>
  <p:clrMapOvr>
    <a:masterClrMapping/>
  </p:clrMapOvr>
  <mc:AlternateContent xmlns:mc="http://schemas.openxmlformats.org/markup-compatibility/2006" xmlns:p14="http://schemas.microsoft.com/office/powerpoint/2010/main">
    <mc:Choice Requires="p14">
      <p:transition spd="slow" p14:dur="25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3000"/>
                                        <p:tgtEl>
                                          <p:spTgt spid="4"/>
                                        </p:tgtEl>
                                      </p:cBhvr>
                                    </p:animEffect>
                                  </p:childTnLst>
                                </p:cTn>
                              </p:par>
                              <p:par>
                                <p:cTn id="8" presetID="21" presetClass="entr" presetSubtype="2"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heel(2)">
                                      <p:cBhvr>
                                        <p:cTn id="10" dur="3000"/>
                                        <p:tgtEl>
                                          <p:spTgt spid="5"/>
                                        </p:tgtEl>
                                      </p:cBhvr>
                                    </p:animEffect>
                                  </p:childTnLst>
                                </p:cTn>
                              </p:par>
                              <p:par>
                                <p:cTn id="11" presetID="47"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C0B42655-7DFC-B3D7-E176-23FE564785CC}"/>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9F857E69-97DB-C868-6E4C-7A4E33A2D0A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3B22AA17-5335-FA9C-1FA3-F9CA077E0EA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EFA3AAF9-5D97-CC68-A190-0AC9F8E62F2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6EB9B2DF-2A73-BA37-4412-8AF7740D09B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4"/>
          </a:xfrm>
          <a:prstGeom prst="rect">
            <a:avLst/>
          </a:prstGeom>
        </p:spPr>
      </p:pic>
      <p:sp>
        <p:nvSpPr>
          <p:cNvPr id="5" name="Autor">
            <a:extLst>
              <a:ext uri="{FF2B5EF4-FFF2-40B4-BE49-F238E27FC236}">
                <a16:creationId xmlns:a16="http://schemas.microsoft.com/office/drawing/2014/main" id="{26559342-7BE2-3B4F-BAB2-DBDF1F4F622C}"/>
              </a:ext>
            </a:extLst>
          </p:cNvPr>
          <p:cNvSpPr/>
          <p:nvPr/>
        </p:nvSpPr>
        <p:spPr>
          <a:xfrm>
            <a:off x="10311327" y="6304796"/>
            <a:ext cx="1399522" cy="211203"/>
          </a:xfrm>
          <a:prstGeom prst="rect">
            <a:avLst/>
          </a:prstGeom>
          <a:gradFill flip="none" rotWithShape="1">
            <a:gsLst>
              <a:gs pos="0">
                <a:srgbClr val="B17E21"/>
              </a:gs>
              <a:gs pos="43000">
                <a:srgbClr val="B17E21"/>
              </a:gs>
              <a:gs pos="75000">
                <a:srgbClr val="885907"/>
              </a:gs>
              <a:gs pos="97000">
                <a:srgbClr val="885907"/>
              </a:gs>
            </a:gsLst>
            <a:lin ang="10800000" scaled="1"/>
            <a:tileRect/>
          </a:gradFill>
          <a:ln w="19050">
            <a:solidFill>
              <a:srgbClr val="70AD47">
                <a:lumMod val="50000"/>
              </a:srgbClr>
            </a:solidFill>
          </a:ln>
          <a:effectLst>
            <a:innerShdw blurRad="114300">
              <a:prstClr val="black"/>
            </a:innerShdw>
          </a:effectLst>
        </p:spPr>
        <p:txBody>
          <a:bodyPr wrap="none" lIns="108000" tIns="36000" rIns="108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Hudec Ivan</a:t>
            </a:r>
          </a:p>
        </p:txBody>
      </p:sp>
    </p:spTree>
    <p:extLst>
      <p:ext uri="{BB962C8B-B14F-4D97-AF65-F5344CB8AC3E}">
        <p14:creationId xmlns:p14="http://schemas.microsoft.com/office/powerpoint/2010/main" val="2043284874"/>
      </p:ext>
    </p:extLst>
  </p:cSld>
  <p:clrMapOvr>
    <a:masterClrMapping/>
  </p:clrMapOvr>
  <mc:AlternateContent xmlns:mc="http://schemas.openxmlformats.org/markup-compatibility/2006" xmlns:p14="http://schemas.microsoft.com/office/powerpoint/2010/main">
    <mc:Choice Requires="p14">
      <p:transition spd="slow" p14:dur="25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3000"/>
                                        <p:tgtEl>
                                          <p:spTgt spid="4"/>
                                        </p:tgtEl>
                                      </p:cBhvr>
                                    </p:animEffect>
                                  </p:childTnLst>
                                </p:cTn>
                              </p:par>
                              <p:par>
                                <p:cTn id="8" presetID="21" presetClass="entr" presetSubtype="2"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heel(2)">
                                      <p:cBhvr>
                                        <p:cTn id="10" dur="3000"/>
                                        <p:tgtEl>
                                          <p:spTgt spid="2"/>
                                        </p:tgtEl>
                                      </p:cBhvr>
                                    </p:animEffect>
                                  </p:childTnLst>
                                </p:cTn>
                              </p:par>
                              <p:par>
                                <p:cTn id="11" presetID="47"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6FBD01E-386C-E035-21B1-A5927C6B203B}"/>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FE926C45-9C19-0CB7-6BBF-8F68C95CC09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94E5991D-1600-5E71-6FCB-E139B5FD102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CC773D0A-E1B3-4F1C-9A98-12AC7F0A38E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F5AC57D3-AD32-43EB-AD79-4D0012ABD26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4"/>
          </a:xfrm>
          <a:prstGeom prst="rect">
            <a:avLst/>
          </a:prstGeom>
        </p:spPr>
      </p:pic>
      <p:sp>
        <p:nvSpPr>
          <p:cNvPr id="5" name="Autor">
            <a:extLst>
              <a:ext uri="{FF2B5EF4-FFF2-40B4-BE49-F238E27FC236}">
                <a16:creationId xmlns:a16="http://schemas.microsoft.com/office/drawing/2014/main" id="{CDE42551-F108-D763-FB56-D7EE702D5E71}"/>
              </a:ext>
            </a:extLst>
          </p:cNvPr>
          <p:cNvSpPr/>
          <p:nvPr/>
        </p:nvSpPr>
        <p:spPr>
          <a:xfrm>
            <a:off x="10311327" y="6304796"/>
            <a:ext cx="1399522" cy="211203"/>
          </a:xfrm>
          <a:prstGeom prst="rect">
            <a:avLst/>
          </a:prstGeom>
          <a:gradFill flip="none" rotWithShape="1">
            <a:gsLst>
              <a:gs pos="0">
                <a:srgbClr val="B17E21"/>
              </a:gs>
              <a:gs pos="43000">
                <a:srgbClr val="B17E21"/>
              </a:gs>
              <a:gs pos="75000">
                <a:srgbClr val="885907"/>
              </a:gs>
              <a:gs pos="97000">
                <a:srgbClr val="885907"/>
              </a:gs>
            </a:gsLst>
            <a:lin ang="10800000" scaled="1"/>
            <a:tileRect/>
          </a:gradFill>
          <a:ln w="19050">
            <a:solidFill>
              <a:srgbClr val="70AD47">
                <a:lumMod val="50000"/>
              </a:srgbClr>
            </a:solidFill>
          </a:ln>
          <a:effectLst>
            <a:innerShdw blurRad="114300">
              <a:prstClr val="black"/>
            </a:innerShdw>
          </a:effectLst>
        </p:spPr>
        <p:txBody>
          <a:bodyPr wrap="none" lIns="108000" tIns="36000" rIns="108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Hudec Ivan</a:t>
            </a:r>
          </a:p>
        </p:txBody>
      </p:sp>
    </p:spTree>
    <p:extLst>
      <p:ext uri="{BB962C8B-B14F-4D97-AF65-F5344CB8AC3E}">
        <p14:creationId xmlns:p14="http://schemas.microsoft.com/office/powerpoint/2010/main" val="684216417"/>
      </p:ext>
    </p:extLst>
  </p:cSld>
  <p:clrMapOvr>
    <a:masterClrMapping/>
  </p:clrMapOvr>
  <mc:AlternateContent xmlns:mc="http://schemas.openxmlformats.org/markup-compatibility/2006" xmlns:p14="http://schemas.microsoft.com/office/powerpoint/2010/main">
    <mc:Choice Requires="p14">
      <p:transition spd="slow" p14:dur="25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3000"/>
                                        <p:tgtEl>
                                          <p:spTgt spid="4"/>
                                        </p:tgtEl>
                                      </p:cBhvr>
                                    </p:animEffect>
                                  </p:childTnLst>
                                </p:cTn>
                              </p:par>
                              <p:par>
                                <p:cTn id="8" presetID="21" presetClass="entr" presetSubtype="2"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heel(2)">
                                      <p:cBhvr>
                                        <p:cTn id="10" dur="3000"/>
                                        <p:tgtEl>
                                          <p:spTgt spid="2"/>
                                        </p:tgtEl>
                                      </p:cBhvr>
                                    </p:animEffect>
                                  </p:childTnLst>
                                </p:cTn>
                              </p:par>
                              <p:par>
                                <p:cTn id="11" presetID="47"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28CBB954-DD30-94BA-E3AC-019CB66CC839}"/>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07BB7A43-1B58-6931-07B0-69F2211367D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E9920B82-BADB-5739-B9CE-E66127F12BA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A6C0C526-540F-8C52-A432-94D2EC834AD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29F187A3-0210-4148-56DE-EFC5495F17E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4"/>
          </a:xfrm>
          <a:prstGeom prst="rect">
            <a:avLst/>
          </a:prstGeom>
        </p:spPr>
      </p:pic>
      <p:sp>
        <p:nvSpPr>
          <p:cNvPr id="5" name="Autor">
            <a:extLst>
              <a:ext uri="{FF2B5EF4-FFF2-40B4-BE49-F238E27FC236}">
                <a16:creationId xmlns:a16="http://schemas.microsoft.com/office/drawing/2014/main" id="{04C4B3A8-497B-3BA4-DFEE-7CA161CF11B1}"/>
              </a:ext>
            </a:extLst>
          </p:cNvPr>
          <p:cNvSpPr/>
          <p:nvPr/>
        </p:nvSpPr>
        <p:spPr>
          <a:xfrm>
            <a:off x="10311327" y="6304796"/>
            <a:ext cx="1399522" cy="211203"/>
          </a:xfrm>
          <a:prstGeom prst="rect">
            <a:avLst/>
          </a:prstGeom>
          <a:gradFill flip="none" rotWithShape="1">
            <a:gsLst>
              <a:gs pos="0">
                <a:srgbClr val="B17E21"/>
              </a:gs>
              <a:gs pos="43000">
                <a:srgbClr val="B17E21"/>
              </a:gs>
              <a:gs pos="75000">
                <a:srgbClr val="885907"/>
              </a:gs>
              <a:gs pos="97000">
                <a:srgbClr val="885907"/>
              </a:gs>
            </a:gsLst>
            <a:lin ang="10800000" scaled="1"/>
            <a:tileRect/>
          </a:gradFill>
          <a:ln w="19050">
            <a:solidFill>
              <a:srgbClr val="70AD47">
                <a:lumMod val="50000"/>
              </a:srgbClr>
            </a:solidFill>
          </a:ln>
          <a:effectLst>
            <a:innerShdw blurRad="114300">
              <a:prstClr val="black"/>
            </a:innerShdw>
          </a:effectLst>
        </p:spPr>
        <p:txBody>
          <a:bodyPr wrap="none" lIns="108000" tIns="36000" rIns="108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Hudec Ivan</a:t>
            </a:r>
          </a:p>
        </p:txBody>
      </p:sp>
    </p:spTree>
    <p:extLst>
      <p:ext uri="{BB962C8B-B14F-4D97-AF65-F5344CB8AC3E}">
        <p14:creationId xmlns:p14="http://schemas.microsoft.com/office/powerpoint/2010/main" val="384246503"/>
      </p:ext>
    </p:extLst>
  </p:cSld>
  <p:clrMapOvr>
    <a:masterClrMapping/>
  </p:clrMapOvr>
  <mc:AlternateContent xmlns:mc="http://schemas.openxmlformats.org/markup-compatibility/2006" xmlns:p14="http://schemas.microsoft.com/office/powerpoint/2010/main">
    <mc:Choice Requires="p14">
      <p:transition spd="slow" p14:dur="25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3000"/>
                                        <p:tgtEl>
                                          <p:spTgt spid="4"/>
                                        </p:tgtEl>
                                      </p:cBhvr>
                                    </p:animEffect>
                                  </p:childTnLst>
                                </p:cTn>
                              </p:par>
                              <p:par>
                                <p:cTn id="8" presetID="21" presetClass="entr" presetSubtype="2"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heel(2)">
                                      <p:cBhvr>
                                        <p:cTn id="10" dur="3000"/>
                                        <p:tgtEl>
                                          <p:spTgt spid="2"/>
                                        </p:tgtEl>
                                      </p:cBhvr>
                                    </p:animEffect>
                                  </p:childTnLst>
                                </p:cTn>
                              </p:par>
                              <p:par>
                                <p:cTn id="11" presetID="47"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2BB2EDA8-ADA7-2425-7967-DAFF83226AAF}"/>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D14E6E4A-FF95-8868-DC2F-52B9F626C1C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5F519994-35D7-0073-3F59-86F133739CE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53DBE52A-458E-DA90-F6EF-43C7D2A54EA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241F8D98-34D4-5C21-E453-9FB1355EB18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4"/>
          </a:xfrm>
          <a:prstGeom prst="rect">
            <a:avLst/>
          </a:prstGeom>
        </p:spPr>
      </p:pic>
      <p:sp>
        <p:nvSpPr>
          <p:cNvPr id="5" name="Autor">
            <a:extLst>
              <a:ext uri="{FF2B5EF4-FFF2-40B4-BE49-F238E27FC236}">
                <a16:creationId xmlns:a16="http://schemas.microsoft.com/office/drawing/2014/main" id="{6C4DB64D-568A-7252-93F6-7B6F210FDBB3}"/>
              </a:ext>
            </a:extLst>
          </p:cNvPr>
          <p:cNvSpPr/>
          <p:nvPr/>
        </p:nvSpPr>
        <p:spPr>
          <a:xfrm>
            <a:off x="10086907" y="6304796"/>
            <a:ext cx="1623942" cy="211203"/>
          </a:xfrm>
          <a:prstGeom prst="rect">
            <a:avLst/>
          </a:prstGeom>
          <a:gradFill flip="none" rotWithShape="1">
            <a:gsLst>
              <a:gs pos="0">
                <a:srgbClr val="B17E21"/>
              </a:gs>
              <a:gs pos="43000">
                <a:srgbClr val="B17E21"/>
              </a:gs>
              <a:gs pos="75000">
                <a:srgbClr val="885907"/>
              </a:gs>
              <a:gs pos="97000">
                <a:srgbClr val="885907"/>
              </a:gs>
            </a:gsLst>
            <a:lin ang="10800000" scaled="1"/>
            <a:tileRect/>
          </a:gradFill>
          <a:ln w="19050">
            <a:solidFill>
              <a:srgbClr val="70AD47">
                <a:lumMod val="50000"/>
              </a:srgbClr>
            </a:solidFill>
          </a:ln>
          <a:effectLst>
            <a:innerShdw blurRad="114300">
              <a:prstClr val="black"/>
            </a:innerShdw>
          </a:effectLst>
        </p:spPr>
        <p:txBody>
          <a:bodyPr wrap="none" lIns="108000" tIns="36000" rIns="108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Sekerka Dušan</a:t>
            </a:r>
          </a:p>
        </p:txBody>
      </p:sp>
    </p:spTree>
    <p:extLst>
      <p:ext uri="{BB962C8B-B14F-4D97-AF65-F5344CB8AC3E}">
        <p14:creationId xmlns:p14="http://schemas.microsoft.com/office/powerpoint/2010/main" val="4224952514"/>
      </p:ext>
    </p:extLst>
  </p:cSld>
  <p:clrMapOvr>
    <a:masterClrMapping/>
  </p:clrMapOvr>
  <mc:AlternateContent xmlns:mc="http://schemas.openxmlformats.org/markup-compatibility/2006" xmlns:p14="http://schemas.microsoft.com/office/powerpoint/2010/main">
    <mc:Choice Requires="p14">
      <p:transition spd="slow" p14:dur="25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3000"/>
                                        <p:tgtEl>
                                          <p:spTgt spid="4"/>
                                        </p:tgtEl>
                                      </p:cBhvr>
                                    </p:animEffect>
                                  </p:childTnLst>
                                </p:cTn>
                              </p:par>
                              <p:par>
                                <p:cTn id="8" presetID="21" presetClass="entr" presetSubtype="2"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heel(2)">
                                      <p:cBhvr>
                                        <p:cTn id="10" dur="3000"/>
                                        <p:tgtEl>
                                          <p:spTgt spid="2"/>
                                        </p:tgtEl>
                                      </p:cBhvr>
                                    </p:animEffect>
                                  </p:childTnLst>
                                </p:cTn>
                              </p:par>
                              <p:par>
                                <p:cTn id="11" presetID="47"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24EA18A8-601D-4222-A02C-9B9083CA905A}"/>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0519F7FA-91E0-EE80-4D6C-94E6E7F7042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82F2C6DF-F07A-3E12-5227-DB650219B9D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32B22E1A-3C82-F030-E947-EC0ABD487B7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0EF6ECE8-3BF7-4B3B-DD8D-E3CE1ED18D6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4"/>
          </a:xfrm>
          <a:prstGeom prst="rect">
            <a:avLst/>
          </a:prstGeom>
        </p:spPr>
      </p:pic>
      <p:sp>
        <p:nvSpPr>
          <p:cNvPr id="5" name="Autor">
            <a:extLst>
              <a:ext uri="{FF2B5EF4-FFF2-40B4-BE49-F238E27FC236}">
                <a16:creationId xmlns:a16="http://schemas.microsoft.com/office/drawing/2014/main" id="{65F1D8A6-1221-89FD-C6B4-93D6885E9DF3}"/>
              </a:ext>
            </a:extLst>
          </p:cNvPr>
          <p:cNvSpPr/>
          <p:nvPr/>
        </p:nvSpPr>
        <p:spPr>
          <a:xfrm>
            <a:off x="10086907" y="6304796"/>
            <a:ext cx="1623942" cy="211203"/>
          </a:xfrm>
          <a:prstGeom prst="rect">
            <a:avLst/>
          </a:prstGeom>
          <a:gradFill flip="none" rotWithShape="1">
            <a:gsLst>
              <a:gs pos="0">
                <a:srgbClr val="B17E21"/>
              </a:gs>
              <a:gs pos="43000">
                <a:srgbClr val="B17E21"/>
              </a:gs>
              <a:gs pos="75000">
                <a:srgbClr val="885907"/>
              </a:gs>
              <a:gs pos="97000">
                <a:srgbClr val="885907"/>
              </a:gs>
            </a:gsLst>
            <a:lin ang="10800000" scaled="1"/>
            <a:tileRect/>
          </a:gradFill>
          <a:ln w="19050">
            <a:solidFill>
              <a:srgbClr val="70AD47">
                <a:lumMod val="50000"/>
              </a:srgbClr>
            </a:solidFill>
          </a:ln>
          <a:effectLst>
            <a:innerShdw blurRad="114300">
              <a:prstClr val="black"/>
            </a:innerShdw>
          </a:effectLst>
        </p:spPr>
        <p:txBody>
          <a:bodyPr wrap="none" lIns="108000" tIns="36000" rIns="108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Sekerka Dušan</a:t>
            </a:r>
          </a:p>
        </p:txBody>
      </p:sp>
    </p:spTree>
    <p:extLst>
      <p:ext uri="{BB962C8B-B14F-4D97-AF65-F5344CB8AC3E}">
        <p14:creationId xmlns:p14="http://schemas.microsoft.com/office/powerpoint/2010/main" val="927718490"/>
      </p:ext>
    </p:extLst>
  </p:cSld>
  <p:clrMapOvr>
    <a:masterClrMapping/>
  </p:clrMapOvr>
  <mc:AlternateContent xmlns:mc="http://schemas.openxmlformats.org/markup-compatibility/2006" xmlns:p14="http://schemas.microsoft.com/office/powerpoint/2010/main">
    <mc:Choice Requires="p14">
      <p:transition spd="slow" p14:dur="25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3000"/>
                                        <p:tgtEl>
                                          <p:spTgt spid="4"/>
                                        </p:tgtEl>
                                      </p:cBhvr>
                                    </p:animEffect>
                                  </p:childTnLst>
                                </p:cTn>
                              </p:par>
                              <p:par>
                                <p:cTn id="8" presetID="21" presetClass="entr" presetSubtype="2"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heel(2)">
                                      <p:cBhvr>
                                        <p:cTn id="10" dur="3000"/>
                                        <p:tgtEl>
                                          <p:spTgt spid="2"/>
                                        </p:tgtEl>
                                      </p:cBhvr>
                                    </p:animEffect>
                                  </p:childTnLst>
                                </p:cTn>
                              </p:par>
                              <p:par>
                                <p:cTn id="11" presetID="47"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E10F69F-805F-06E4-F112-D8C0943A064A}"/>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188A2DAF-D025-8019-D0B7-ADE9E80D879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E602222F-4462-870D-4FCA-BF974CC2F83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8144BC67-BD32-45A1-9EAF-55E7E8C92F8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1A89D815-DE24-CBD4-A724-3A198C2502A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4"/>
          </a:xfrm>
          <a:prstGeom prst="rect">
            <a:avLst/>
          </a:prstGeom>
        </p:spPr>
      </p:pic>
      <p:sp>
        <p:nvSpPr>
          <p:cNvPr id="2" name="Autor">
            <a:extLst>
              <a:ext uri="{FF2B5EF4-FFF2-40B4-BE49-F238E27FC236}">
                <a16:creationId xmlns:a16="http://schemas.microsoft.com/office/drawing/2014/main" id="{86388C43-6583-5C99-F320-3494E1AD9D2F}"/>
              </a:ext>
            </a:extLst>
          </p:cNvPr>
          <p:cNvSpPr/>
          <p:nvPr/>
        </p:nvSpPr>
        <p:spPr>
          <a:xfrm>
            <a:off x="10263236" y="6304796"/>
            <a:ext cx="1410744" cy="211203"/>
          </a:xfrm>
          <a:prstGeom prst="rect">
            <a:avLst/>
          </a:prstGeom>
          <a:gradFill flip="none" rotWithShape="1">
            <a:gsLst>
              <a:gs pos="0">
                <a:srgbClr val="B17E21"/>
              </a:gs>
              <a:gs pos="43000">
                <a:srgbClr val="B17E21"/>
              </a:gs>
              <a:gs pos="75000">
                <a:srgbClr val="885907"/>
              </a:gs>
              <a:gs pos="97000">
                <a:srgbClr val="885907"/>
              </a:gs>
            </a:gsLst>
            <a:lin ang="10800000" scaled="1"/>
            <a:tileRect/>
          </a:gradFill>
          <a:ln w="19050">
            <a:solidFill>
              <a:srgbClr val="70AD47">
                <a:lumMod val="50000"/>
              </a:srgbClr>
            </a:solidFill>
          </a:ln>
          <a:effectLst>
            <a:innerShdw blurRad="114300">
              <a:prstClr val="black"/>
            </a:innerShdw>
          </a:effectLst>
        </p:spPr>
        <p:txBody>
          <a:bodyPr wrap="none" lIns="108000" tIns="36000" rIns="108000" bIns="36000" rtlCol="0">
            <a:spAutoFit/>
          </a:bodyPr>
          <a:lstStyle/>
          <a:p>
            <a:pPr lvl="0" algn="r">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a:t>
            </a:r>
            <a:r>
              <a:rPr lang="sk-SK" sz="900" b="1" i="1">
                <a:solidFill>
                  <a:prstClr val="white"/>
                </a:solidFill>
                <a:latin typeface="JasmineUPC" panose="02020603050405020304" pitchFamily="18" charset="-18"/>
              </a:rPr>
              <a:t>Tom Riggle</a:t>
            </a:r>
            <a:endPar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endParaRPr>
          </a:p>
        </p:txBody>
      </p:sp>
    </p:spTree>
    <p:extLst>
      <p:ext uri="{BB962C8B-B14F-4D97-AF65-F5344CB8AC3E}">
        <p14:creationId xmlns:p14="http://schemas.microsoft.com/office/powerpoint/2010/main" val="2993747706"/>
      </p:ext>
    </p:extLst>
  </p:cSld>
  <p:clrMapOvr>
    <a:masterClrMapping/>
  </p:clrMapOvr>
  <mc:AlternateContent xmlns:mc="http://schemas.openxmlformats.org/markup-compatibility/2006" xmlns:p14="http://schemas.microsoft.com/office/powerpoint/2010/main">
    <mc:Choice Requires="p14">
      <p:transition spd="slow" p14:dur="25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3000"/>
                                        <p:tgtEl>
                                          <p:spTgt spid="4"/>
                                        </p:tgtEl>
                                      </p:cBhvr>
                                    </p:animEffect>
                                  </p:childTnLst>
                                </p:cTn>
                              </p:par>
                              <p:par>
                                <p:cTn id="8" presetID="21" presetClass="entr" presetSubtype="2"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heel(2)">
                                      <p:cBhvr>
                                        <p:cTn id="10" dur="3000"/>
                                        <p:tgtEl>
                                          <p:spTgt spid="5"/>
                                        </p:tgtEl>
                                      </p:cBhvr>
                                    </p:animEffect>
                                  </p:childTnLst>
                                </p:cTn>
                              </p:par>
                              <p:par>
                                <p:cTn id="11" presetID="47"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9A518254-54C7-6295-502F-AA132322BA48}"/>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9838946B-92DC-1EC2-3AA4-E17B8793E3C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FA6F66E7-CFD1-14F9-057F-644C53411FC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6308688E-C753-2CA3-6818-035D780EB97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529C0C6B-48AD-EAB8-0589-8DD9AC03EF5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4"/>
          </a:xfrm>
          <a:prstGeom prst="rect">
            <a:avLst/>
          </a:prstGeom>
        </p:spPr>
      </p:pic>
      <p:sp>
        <p:nvSpPr>
          <p:cNvPr id="2" name="Autor">
            <a:extLst>
              <a:ext uri="{FF2B5EF4-FFF2-40B4-BE49-F238E27FC236}">
                <a16:creationId xmlns:a16="http://schemas.microsoft.com/office/drawing/2014/main" id="{0432FBB8-745B-5A5C-A464-68E91BE91C99}"/>
              </a:ext>
            </a:extLst>
          </p:cNvPr>
          <p:cNvSpPr/>
          <p:nvPr/>
        </p:nvSpPr>
        <p:spPr>
          <a:xfrm>
            <a:off x="9987520" y="6304796"/>
            <a:ext cx="1686460" cy="211203"/>
          </a:xfrm>
          <a:prstGeom prst="rect">
            <a:avLst/>
          </a:prstGeom>
          <a:gradFill flip="none" rotWithShape="1">
            <a:gsLst>
              <a:gs pos="0">
                <a:srgbClr val="B17E21"/>
              </a:gs>
              <a:gs pos="43000">
                <a:srgbClr val="B17E21"/>
              </a:gs>
              <a:gs pos="75000">
                <a:srgbClr val="885907"/>
              </a:gs>
              <a:gs pos="97000">
                <a:srgbClr val="885907"/>
              </a:gs>
            </a:gsLst>
            <a:lin ang="10800000" scaled="1"/>
            <a:tileRect/>
          </a:gradFill>
          <a:ln w="19050">
            <a:solidFill>
              <a:srgbClr val="70AD47">
                <a:lumMod val="50000"/>
              </a:srgbClr>
            </a:solidFill>
          </a:ln>
          <a:effectLst>
            <a:innerShdw blurRad="114300">
              <a:prstClr val="black"/>
            </a:innerShdw>
          </a:effectLst>
        </p:spPr>
        <p:txBody>
          <a:bodyPr wrap="none" lIns="108000" tIns="36000" rIns="108000" b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Gary Bembridge</a:t>
            </a:r>
          </a:p>
        </p:txBody>
      </p:sp>
    </p:spTree>
    <p:extLst>
      <p:ext uri="{BB962C8B-B14F-4D97-AF65-F5344CB8AC3E}">
        <p14:creationId xmlns:p14="http://schemas.microsoft.com/office/powerpoint/2010/main" val="3753264451"/>
      </p:ext>
    </p:extLst>
  </p:cSld>
  <p:clrMapOvr>
    <a:masterClrMapping/>
  </p:clrMapOvr>
  <mc:AlternateContent xmlns:mc="http://schemas.openxmlformats.org/markup-compatibility/2006" xmlns:p14="http://schemas.microsoft.com/office/powerpoint/2010/main">
    <mc:Choice Requires="p14">
      <p:transition spd="slow" p14:dur="25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3000"/>
                                        <p:tgtEl>
                                          <p:spTgt spid="4"/>
                                        </p:tgtEl>
                                      </p:cBhvr>
                                    </p:animEffect>
                                  </p:childTnLst>
                                </p:cTn>
                              </p:par>
                              <p:par>
                                <p:cTn id="8" presetID="21" presetClass="entr" presetSubtype="2"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heel(2)">
                                      <p:cBhvr>
                                        <p:cTn id="10" dur="3000"/>
                                        <p:tgtEl>
                                          <p:spTgt spid="5"/>
                                        </p:tgtEl>
                                      </p:cBhvr>
                                    </p:animEffect>
                                  </p:childTnLst>
                                </p:cTn>
                              </p:par>
                              <p:par>
                                <p:cTn id="11" presetID="47"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E1F279-6827-FF2E-E5C1-E95C2BE1F241}"/>
            </a:ext>
          </a:extLst>
        </p:cNvPr>
        <p:cNvGrpSpPr/>
        <p:nvPr/>
      </p:nvGrpSpPr>
      <p:grpSpPr>
        <a:xfrm>
          <a:off x="0" y="0"/>
          <a:ext cx="0" cy="0"/>
          <a:chOff x="0" y="0"/>
          <a:chExt cx="0" cy="0"/>
        </a:xfrm>
      </p:grpSpPr>
      <p:sp>
        <p:nvSpPr>
          <p:cNvPr id="11" name="Odkaz 3">
            <a:extLst>
              <a:ext uri="{FF2B5EF4-FFF2-40B4-BE49-F238E27FC236}">
                <a16:creationId xmlns:a16="http://schemas.microsoft.com/office/drawing/2014/main" id="{FD713249-DF0A-BD8D-68B6-1EEFAC3BBDBA}"/>
              </a:ext>
            </a:extLst>
          </p:cNvPr>
          <p:cNvSpPr txBox="1"/>
          <p:nvPr/>
        </p:nvSpPr>
        <p:spPr>
          <a:xfrm>
            <a:off x="-521284" y="5940000"/>
            <a:ext cx="13234566" cy="523220"/>
          </a:xfrm>
          <a:prstGeom prst="rect">
            <a:avLst/>
          </a:prstGeom>
          <a:solidFill>
            <a:srgbClr val="FFC000"/>
          </a:solidFill>
        </p:spPr>
        <p:txBody>
          <a:bodyPr wrap="square" rtlCol="0">
            <a:spAutoFit/>
          </a:bodyPr>
          <a:lstStyle/>
          <a:p>
            <a:pPr algn="ctr"/>
            <a:r>
              <a:rPr lang="es-ES" sz="2800" b="1" i="1">
                <a:latin typeface="Tekton Pro" panose="020F0603020208020904" pitchFamily="34" charset="-18"/>
              </a:rPr>
              <a:t>¿Te gustó esta presentación? Escríbeme. Te enviaré más gratis. Gracias. Steve / Eslovaquia</a:t>
            </a:r>
            <a:endParaRPr lang="sk-SK" sz="2800" b="1" i="1">
              <a:latin typeface="Tekton Pro" panose="020F0603020208020904" pitchFamily="34" charset="-18"/>
            </a:endParaRPr>
          </a:p>
        </p:txBody>
      </p:sp>
      <p:sp>
        <p:nvSpPr>
          <p:cNvPr id="14" name="Odkaz 2">
            <a:extLst>
              <a:ext uri="{FF2B5EF4-FFF2-40B4-BE49-F238E27FC236}">
                <a16:creationId xmlns:a16="http://schemas.microsoft.com/office/drawing/2014/main" id="{9068F61C-2FBB-8CB2-CFF5-BCE45D583104}"/>
              </a:ext>
            </a:extLst>
          </p:cNvPr>
          <p:cNvSpPr txBox="1"/>
          <p:nvPr/>
        </p:nvSpPr>
        <p:spPr>
          <a:xfrm>
            <a:off x="-521283" y="5940000"/>
            <a:ext cx="13234566" cy="523220"/>
          </a:xfrm>
          <a:prstGeom prst="rect">
            <a:avLst/>
          </a:prstGeom>
          <a:solidFill>
            <a:srgbClr val="FFC000"/>
          </a:solidFill>
        </p:spPr>
        <p:txBody>
          <a:bodyPr wrap="square" rtlCol="0">
            <a:spAutoFit/>
          </a:bodyPr>
          <a:lstStyle/>
          <a:p>
            <a:pPr algn="ctr"/>
            <a:r>
              <a:rPr lang="es-ES" sz="2800" b="1" i="1">
                <a:latin typeface="Tekton Pro" panose="020F0603020208020904" pitchFamily="34" charset="-18"/>
              </a:rPr>
              <a:t>¿Te gustó esta presentación? Escríbeme. Te enviaré más gratis. Gracias. Steve / Eslovaquia</a:t>
            </a:r>
            <a:endParaRPr lang="sk-SK" sz="2800" b="1" i="1">
              <a:latin typeface="Tekton Pro" panose="020F0603020208020904" pitchFamily="34" charset="-18"/>
            </a:endParaRPr>
          </a:p>
        </p:txBody>
      </p:sp>
      <p:sp>
        <p:nvSpPr>
          <p:cNvPr id="16" name="Odkaz 1">
            <a:extLst>
              <a:ext uri="{FF2B5EF4-FFF2-40B4-BE49-F238E27FC236}">
                <a16:creationId xmlns:a16="http://schemas.microsoft.com/office/drawing/2014/main" id="{8C0491D4-A45D-8343-E4F6-A6521D26F479}"/>
              </a:ext>
            </a:extLst>
          </p:cNvPr>
          <p:cNvSpPr txBox="1"/>
          <p:nvPr/>
        </p:nvSpPr>
        <p:spPr>
          <a:xfrm>
            <a:off x="-521284" y="5940000"/>
            <a:ext cx="13234566" cy="523220"/>
          </a:xfrm>
          <a:prstGeom prst="rect">
            <a:avLst/>
          </a:prstGeom>
          <a:solidFill>
            <a:srgbClr val="FFC000"/>
          </a:solidFill>
        </p:spPr>
        <p:txBody>
          <a:bodyPr wrap="square" rtlCol="0">
            <a:spAutoFit/>
          </a:bodyPr>
          <a:lstStyle/>
          <a:p>
            <a:pPr algn="ctr"/>
            <a:r>
              <a:rPr lang="es-ES" sz="2800" b="1" i="1">
                <a:latin typeface="Tekton Pro" panose="020F0603020208020904" pitchFamily="34" charset="-18"/>
              </a:rPr>
              <a:t>¿Te gustó esta presentación? Escríbeme. Te enviaré más gratis. Gracias. Steve / Eslovaquia</a:t>
            </a:r>
            <a:endParaRPr lang="sk-SK" sz="2800" b="1" i="1">
              <a:latin typeface="Tekton Pro" panose="020F0603020208020904" pitchFamily="34" charset="-18"/>
            </a:endParaRPr>
          </a:p>
        </p:txBody>
      </p:sp>
      <p:pic>
        <p:nvPicPr>
          <p:cNvPr id="13" name="Zarážka L">
            <a:extLst>
              <a:ext uri="{FF2B5EF4-FFF2-40B4-BE49-F238E27FC236}">
                <a16:creationId xmlns:a16="http://schemas.microsoft.com/office/drawing/2014/main" id="{628614AA-A2F9-3395-94F2-AC01445885F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36" y="5683810"/>
            <a:ext cx="1650773" cy="1174190"/>
          </a:xfrm>
          <a:prstGeom prst="rect">
            <a:avLst/>
          </a:prstGeom>
        </p:spPr>
      </p:pic>
      <p:pic>
        <p:nvPicPr>
          <p:cNvPr id="15" name="Zarážka P">
            <a:extLst>
              <a:ext uri="{FF2B5EF4-FFF2-40B4-BE49-F238E27FC236}">
                <a16:creationId xmlns:a16="http://schemas.microsoft.com/office/drawing/2014/main" id="{5147A830-E3FF-E94F-8FCB-BC91FE330B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41891" y="5833505"/>
            <a:ext cx="1447573" cy="1029654"/>
          </a:xfrm>
          <a:prstGeom prst="rect">
            <a:avLst/>
          </a:prstGeom>
        </p:spPr>
      </p:pic>
      <p:pic>
        <p:nvPicPr>
          <p:cNvPr id="10" name="Rám">
            <a:extLst>
              <a:ext uri="{FF2B5EF4-FFF2-40B4-BE49-F238E27FC236}">
                <a16:creationId xmlns:a16="http://schemas.microsoft.com/office/drawing/2014/main" id="{2389BA6E-9299-9900-292B-1C740EBF14B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Fotografi">
            <a:extLst>
              <a:ext uri="{FF2B5EF4-FFF2-40B4-BE49-F238E27FC236}">
                <a16:creationId xmlns:a16="http://schemas.microsoft.com/office/drawing/2014/main" id="{1AD79C96-0950-1AF5-E866-8DD7E5DC385B}"/>
              </a:ext>
            </a:extLst>
          </p:cNvPr>
          <p:cNvSpPr/>
          <p:nvPr/>
        </p:nvSpPr>
        <p:spPr>
          <a:xfrm>
            <a:off x="866775" y="846000"/>
            <a:ext cx="10544175" cy="2157590"/>
          </a:xfrm>
          <a:prstGeom prst="wedgeRectCallout">
            <a:avLst>
              <a:gd name="adj1" fmla="val -19282"/>
              <a:gd name="adj2" fmla="val -72478"/>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a:outerShdw blurRad="50800" dist="127000" dir="2700000" algn="tl" rotWithShape="0">
              <a:prstClr val="black">
                <a:alpha val="50000"/>
              </a:prstClr>
            </a:outerShdw>
          </a:effectLst>
        </p:spPr>
        <p:txBody>
          <a:bodyPr wrap="square" lIns="216000" rIns="216000" rtlCol="0">
            <a:noAutofit/>
          </a:bodyPr>
          <a:lstStyle/>
          <a:p>
            <a:pPr algn="just"/>
            <a:endParaRPr lang="sk-SK" sz="800" kern="0">
              <a:solidFill>
                <a:schemeClr val="accent2">
                  <a:lumMod val="50000"/>
                </a:schemeClr>
              </a:solidFill>
              <a:latin typeface="Nadianne" panose="03020902050305070206" pitchFamily="66" charset="-18"/>
            </a:endParaRPr>
          </a:p>
          <a:p>
            <a:pPr algn="just"/>
            <a:r>
              <a:rPr lang="en-US" kern="0">
                <a:solidFill>
                  <a:schemeClr val="accent2">
                    <a:lumMod val="50000"/>
                  </a:schemeClr>
                </a:solidFill>
                <a:latin typeface="Nadianne" panose="03020902050305070206" pitchFamily="66" charset="-18"/>
              </a:rPr>
              <a:t>J.B.Dodane (Netherlands), Richard Forensky, Slava Stepanov (Russia), Andrey Sulitskiy (St.Kitts and Nevis), Sekerka Dušan (Slovakia), Tom Riggle (USA), Janette Asche (Australia), Hudec Ivan (Slovakia), Bernard Dupont (France), Matt Kieffer (UK), Allan Grey (UK), Carlos Oliveira Reis (Brasil), Gary Bembridge (UK), Graham Hart (UK), Philippe Guillot (France)</a:t>
            </a:r>
          </a:p>
          <a:p>
            <a:pPr algn="just"/>
            <a:endParaRPr lang="sk-SK" kern="0">
              <a:solidFill>
                <a:srgbClr val="0066FF"/>
              </a:solidFill>
              <a:latin typeface="Nadianne" panose="03020902050305070206" pitchFamily="66" charset="-18"/>
            </a:endParaRPr>
          </a:p>
          <a:p>
            <a:pPr algn="just"/>
            <a:r>
              <a:rPr lang="sk-SK" kern="0">
                <a:solidFill>
                  <a:srgbClr val="0066FF"/>
                </a:solidFill>
                <a:latin typeface="Nadianne" panose="03020902050305070206" pitchFamily="66" charset="-18"/>
              </a:rPr>
              <a:t>       </a:t>
            </a:r>
            <a:r>
              <a:rPr lang="es-ES" kern="0">
                <a:solidFill>
                  <a:srgbClr val="0066FF"/>
                </a:solidFill>
                <a:latin typeface="Nadianne" panose="03020902050305070206" pitchFamily="66" charset="-18"/>
              </a:rPr>
              <a:t>Gracias a los propietarios de las fotos por su cooperación.</a:t>
            </a:r>
            <a:endParaRPr lang="sk-SK" kern="0">
              <a:solidFill>
                <a:srgbClr val="0066FF"/>
              </a:solidFill>
              <a:latin typeface="Nadianne" panose="03020902050305070206" pitchFamily="66" charset="-18"/>
            </a:endParaRPr>
          </a:p>
        </p:txBody>
      </p:sp>
      <p:sp>
        <p:nvSpPr>
          <p:cNvPr id="3" name="Fotografie (nápis)">
            <a:extLst>
              <a:ext uri="{FF2B5EF4-FFF2-40B4-BE49-F238E27FC236}">
                <a16:creationId xmlns:a16="http://schemas.microsoft.com/office/drawing/2014/main" id="{5D09E5E0-ECC0-A121-335D-258B64C8AD2D}"/>
              </a:ext>
            </a:extLst>
          </p:cNvPr>
          <p:cNvSpPr txBox="1"/>
          <p:nvPr/>
        </p:nvSpPr>
        <p:spPr>
          <a:xfrm>
            <a:off x="2520761" y="482469"/>
            <a:ext cx="2985077" cy="358372"/>
          </a:xfrm>
          <a:prstGeom prst="rect">
            <a:avLst/>
          </a:prstGeom>
          <a:noFill/>
        </p:spPr>
        <p:txBody>
          <a:bodyPr wrap="none" rtlCol="0">
            <a:noAutofit/>
          </a:bodyPr>
          <a:lstStyle/>
          <a:p>
            <a:pPr algn="ctr"/>
            <a:r>
              <a:rPr lang="sk-SK" kern="0" err="1">
                <a:ln>
                  <a:solidFill>
                    <a:prstClr val="black"/>
                  </a:solidFill>
                </a:ln>
                <a:solidFill>
                  <a:schemeClr val="bg1"/>
                </a:solidFill>
                <a:latin typeface="Nadianne" panose="03020902050305070206" pitchFamily="66" charset="-18"/>
              </a:rPr>
              <a:t>Photos</a:t>
            </a:r>
            <a:endParaRPr lang="sk-SK" kern="0">
              <a:ln>
                <a:solidFill>
                  <a:prstClr val="black"/>
                </a:solidFill>
              </a:ln>
              <a:solidFill>
                <a:schemeClr val="bg1"/>
              </a:solidFill>
              <a:latin typeface="Nadianne" panose="03020902050305070206" pitchFamily="66" charset="-18"/>
            </a:endParaRPr>
          </a:p>
        </p:txBody>
      </p:sp>
      <p:sp>
        <p:nvSpPr>
          <p:cNvPr id="4" name="Hudba">
            <a:extLst>
              <a:ext uri="{FF2B5EF4-FFF2-40B4-BE49-F238E27FC236}">
                <a16:creationId xmlns:a16="http://schemas.microsoft.com/office/drawing/2014/main" id="{99B6F55B-0F7B-6CEA-5D90-66186F91661B}"/>
              </a:ext>
            </a:extLst>
          </p:cNvPr>
          <p:cNvSpPr/>
          <p:nvPr/>
        </p:nvSpPr>
        <p:spPr>
          <a:xfrm>
            <a:off x="866775" y="3276000"/>
            <a:ext cx="10544175" cy="543991"/>
          </a:xfrm>
          <a:prstGeom prst="wedgeRectCallout">
            <a:avLst>
              <a:gd name="adj1" fmla="val 21732"/>
              <a:gd name="adj2" fmla="val -127312"/>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a:outerShdw blurRad="50800" dist="127000" dir="2700000" algn="tl" rotWithShape="0">
              <a:prstClr val="black">
                <a:alpha val="50000"/>
              </a:prstClr>
            </a:outerShdw>
          </a:effectLst>
        </p:spPr>
        <p:txBody>
          <a:bodyPr wrap="none" lIns="216000" rIns="216000" rtlCol="0">
            <a:noAutofit/>
          </a:bodyPr>
          <a:lstStyle/>
          <a:p>
            <a:pPr algn="just"/>
            <a:endParaRPr lang="sk-SK" sz="500" kern="0">
              <a:ln>
                <a:solidFill>
                  <a:prstClr val="black"/>
                </a:solidFill>
              </a:ln>
              <a:solidFill>
                <a:srgbClr val="FF0000"/>
              </a:solidFill>
              <a:latin typeface="Nadianne" panose="03020902050305070206" pitchFamily="66" charset="-18"/>
            </a:endParaRPr>
          </a:p>
          <a:p>
            <a:r>
              <a:rPr lang="sk-SK" kern="0">
                <a:ln>
                  <a:solidFill>
                    <a:prstClr val="black"/>
                  </a:solidFill>
                </a:ln>
                <a:solidFill>
                  <a:srgbClr val="CC6600"/>
                </a:solidFill>
                <a:latin typeface="Nadianne" panose="03020902050305070206" pitchFamily="66" charset="-18"/>
              </a:rPr>
              <a:t>      </a:t>
            </a:r>
            <a:r>
              <a:rPr lang="it-IT" sz="2000" kern="0">
                <a:solidFill>
                  <a:schemeClr val="accent2">
                    <a:lumMod val="50000"/>
                  </a:schemeClr>
                </a:solidFill>
                <a:latin typeface="Nadianne" panose="03020902050305070206" pitchFamily="66" charset="-18"/>
              </a:rPr>
              <a:t>Prince Kaygee - Koloi ya Eliyah</a:t>
            </a:r>
            <a:endParaRPr lang="sk-SK" sz="2000" kern="0">
              <a:solidFill>
                <a:schemeClr val="accent2">
                  <a:lumMod val="50000"/>
                </a:schemeClr>
              </a:solidFill>
              <a:latin typeface="Nadianne" panose="03020902050305070206" pitchFamily="66" charset="-18"/>
            </a:endParaRPr>
          </a:p>
        </p:txBody>
      </p:sp>
      <p:sp>
        <p:nvSpPr>
          <p:cNvPr id="5" name="Hudba (nápis)">
            <a:extLst>
              <a:ext uri="{FF2B5EF4-FFF2-40B4-BE49-F238E27FC236}">
                <a16:creationId xmlns:a16="http://schemas.microsoft.com/office/drawing/2014/main" id="{A4D0B603-D857-3E38-D7F8-0538119B3FD9}"/>
              </a:ext>
            </a:extLst>
          </p:cNvPr>
          <p:cNvSpPr txBox="1"/>
          <p:nvPr/>
        </p:nvSpPr>
        <p:spPr>
          <a:xfrm>
            <a:off x="6896700" y="2956193"/>
            <a:ext cx="3049542" cy="369332"/>
          </a:xfrm>
          <a:prstGeom prst="rect">
            <a:avLst/>
          </a:prstGeom>
          <a:noFill/>
        </p:spPr>
        <p:txBody>
          <a:bodyPr wrap="none" rtlCol="0">
            <a:noAutofit/>
          </a:bodyPr>
          <a:lstStyle/>
          <a:p>
            <a:pPr algn="ctr"/>
            <a:r>
              <a:rPr lang="sk-SK" kern="0" err="1">
                <a:ln>
                  <a:solidFill>
                    <a:prstClr val="black"/>
                  </a:solidFill>
                </a:ln>
                <a:solidFill>
                  <a:schemeClr val="bg1"/>
                </a:solidFill>
                <a:latin typeface="Nadianne" panose="03020902050305070206" pitchFamily="66" charset="-18"/>
              </a:rPr>
              <a:t>Music</a:t>
            </a:r>
            <a:endParaRPr lang="sk-SK" kern="0">
              <a:ln>
                <a:solidFill>
                  <a:prstClr val="black"/>
                </a:solidFill>
              </a:ln>
              <a:solidFill>
                <a:schemeClr val="bg1"/>
              </a:solidFill>
              <a:latin typeface="Nadianne" panose="03020902050305070206" pitchFamily="66" charset="-18"/>
            </a:endParaRPr>
          </a:p>
        </p:txBody>
      </p:sp>
      <p:pic>
        <p:nvPicPr>
          <p:cNvPr id="7" name="Kruh - šípka">
            <a:extLst>
              <a:ext uri="{FF2B5EF4-FFF2-40B4-BE49-F238E27FC236}">
                <a16:creationId xmlns:a16="http://schemas.microsoft.com/office/drawing/2014/main" id="{FBB25536-94DE-5B7E-D3B4-6B365C3B667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1152596" y="5943763"/>
            <a:ext cx="516708" cy="516708"/>
          </a:xfrm>
          <a:prstGeom prst="rect">
            <a:avLst/>
          </a:prstGeom>
          <a:noFill/>
          <a:ln>
            <a:noFill/>
          </a:ln>
        </p:spPr>
      </p:pic>
      <p:pic>
        <p:nvPicPr>
          <p:cNvPr id="8" name="Kruh">
            <a:extLst>
              <a:ext uri="{FF2B5EF4-FFF2-40B4-BE49-F238E27FC236}">
                <a16:creationId xmlns:a16="http://schemas.microsoft.com/office/drawing/2014/main" id="{5A49D136-FE8D-BC08-56C5-AC292E56B3A5}"/>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1152641" y="5934660"/>
            <a:ext cx="516619" cy="516619"/>
          </a:xfrm>
          <a:prstGeom prst="rect">
            <a:avLst/>
          </a:prstGeom>
          <a:noFill/>
          <a:effectLst>
            <a:outerShdw blurRad="63500" dist="50800" dir="2700000" algn="tl" rotWithShape="0">
              <a:prstClr val="black">
                <a:alpha val="75000"/>
              </a:prstClr>
            </a:outerShdw>
          </a:effectLst>
        </p:spPr>
      </p:pic>
      <p:pic>
        <p:nvPicPr>
          <p:cNvPr id="9" name="Podpis">
            <a:extLst>
              <a:ext uri="{FF2B5EF4-FFF2-40B4-BE49-F238E27FC236}">
                <a16:creationId xmlns:a16="http://schemas.microsoft.com/office/drawing/2014/main" id="{AB5D0EA7-A1EB-BA17-CE73-FEF2D425C0BC}"/>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11180252" y="5945000"/>
            <a:ext cx="461395" cy="484086"/>
          </a:xfrm>
          <a:prstGeom prst="rect">
            <a:avLst/>
          </a:prstGeom>
          <a:noFill/>
          <a:effectLst/>
        </p:spPr>
      </p:pic>
      <p:pic>
        <p:nvPicPr>
          <p:cNvPr id="17" name="Vlajka ŠPA">
            <a:hlinkClick r:id="" action="ppaction://noaction"/>
            <a:extLst>
              <a:ext uri="{FF2B5EF4-FFF2-40B4-BE49-F238E27FC236}">
                <a16:creationId xmlns:a16="http://schemas.microsoft.com/office/drawing/2014/main" id="{8A8E3808-031A-A99E-DABD-B8E1ACF5BF29}"/>
              </a:ext>
            </a:extLst>
          </p:cNvPr>
          <p:cNvPicPr>
            <a:picLocks noChangeAspect="1"/>
          </p:cNvPicPr>
          <p:nvPr/>
        </p:nvPicPr>
        <p:blipFill>
          <a:blip r:embed="rId8">
            <a:extLst>
              <a:ext uri="{28A0092B-C50C-407E-A947-70E740481C1C}">
                <a14:useLocalDpi xmlns:a14="http://schemas.microsoft.com/office/drawing/2010/main" val="0"/>
              </a:ext>
            </a:extLst>
          </a:blip>
          <a:srcRect t="249" b="249"/>
          <a:stretch/>
        </p:blipFill>
        <p:spPr>
          <a:xfrm>
            <a:off x="506566" y="6161001"/>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sp>
        <p:nvSpPr>
          <p:cNvPr id="12" name="Autor">
            <a:extLst>
              <a:ext uri="{FF2B5EF4-FFF2-40B4-BE49-F238E27FC236}">
                <a16:creationId xmlns:a16="http://schemas.microsoft.com/office/drawing/2014/main" id="{DE19842F-5FBC-947E-76E3-D0526ED3C8A8}"/>
              </a:ext>
            </a:extLst>
          </p:cNvPr>
          <p:cNvSpPr/>
          <p:nvPr/>
        </p:nvSpPr>
        <p:spPr>
          <a:xfrm>
            <a:off x="2605214" y="4109408"/>
            <a:ext cx="7067294" cy="1550670"/>
          </a:xfrm>
          <a:prstGeom prst="roundRect">
            <a:avLst>
              <a:gd name="adj" fmla="val 22020"/>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a:outerShdw blurRad="50800" dist="127000" dir="2700000" algn="tl" rotWithShape="0">
              <a:prstClr val="black">
                <a:alpha val="50000"/>
              </a:prstClr>
            </a:outerShdw>
          </a:effectLst>
        </p:spPr>
        <p:txBody>
          <a:bodyPr wrap="none" lIns="216000" tIns="0" rIns="21600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800" b="0" i="0" u="none" strike="noStrike" kern="0" cap="none" spc="0" normalizeH="0" baseline="0" noProof="0">
              <a:ln>
                <a:solidFill>
                  <a:prstClr val="black"/>
                </a:solidFill>
              </a:ln>
              <a:solidFill>
                <a:schemeClr val="accent1">
                  <a:lumMod val="75000"/>
                </a:schemeClr>
              </a:solidFill>
              <a:effectLst/>
              <a:uLnTx/>
              <a:uFillTx/>
              <a:latin typeface="Nadianne" panose="03020902050305070206" pitchFamily="66" charset="-18"/>
              <a:ea typeface="+mn-ea"/>
              <a:cs typeface="+mn-cs"/>
            </a:endParaRPr>
          </a:p>
          <a:p>
            <a:pPr lvl="0" algn="ctr">
              <a:defRPr/>
            </a:pPr>
            <a:r>
              <a:rPr kumimoji="0" lang="sk-SK" sz="2400" b="0" i="0" u="none" strike="noStrike" kern="0" cap="none" spc="0" normalizeH="0" baseline="0" noProof="0">
                <a:ln>
                  <a:solidFill>
                    <a:prstClr val="black"/>
                  </a:solidFill>
                </a:ln>
                <a:solidFill>
                  <a:srgbClr val="0066FF"/>
                </a:solidFill>
                <a:effectLst/>
                <a:uLnTx/>
                <a:uFillTx/>
                <a:latin typeface="Nadianne" panose="03020902050305070206" pitchFamily="66" charset="-18"/>
                <a:ea typeface="+mn-ea"/>
                <a:cs typeface="+mn-cs"/>
              </a:rPr>
              <a:t>Stefan Rumpler (</a:t>
            </a:r>
            <a:r>
              <a:rPr lang="sk-SK" sz="2400" kern="0">
                <a:ln>
                  <a:solidFill>
                    <a:prstClr val="black"/>
                  </a:solidFill>
                </a:ln>
                <a:solidFill>
                  <a:srgbClr val="0066FF"/>
                </a:solidFill>
                <a:latin typeface="Nadianne" panose="03020902050305070206" pitchFamily="66" charset="-18"/>
              </a:rPr>
              <a:t>Eslovaquia</a:t>
            </a:r>
            <a:r>
              <a:rPr kumimoji="0" lang="sk-SK" sz="2400" b="0" i="0" u="none" strike="noStrike" kern="0" cap="none" spc="0" normalizeH="0" baseline="0" noProof="0">
                <a:ln>
                  <a:solidFill>
                    <a:prstClr val="black"/>
                  </a:solidFill>
                </a:ln>
                <a:solidFill>
                  <a:srgbClr val="0066FF"/>
                </a:solidFill>
                <a:effectLst/>
                <a:uLnTx/>
                <a:uFillTx/>
                <a:latin typeface="Nadianne" panose="03020902050305070206" pitchFamily="66" charset="-18"/>
                <a:ea typeface="+mn-ea"/>
                <a:cs typeface="+mn-cs"/>
              </a:rPr>
              <a:t>)</a:t>
            </a:r>
          </a:p>
          <a:p>
            <a:pPr marL="0" marR="0" lvl="0" indent="0" algn="ctr" defTabSz="914400" rtl="0" eaLnBrk="1" fontAlgn="auto" latinLnBrk="0" hangingPunct="1">
              <a:spcBef>
                <a:spcPts val="0"/>
              </a:spcBef>
              <a:spcAft>
                <a:spcPts val="0"/>
              </a:spcAft>
              <a:buClrTx/>
              <a:buSzTx/>
              <a:buFontTx/>
              <a:buNone/>
              <a:tabLst/>
              <a:defRPr/>
            </a:pPr>
            <a:endParaRPr kumimoji="0" lang="sk-SK" sz="800" b="0" i="0" u="none" strike="noStrike" kern="0" cap="none" spc="0" normalizeH="0" baseline="0" noProof="0">
              <a:ln>
                <a:solidFill>
                  <a:prstClr val="black"/>
                </a:solidFill>
              </a:ln>
              <a:solidFill>
                <a:srgbClr val="CC6600"/>
              </a:solidFill>
              <a:effectLst/>
              <a:uLnTx/>
              <a:uFillTx/>
              <a:latin typeface="Nadianne" panose="03020902050305070206" pitchFamily="66" charset="-18"/>
              <a:ea typeface="+mn-ea"/>
              <a:cs typeface="+mn-cs"/>
            </a:endParaRPr>
          </a:p>
          <a:p>
            <a:pPr algn="ctr">
              <a:defRPr/>
            </a:pPr>
            <a:r>
              <a:rPr lang="sk-SK" sz="2400" kern="0">
                <a:solidFill>
                  <a:srgbClr val="00B050"/>
                </a:solidFill>
                <a:latin typeface="Nadianne" panose="03020902050305070206" pitchFamily="66" charset="-18"/>
              </a:rPr>
              <a:t>https://www.youtube.com/@steverumpler</a:t>
            </a:r>
          </a:p>
          <a:p>
            <a:pPr marL="0" marR="0" lvl="0" indent="0" algn="ctr" defTabSz="914400" rtl="0" eaLnBrk="1" fontAlgn="auto" latinLnBrk="0" hangingPunct="1">
              <a:spcBef>
                <a:spcPts val="0"/>
              </a:spcBef>
              <a:spcAft>
                <a:spcPts val="0"/>
              </a:spcAft>
              <a:buClrTx/>
              <a:buSzTx/>
              <a:buFontTx/>
              <a:buNone/>
              <a:tabLst/>
              <a:defRPr/>
            </a:pPr>
            <a:r>
              <a:rPr kumimoji="0" lang="sk-SK" sz="2400" i="0" u="none" strike="noStrike" kern="0" cap="none" spc="0" normalizeH="0" baseline="0" noProof="0">
                <a:solidFill>
                  <a:srgbClr val="FF0000"/>
                </a:solidFill>
                <a:effectLst/>
                <a:uLnTx/>
                <a:uFillTx/>
                <a:latin typeface="Nadianne" panose="03020902050305070206" pitchFamily="66" charset="-18"/>
                <a:ea typeface="+mn-ea"/>
                <a:cs typeface="+mn-cs"/>
              </a:rPr>
              <a:t>pista2011@gmail.com</a:t>
            </a:r>
          </a:p>
        </p:txBody>
      </p:sp>
      <p:sp>
        <p:nvSpPr>
          <p:cNvPr id="18" name="Rok">
            <a:extLst>
              <a:ext uri="{FF2B5EF4-FFF2-40B4-BE49-F238E27FC236}">
                <a16:creationId xmlns:a16="http://schemas.microsoft.com/office/drawing/2014/main" id="{AE12080D-9E41-8926-A2BF-442769354D58}"/>
              </a:ext>
            </a:extLst>
          </p:cNvPr>
          <p:cNvSpPr txBox="1"/>
          <p:nvPr/>
        </p:nvSpPr>
        <p:spPr>
          <a:xfrm>
            <a:off x="8899447" y="5325674"/>
            <a:ext cx="458193" cy="272802"/>
          </a:xfrm>
          <a:prstGeom prst="rect">
            <a:avLst/>
          </a:prstGeom>
          <a:noFill/>
        </p:spPr>
        <p:txBody>
          <a:bodyPr vert="horz" wrap="none" rtlCol="0">
            <a:noAutofit/>
          </a:bodyPr>
          <a:lstStyle/>
          <a:p>
            <a:r>
              <a:rPr lang="sk-SK" sz="1200">
                <a:solidFill>
                  <a:schemeClr val="bg1"/>
                </a:solidFill>
                <a:latin typeface="Nadianne" panose="03020902050305070206" pitchFamily="66" charset="-18"/>
              </a:rPr>
              <a:t>2026</a:t>
            </a:r>
          </a:p>
        </p:txBody>
      </p:sp>
      <p:pic>
        <p:nvPicPr>
          <p:cNvPr id="19" name="Číslo">
            <a:extLst>
              <a:ext uri="{FF2B5EF4-FFF2-40B4-BE49-F238E27FC236}">
                <a16:creationId xmlns:a16="http://schemas.microsoft.com/office/drawing/2014/main" id="{D080D05C-D6BA-4258-0C3D-9A85AD155F6E}"/>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0874569" y="296311"/>
            <a:ext cx="901308" cy="990590"/>
          </a:xfrm>
          <a:prstGeom prst="rect">
            <a:avLst/>
          </a:prstGeom>
        </p:spPr>
      </p:pic>
    </p:spTree>
    <p:extLst>
      <p:ext uri="{BB962C8B-B14F-4D97-AF65-F5344CB8AC3E}">
        <p14:creationId xmlns:p14="http://schemas.microsoft.com/office/powerpoint/2010/main" val="2897534375"/>
      </p:ext>
    </p:extLst>
  </p:cSld>
  <p:clrMapOvr>
    <a:masterClrMapping/>
  </p:clrMapOvr>
  <mc:AlternateContent xmlns:mc="http://schemas.openxmlformats.org/markup-compatibility/2006" xmlns:p14="http://schemas.microsoft.com/office/powerpoint/2010/main">
    <mc:Choice Requires="p14">
      <p:transition spd="slow" p14:dur="2000" advTm="71000">
        <p:fade/>
      </p:transition>
    </mc:Choice>
    <mc:Fallback xmlns="">
      <p:transition spd="slow" advTm="7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iterate type="lt">
                                    <p:tmPct val="5000"/>
                                  </p:iterate>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1000"/>
                                        <p:tgtEl>
                                          <p:spTgt spid="3"/>
                                        </p:tgtEl>
                                      </p:cBhvr>
                                    </p:animEffect>
                                  </p:childTnLst>
                                </p:cTn>
                              </p:par>
                            </p:childTnLst>
                          </p:cTn>
                        </p:par>
                        <p:par>
                          <p:cTn id="11" fill="hold">
                            <p:stCondLst>
                              <p:cond delay="28650"/>
                            </p:stCondLst>
                            <p:childTnLst>
                              <p:par>
                                <p:cTn id="12" presetID="22" presetClass="entr" presetSubtype="8" fill="hold" grpId="0" nodeType="afterEffect">
                                  <p:stCondLst>
                                    <p:cond delay="0"/>
                                  </p:stCondLst>
                                  <p:iterate type="lt">
                                    <p:tmPct val="6000"/>
                                  </p:iterate>
                                  <p:childTnLst>
                                    <p:set>
                                      <p:cBhvr>
                                        <p:cTn id="13" dur="1" fill="hold">
                                          <p:stCondLst>
                                            <p:cond delay="0"/>
                                          </p:stCondLst>
                                        </p:cTn>
                                        <p:tgtEl>
                                          <p:spTgt spid="4"/>
                                        </p:tgtEl>
                                        <p:attrNameLst>
                                          <p:attrName>style.visibility</p:attrName>
                                        </p:attrNameLst>
                                      </p:cBhvr>
                                      <p:to>
                                        <p:strVal val="visible"/>
                                      </p:to>
                                    </p:set>
                                    <p:animEffect transition="in" filter="wipe(left)">
                                      <p:cBhvr>
                                        <p:cTn id="14" dur="1500"/>
                                        <p:tgtEl>
                                          <p:spTgt spid="4"/>
                                        </p:tgtEl>
                                      </p:cBhvr>
                                    </p:animEffect>
                                  </p:childTnLst>
                                </p:cTn>
                              </p:par>
                              <p:par>
                                <p:cTn id="15" presetID="10" presetClass="entr" presetSubtype="0" fill="hold" grpId="0" nodeType="withEffect">
                                  <p:stCondLst>
                                    <p:cond delay="50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childTnLst>
                                </p:cTn>
                              </p:par>
                            </p:childTnLst>
                          </p:cTn>
                        </p:par>
                        <p:par>
                          <p:cTn id="18" fill="hold">
                            <p:stCondLst>
                              <p:cond delay="32400"/>
                            </p:stCondLst>
                            <p:childTnLst>
                              <p:par>
                                <p:cTn id="19" presetID="42" presetClass="entr" presetSubtype="0"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500"/>
                                        <p:tgtEl>
                                          <p:spTgt spid="12"/>
                                        </p:tgtEl>
                                      </p:cBhvr>
                                    </p:animEffect>
                                    <p:anim calcmode="lin" valueType="num">
                                      <p:cBhvr>
                                        <p:cTn id="22" dur="1500" fill="hold"/>
                                        <p:tgtEl>
                                          <p:spTgt spid="12"/>
                                        </p:tgtEl>
                                        <p:attrNameLst>
                                          <p:attrName>ppt_x</p:attrName>
                                        </p:attrNameLst>
                                      </p:cBhvr>
                                      <p:tavLst>
                                        <p:tav tm="0">
                                          <p:val>
                                            <p:strVal val="#ppt_x"/>
                                          </p:val>
                                        </p:tav>
                                        <p:tav tm="100000">
                                          <p:val>
                                            <p:strVal val="#ppt_x"/>
                                          </p:val>
                                        </p:tav>
                                      </p:tavLst>
                                    </p:anim>
                                    <p:anim calcmode="lin" valueType="num">
                                      <p:cBhvr>
                                        <p:cTn id="23" dur="15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33900"/>
                            </p:stCondLst>
                            <p:childTnLst>
                              <p:par>
                                <p:cTn id="25" presetID="38" presetClass="entr" presetSubtype="0" accel="50000" fill="hold" nodeType="afterEffect">
                                  <p:stCondLst>
                                    <p:cond delay="0"/>
                                  </p:stCondLst>
                                  <p:iterate type="lt">
                                    <p:tmPct val="50000"/>
                                  </p:iterate>
                                  <p:childTnLst>
                                    <p:set>
                                      <p:cBhvr>
                                        <p:cTn id="26" dur="1" fill="hold">
                                          <p:stCondLst>
                                            <p:cond delay="0"/>
                                          </p:stCondLst>
                                        </p:cTn>
                                        <p:tgtEl>
                                          <p:spTgt spid="18">
                                            <p:txEl>
                                              <p:pRg st="0" end="0"/>
                                            </p:txEl>
                                          </p:spTgt>
                                        </p:tgtEl>
                                        <p:attrNameLst>
                                          <p:attrName>style.visibility</p:attrName>
                                        </p:attrNameLst>
                                      </p:cBhvr>
                                      <p:to>
                                        <p:strVal val="visible"/>
                                      </p:to>
                                    </p:set>
                                    <p:set>
                                      <p:cBhvr>
                                        <p:cTn id="27" dur="455" fill="hold">
                                          <p:stCondLst>
                                            <p:cond delay="0"/>
                                          </p:stCondLst>
                                        </p:cTn>
                                        <p:tgtEl>
                                          <p:spTgt spid="18">
                                            <p:txEl>
                                              <p:pRg st="0" end="0"/>
                                            </p:txEl>
                                          </p:spTgt>
                                        </p:tgtEl>
                                        <p:attrNameLst>
                                          <p:attrName>style.rotation</p:attrName>
                                        </p:attrNameLst>
                                      </p:cBhvr>
                                      <p:to>
                                        <p:strVal val="-45.0"/>
                                      </p:to>
                                    </p:set>
                                    <p:anim calcmode="lin" valueType="num">
                                      <p:cBhvr>
                                        <p:cTn id="28" dur="455" fill="hold">
                                          <p:stCondLst>
                                            <p:cond delay="455"/>
                                          </p:stCondLst>
                                        </p:cTn>
                                        <p:tgtEl>
                                          <p:spTgt spid="1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9" dur="455" fill="hold">
                                          <p:stCondLst>
                                            <p:cond delay="0"/>
                                          </p:stCondLst>
                                        </p:cTn>
                                        <p:tgtEl>
                                          <p:spTgt spid="18">
                                            <p:txEl>
                                              <p:pRg st="0" end="0"/>
                                            </p:txEl>
                                          </p:spTgt>
                                        </p:tgtEl>
                                        <p:attrNameLst>
                                          <p:attrName>ppt_y</p:attrName>
                                        </p:attrNameLst>
                                      </p:cBhvr>
                                      <p:tavLst>
                                        <p:tav tm="0">
                                          <p:val>
                                            <p:strVal val="#ppt_y-1"/>
                                          </p:val>
                                        </p:tav>
                                        <p:tav tm="100000">
                                          <p:val>
                                            <p:strVal val="#ppt_y-(0.354*#ppt_w-0.172*#ppt_h)"/>
                                          </p:val>
                                        </p:tav>
                                      </p:tavLst>
                                    </p:anim>
                                    <p:anim calcmode="lin" valueType="num">
                                      <p:cBhvr>
                                        <p:cTn id="30" dur="156" decel="50000" autoRev="1" fill="hold">
                                          <p:stCondLst>
                                            <p:cond delay="455"/>
                                          </p:stCondLst>
                                        </p:cTn>
                                        <p:tgtEl>
                                          <p:spTgt spid="1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1" dur="136" fill="hold">
                                          <p:stCondLst>
                                            <p:cond delay="864"/>
                                          </p:stCondLst>
                                        </p:cTn>
                                        <p:tgtEl>
                                          <p:spTgt spid="18">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32" fill="hold">
                            <p:stCondLst>
                              <p:cond delay="36400"/>
                            </p:stCondLst>
                            <p:childTnLst>
                              <p:par>
                                <p:cTn id="33" presetID="26" presetClass="entr" presetSubtype="0" fill="hold" nodeType="afterEffect">
                                  <p:stCondLst>
                                    <p:cond delay="500"/>
                                  </p:stCondLst>
                                  <p:childTnLst>
                                    <p:set>
                                      <p:cBhvr>
                                        <p:cTn id="34" dur="1" fill="hold">
                                          <p:stCondLst>
                                            <p:cond delay="0"/>
                                          </p:stCondLst>
                                        </p:cTn>
                                        <p:tgtEl>
                                          <p:spTgt spid="7"/>
                                        </p:tgtEl>
                                        <p:attrNameLst>
                                          <p:attrName>style.visibility</p:attrName>
                                        </p:attrNameLst>
                                      </p:cBhvr>
                                      <p:to>
                                        <p:strVal val="visible"/>
                                      </p:to>
                                    </p:set>
                                    <p:animEffect transition="in" filter="wipe(down)">
                                      <p:cBhvr>
                                        <p:cTn id="35" dur="870">
                                          <p:stCondLst>
                                            <p:cond delay="0"/>
                                          </p:stCondLst>
                                        </p:cTn>
                                        <p:tgtEl>
                                          <p:spTgt spid="7"/>
                                        </p:tgtEl>
                                      </p:cBhvr>
                                    </p:animEffect>
                                    <p:anim calcmode="lin" valueType="num">
                                      <p:cBhvr>
                                        <p:cTn id="36" dur="2733"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37" dur="996"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38" dur="996" tmFilter="0, 0; 0.125,0.2665; 0.25,0.4; 0.375,0.465; 0.5,0.5;  0.625,0.535; 0.75,0.6; 0.875,0.7335; 1,1">
                                          <p:stCondLst>
                                            <p:cond delay="996"/>
                                          </p:stCondLst>
                                        </p:cTn>
                                        <p:tgtEl>
                                          <p:spTgt spid="7"/>
                                        </p:tgtEl>
                                        <p:attrNameLst>
                                          <p:attrName>ppt_y</p:attrName>
                                        </p:attrNameLst>
                                      </p:cBhvr>
                                      <p:tavLst>
                                        <p:tav tm="0" fmla="#ppt_y-sin(pi*$)/9">
                                          <p:val>
                                            <p:fltVal val="0"/>
                                          </p:val>
                                        </p:tav>
                                        <p:tav tm="100000">
                                          <p:val>
                                            <p:fltVal val="1"/>
                                          </p:val>
                                        </p:tav>
                                      </p:tavLst>
                                    </p:anim>
                                    <p:anim calcmode="lin" valueType="num">
                                      <p:cBhvr>
                                        <p:cTn id="39" dur="498" tmFilter="0, 0; 0.125,0.2665; 0.25,0.4; 0.375,0.465; 0.5,0.5;  0.625,0.535; 0.75,0.6; 0.875,0.7335; 1,1">
                                          <p:stCondLst>
                                            <p:cond delay="1986"/>
                                          </p:stCondLst>
                                        </p:cTn>
                                        <p:tgtEl>
                                          <p:spTgt spid="7"/>
                                        </p:tgtEl>
                                        <p:attrNameLst>
                                          <p:attrName>ppt_y</p:attrName>
                                        </p:attrNameLst>
                                      </p:cBhvr>
                                      <p:tavLst>
                                        <p:tav tm="0" fmla="#ppt_y-sin(pi*$)/27">
                                          <p:val>
                                            <p:fltVal val="0"/>
                                          </p:val>
                                        </p:tav>
                                        <p:tav tm="100000">
                                          <p:val>
                                            <p:fltVal val="1"/>
                                          </p:val>
                                        </p:tav>
                                      </p:tavLst>
                                    </p:anim>
                                    <p:anim calcmode="lin" valueType="num">
                                      <p:cBhvr>
                                        <p:cTn id="40" dur="246" tmFilter="0, 0; 0.125,0.2665; 0.25,0.4; 0.375,0.465; 0.5,0.5;  0.625,0.535; 0.75,0.6; 0.875,0.7335; 1,1">
                                          <p:stCondLst>
                                            <p:cond delay="2484"/>
                                          </p:stCondLst>
                                        </p:cTn>
                                        <p:tgtEl>
                                          <p:spTgt spid="7"/>
                                        </p:tgtEl>
                                        <p:attrNameLst>
                                          <p:attrName>ppt_y</p:attrName>
                                        </p:attrNameLst>
                                      </p:cBhvr>
                                      <p:tavLst>
                                        <p:tav tm="0" fmla="#ppt_y-sin(pi*$)/81">
                                          <p:val>
                                            <p:fltVal val="0"/>
                                          </p:val>
                                        </p:tav>
                                        <p:tav tm="100000">
                                          <p:val>
                                            <p:fltVal val="1"/>
                                          </p:val>
                                        </p:tav>
                                      </p:tavLst>
                                    </p:anim>
                                    <p:animScale>
                                      <p:cBhvr>
                                        <p:cTn id="41" dur="39">
                                          <p:stCondLst>
                                            <p:cond delay="975"/>
                                          </p:stCondLst>
                                        </p:cTn>
                                        <p:tgtEl>
                                          <p:spTgt spid="7"/>
                                        </p:tgtEl>
                                      </p:cBhvr>
                                      <p:to x="100000" y="60000"/>
                                    </p:animScale>
                                    <p:animScale>
                                      <p:cBhvr>
                                        <p:cTn id="42" dur="249" decel="50000">
                                          <p:stCondLst>
                                            <p:cond delay="1014"/>
                                          </p:stCondLst>
                                        </p:cTn>
                                        <p:tgtEl>
                                          <p:spTgt spid="7"/>
                                        </p:tgtEl>
                                      </p:cBhvr>
                                      <p:to x="100000" y="100000"/>
                                    </p:animScale>
                                    <p:animScale>
                                      <p:cBhvr>
                                        <p:cTn id="43" dur="39">
                                          <p:stCondLst>
                                            <p:cond delay="1968"/>
                                          </p:stCondLst>
                                        </p:cTn>
                                        <p:tgtEl>
                                          <p:spTgt spid="7"/>
                                        </p:tgtEl>
                                      </p:cBhvr>
                                      <p:to x="100000" y="80000"/>
                                    </p:animScale>
                                    <p:animScale>
                                      <p:cBhvr>
                                        <p:cTn id="44" dur="249" decel="50000">
                                          <p:stCondLst>
                                            <p:cond delay="2007"/>
                                          </p:stCondLst>
                                        </p:cTn>
                                        <p:tgtEl>
                                          <p:spTgt spid="7"/>
                                        </p:tgtEl>
                                      </p:cBhvr>
                                      <p:to x="100000" y="100000"/>
                                    </p:animScale>
                                    <p:animScale>
                                      <p:cBhvr>
                                        <p:cTn id="45" dur="39">
                                          <p:stCondLst>
                                            <p:cond delay="2463"/>
                                          </p:stCondLst>
                                        </p:cTn>
                                        <p:tgtEl>
                                          <p:spTgt spid="7"/>
                                        </p:tgtEl>
                                      </p:cBhvr>
                                      <p:to x="100000" y="90000"/>
                                    </p:animScale>
                                    <p:animScale>
                                      <p:cBhvr>
                                        <p:cTn id="46" dur="249" decel="50000">
                                          <p:stCondLst>
                                            <p:cond delay="2502"/>
                                          </p:stCondLst>
                                        </p:cTn>
                                        <p:tgtEl>
                                          <p:spTgt spid="7"/>
                                        </p:tgtEl>
                                      </p:cBhvr>
                                      <p:to x="100000" y="100000"/>
                                    </p:animScale>
                                    <p:animScale>
                                      <p:cBhvr>
                                        <p:cTn id="47" dur="39">
                                          <p:stCondLst>
                                            <p:cond delay="2712"/>
                                          </p:stCondLst>
                                        </p:cTn>
                                        <p:tgtEl>
                                          <p:spTgt spid="7"/>
                                        </p:tgtEl>
                                      </p:cBhvr>
                                      <p:to x="100000" y="95000"/>
                                    </p:animScale>
                                    <p:animScale>
                                      <p:cBhvr>
                                        <p:cTn id="48" dur="249" decel="50000">
                                          <p:stCondLst>
                                            <p:cond delay="2751"/>
                                          </p:stCondLst>
                                        </p:cTn>
                                        <p:tgtEl>
                                          <p:spTgt spid="7"/>
                                        </p:tgtEl>
                                      </p:cBhvr>
                                      <p:to x="100000" y="100000"/>
                                    </p:animScale>
                                  </p:childTnLst>
                                </p:cTn>
                              </p:par>
                              <p:par>
                                <p:cTn id="49" presetID="26" presetClass="entr" presetSubtype="0" fill="hold" nodeType="withEffect">
                                  <p:stCondLst>
                                    <p:cond delay="500"/>
                                  </p:stCondLst>
                                  <p:childTnLst>
                                    <p:set>
                                      <p:cBhvr>
                                        <p:cTn id="50" dur="1" fill="hold">
                                          <p:stCondLst>
                                            <p:cond delay="0"/>
                                          </p:stCondLst>
                                        </p:cTn>
                                        <p:tgtEl>
                                          <p:spTgt spid="8"/>
                                        </p:tgtEl>
                                        <p:attrNameLst>
                                          <p:attrName>style.visibility</p:attrName>
                                        </p:attrNameLst>
                                      </p:cBhvr>
                                      <p:to>
                                        <p:strVal val="visible"/>
                                      </p:to>
                                    </p:set>
                                    <p:animEffect transition="in" filter="wipe(down)">
                                      <p:cBhvr>
                                        <p:cTn id="51" dur="870">
                                          <p:stCondLst>
                                            <p:cond delay="0"/>
                                          </p:stCondLst>
                                        </p:cTn>
                                        <p:tgtEl>
                                          <p:spTgt spid="8"/>
                                        </p:tgtEl>
                                      </p:cBhvr>
                                    </p:animEffect>
                                    <p:anim calcmode="lin" valueType="num">
                                      <p:cBhvr>
                                        <p:cTn id="52" dur="2733"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53" dur="996"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54" dur="996" tmFilter="0, 0; 0.125,0.2665; 0.25,0.4; 0.375,0.465; 0.5,0.5;  0.625,0.535; 0.75,0.6; 0.875,0.7335; 1,1">
                                          <p:stCondLst>
                                            <p:cond delay="996"/>
                                          </p:stCondLst>
                                        </p:cTn>
                                        <p:tgtEl>
                                          <p:spTgt spid="8"/>
                                        </p:tgtEl>
                                        <p:attrNameLst>
                                          <p:attrName>ppt_y</p:attrName>
                                        </p:attrNameLst>
                                      </p:cBhvr>
                                      <p:tavLst>
                                        <p:tav tm="0" fmla="#ppt_y-sin(pi*$)/9">
                                          <p:val>
                                            <p:fltVal val="0"/>
                                          </p:val>
                                        </p:tav>
                                        <p:tav tm="100000">
                                          <p:val>
                                            <p:fltVal val="1"/>
                                          </p:val>
                                        </p:tav>
                                      </p:tavLst>
                                    </p:anim>
                                    <p:anim calcmode="lin" valueType="num">
                                      <p:cBhvr>
                                        <p:cTn id="55" dur="498" tmFilter="0, 0; 0.125,0.2665; 0.25,0.4; 0.375,0.465; 0.5,0.5;  0.625,0.535; 0.75,0.6; 0.875,0.7335; 1,1">
                                          <p:stCondLst>
                                            <p:cond delay="1986"/>
                                          </p:stCondLst>
                                        </p:cTn>
                                        <p:tgtEl>
                                          <p:spTgt spid="8"/>
                                        </p:tgtEl>
                                        <p:attrNameLst>
                                          <p:attrName>ppt_y</p:attrName>
                                        </p:attrNameLst>
                                      </p:cBhvr>
                                      <p:tavLst>
                                        <p:tav tm="0" fmla="#ppt_y-sin(pi*$)/27">
                                          <p:val>
                                            <p:fltVal val="0"/>
                                          </p:val>
                                        </p:tav>
                                        <p:tav tm="100000">
                                          <p:val>
                                            <p:fltVal val="1"/>
                                          </p:val>
                                        </p:tav>
                                      </p:tavLst>
                                    </p:anim>
                                    <p:anim calcmode="lin" valueType="num">
                                      <p:cBhvr>
                                        <p:cTn id="56" dur="246" tmFilter="0, 0; 0.125,0.2665; 0.25,0.4; 0.375,0.465; 0.5,0.5;  0.625,0.535; 0.75,0.6; 0.875,0.7335; 1,1">
                                          <p:stCondLst>
                                            <p:cond delay="2484"/>
                                          </p:stCondLst>
                                        </p:cTn>
                                        <p:tgtEl>
                                          <p:spTgt spid="8"/>
                                        </p:tgtEl>
                                        <p:attrNameLst>
                                          <p:attrName>ppt_y</p:attrName>
                                        </p:attrNameLst>
                                      </p:cBhvr>
                                      <p:tavLst>
                                        <p:tav tm="0" fmla="#ppt_y-sin(pi*$)/81">
                                          <p:val>
                                            <p:fltVal val="0"/>
                                          </p:val>
                                        </p:tav>
                                        <p:tav tm="100000">
                                          <p:val>
                                            <p:fltVal val="1"/>
                                          </p:val>
                                        </p:tav>
                                      </p:tavLst>
                                    </p:anim>
                                    <p:animScale>
                                      <p:cBhvr>
                                        <p:cTn id="57" dur="39">
                                          <p:stCondLst>
                                            <p:cond delay="975"/>
                                          </p:stCondLst>
                                        </p:cTn>
                                        <p:tgtEl>
                                          <p:spTgt spid="8"/>
                                        </p:tgtEl>
                                      </p:cBhvr>
                                      <p:to x="100000" y="60000"/>
                                    </p:animScale>
                                    <p:animScale>
                                      <p:cBhvr>
                                        <p:cTn id="58" dur="249" decel="50000">
                                          <p:stCondLst>
                                            <p:cond delay="1014"/>
                                          </p:stCondLst>
                                        </p:cTn>
                                        <p:tgtEl>
                                          <p:spTgt spid="8"/>
                                        </p:tgtEl>
                                      </p:cBhvr>
                                      <p:to x="100000" y="100000"/>
                                    </p:animScale>
                                    <p:animScale>
                                      <p:cBhvr>
                                        <p:cTn id="59" dur="39">
                                          <p:stCondLst>
                                            <p:cond delay="1968"/>
                                          </p:stCondLst>
                                        </p:cTn>
                                        <p:tgtEl>
                                          <p:spTgt spid="8"/>
                                        </p:tgtEl>
                                      </p:cBhvr>
                                      <p:to x="100000" y="80000"/>
                                    </p:animScale>
                                    <p:animScale>
                                      <p:cBhvr>
                                        <p:cTn id="60" dur="249" decel="50000">
                                          <p:stCondLst>
                                            <p:cond delay="2007"/>
                                          </p:stCondLst>
                                        </p:cTn>
                                        <p:tgtEl>
                                          <p:spTgt spid="8"/>
                                        </p:tgtEl>
                                      </p:cBhvr>
                                      <p:to x="100000" y="100000"/>
                                    </p:animScale>
                                    <p:animScale>
                                      <p:cBhvr>
                                        <p:cTn id="61" dur="39">
                                          <p:stCondLst>
                                            <p:cond delay="2463"/>
                                          </p:stCondLst>
                                        </p:cTn>
                                        <p:tgtEl>
                                          <p:spTgt spid="8"/>
                                        </p:tgtEl>
                                      </p:cBhvr>
                                      <p:to x="100000" y="90000"/>
                                    </p:animScale>
                                    <p:animScale>
                                      <p:cBhvr>
                                        <p:cTn id="62" dur="249" decel="50000">
                                          <p:stCondLst>
                                            <p:cond delay="2502"/>
                                          </p:stCondLst>
                                        </p:cTn>
                                        <p:tgtEl>
                                          <p:spTgt spid="8"/>
                                        </p:tgtEl>
                                      </p:cBhvr>
                                      <p:to x="100000" y="100000"/>
                                    </p:animScale>
                                    <p:animScale>
                                      <p:cBhvr>
                                        <p:cTn id="63" dur="39">
                                          <p:stCondLst>
                                            <p:cond delay="2712"/>
                                          </p:stCondLst>
                                        </p:cTn>
                                        <p:tgtEl>
                                          <p:spTgt spid="8"/>
                                        </p:tgtEl>
                                      </p:cBhvr>
                                      <p:to x="100000" y="95000"/>
                                    </p:animScale>
                                    <p:animScale>
                                      <p:cBhvr>
                                        <p:cTn id="64" dur="249" decel="50000">
                                          <p:stCondLst>
                                            <p:cond delay="2751"/>
                                          </p:stCondLst>
                                        </p:cTn>
                                        <p:tgtEl>
                                          <p:spTgt spid="8"/>
                                        </p:tgtEl>
                                      </p:cBhvr>
                                      <p:to x="100000" y="100000"/>
                                    </p:animScale>
                                  </p:childTnLst>
                                </p:cTn>
                              </p:par>
                              <p:par>
                                <p:cTn id="65" presetID="26" presetClass="entr" presetSubtype="0" fill="hold" nodeType="withEffect">
                                  <p:stCondLst>
                                    <p:cond delay="500"/>
                                  </p:stCondLst>
                                  <p:childTnLst>
                                    <p:set>
                                      <p:cBhvr>
                                        <p:cTn id="66" dur="1" fill="hold">
                                          <p:stCondLst>
                                            <p:cond delay="0"/>
                                          </p:stCondLst>
                                        </p:cTn>
                                        <p:tgtEl>
                                          <p:spTgt spid="9"/>
                                        </p:tgtEl>
                                        <p:attrNameLst>
                                          <p:attrName>style.visibility</p:attrName>
                                        </p:attrNameLst>
                                      </p:cBhvr>
                                      <p:to>
                                        <p:strVal val="visible"/>
                                      </p:to>
                                    </p:set>
                                    <p:animEffect transition="in" filter="wipe(down)">
                                      <p:cBhvr>
                                        <p:cTn id="67" dur="870">
                                          <p:stCondLst>
                                            <p:cond delay="0"/>
                                          </p:stCondLst>
                                        </p:cTn>
                                        <p:tgtEl>
                                          <p:spTgt spid="9"/>
                                        </p:tgtEl>
                                      </p:cBhvr>
                                    </p:animEffect>
                                    <p:anim calcmode="lin" valueType="num">
                                      <p:cBhvr>
                                        <p:cTn id="68" dur="2733"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69" dur="996"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70" dur="996" tmFilter="0, 0; 0.125,0.2665; 0.25,0.4; 0.375,0.465; 0.5,0.5;  0.625,0.535; 0.75,0.6; 0.875,0.7335; 1,1">
                                          <p:stCondLst>
                                            <p:cond delay="996"/>
                                          </p:stCondLst>
                                        </p:cTn>
                                        <p:tgtEl>
                                          <p:spTgt spid="9"/>
                                        </p:tgtEl>
                                        <p:attrNameLst>
                                          <p:attrName>ppt_y</p:attrName>
                                        </p:attrNameLst>
                                      </p:cBhvr>
                                      <p:tavLst>
                                        <p:tav tm="0" fmla="#ppt_y-sin(pi*$)/9">
                                          <p:val>
                                            <p:fltVal val="0"/>
                                          </p:val>
                                        </p:tav>
                                        <p:tav tm="100000">
                                          <p:val>
                                            <p:fltVal val="1"/>
                                          </p:val>
                                        </p:tav>
                                      </p:tavLst>
                                    </p:anim>
                                    <p:anim calcmode="lin" valueType="num">
                                      <p:cBhvr>
                                        <p:cTn id="71" dur="498" tmFilter="0, 0; 0.125,0.2665; 0.25,0.4; 0.375,0.465; 0.5,0.5;  0.625,0.535; 0.75,0.6; 0.875,0.7335; 1,1">
                                          <p:stCondLst>
                                            <p:cond delay="1986"/>
                                          </p:stCondLst>
                                        </p:cTn>
                                        <p:tgtEl>
                                          <p:spTgt spid="9"/>
                                        </p:tgtEl>
                                        <p:attrNameLst>
                                          <p:attrName>ppt_y</p:attrName>
                                        </p:attrNameLst>
                                      </p:cBhvr>
                                      <p:tavLst>
                                        <p:tav tm="0" fmla="#ppt_y-sin(pi*$)/27">
                                          <p:val>
                                            <p:fltVal val="0"/>
                                          </p:val>
                                        </p:tav>
                                        <p:tav tm="100000">
                                          <p:val>
                                            <p:fltVal val="1"/>
                                          </p:val>
                                        </p:tav>
                                      </p:tavLst>
                                    </p:anim>
                                    <p:anim calcmode="lin" valueType="num">
                                      <p:cBhvr>
                                        <p:cTn id="72" dur="246" tmFilter="0, 0; 0.125,0.2665; 0.25,0.4; 0.375,0.465; 0.5,0.5;  0.625,0.535; 0.75,0.6; 0.875,0.7335; 1,1">
                                          <p:stCondLst>
                                            <p:cond delay="2484"/>
                                          </p:stCondLst>
                                        </p:cTn>
                                        <p:tgtEl>
                                          <p:spTgt spid="9"/>
                                        </p:tgtEl>
                                        <p:attrNameLst>
                                          <p:attrName>ppt_y</p:attrName>
                                        </p:attrNameLst>
                                      </p:cBhvr>
                                      <p:tavLst>
                                        <p:tav tm="0" fmla="#ppt_y-sin(pi*$)/81">
                                          <p:val>
                                            <p:fltVal val="0"/>
                                          </p:val>
                                        </p:tav>
                                        <p:tav tm="100000">
                                          <p:val>
                                            <p:fltVal val="1"/>
                                          </p:val>
                                        </p:tav>
                                      </p:tavLst>
                                    </p:anim>
                                    <p:animScale>
                                      <p:cBhvr>
                                        <p:cTn id="73" dur="39">
                                          <p:stCondLst>
                                            <p:cond delay="975"/>
                                          </p:stCondLst>
                                        </p:cTn>
                                        <p:tgtEl>
                                          <p:spTgt spid="9"/>
                                        </p:tgtEl>
                                      </p:cBhvr>
                                      <p:to x="100000" y="60000"/>
                                    </p:animScale>
                                    <p:animScale>
                                      <p:cBhvr>
                                        <p:cTn id="74" dur="249" decel="50000">
                                          <p:stCondLst>
                                            <p:cond delay="1014"/>
                                          </p:stCondLst>
                                        </p:cTn>
                                        <p:tgtEl>
                                          <p:spTgt spid="9"/>
                                        </p:tgtEl>
                                      </p:cBhvr>
                                      <p:to x="100000" y="100000"/>
                                    </p:animScale>
                                    <p:animScale>
                                      <p:cBhvr>
                                        <p:cTn id="75" dur="39">
                                          <p:stCondLst>
                                            <p:cond delay="1968"/>
                                          </p:stCondLst>
                                        </p:cTn>
                                        <p:tgtEl>
                                          <p:spTgt spid="9"/>
                                        </p:tgtEl>
                                      </p:cBhvr>
                                      <p:to x="100000" y="80000"/>
                                    </p:animScale>
                                    <p:animScale>
                                      <p:cBhvr>
                                        <p:cTn id="76" dur="249" decel="50000">
                                          <p:stCondLst>
                                            <p:cond delay="2007"/>
                                          </p:stCondLst>
                                        </p:cTn>
                                        <p:tgtEl>
                                          <p:spTgt spid="9"/>
                                        </p:tgtEl>
                                      </p:cBhvr>
                                      <p:to x="100000" y="100000"/>
                                    </p:animScale>
                                    <p:animScale>
                                      <p:cBhvr>
                                        <p:cTn id="77" dur="39">
                                          <p:stCondLst>
                                            <p:cond delay="2463"/>
                                          </p:stCondLst>
                                        </p:cTn>
                                        <p:tgtEl>
                                          <p:spTgt spid="9"/>
                                        </p:tgtEl>
                                      </p:cBhvr>
                                      <p:to x="100000" y="90000"/>
                                    </p:animScale>
                                    <p:animScale>
                                      <p:cBhvr>
                                        <p:cTn id="78" dur="249" decel="50000">
                                          <p:stCondLst>
                                            <p:cond delay="2502"/>
                                          </p:stCondLst>
                                        </p:cTn>
                                        <p:tgtEl>
                                          <p:spTgt spid="9"/>
                                        </p:tgtEl>
                                      </p:cBhvr>
                                      <p:to x="100000" y="100000"/>
                                    </p:animScale>
                                    <p:animScale>
                                      <p:cBhvr>
                                        <p:cTn id="79" dur="39">
                                          <p:stCondLst>
                                            <p:cond delay="2712"/>
                                          </p:stCondLst>
                                        </p:cTn>
                                        <p:tgtEl>
                                          <p:spTgt spid="9"/>
                                        </p:tgtEl>
                                      </p:cBhvr>
                                      <p:to x="100000" y="95000"/>
                                    </p:animScale>
                                    <p:animScale>
                                      <p:cBhvr>
                                        <p:cTn id="80" dur="249" decel="50000">
                                          <p:stCondLst>
                                            <p:cond delay="2751"/>
                                          </p:stCondLst>
                                        </p:cTn>
                                        <p:tgtEl>
                                          <p:spTgt spid="9"/>
                                        </p:tgtEl>
                                      </p:cBhvr>
                                      <p:to x="100000" y="100000"/>
                                    </p:animScale>
                                  </p:childTnLst>
                                </p:cTn>
                              </p:par>
                            </p:childTnLst>
                          </p:cTn>
                        </p:par>
                        <p:par>
                          <p:cTn id="81" fill="hold">
                            <p:stCondLst>
                              <p:cond delay="39900"/>
                            </p:stCondLst>
                            <p:childTnLst>
                              <p:par>
                                <p:cTn id="82" presetID="2" presetClass="entr" presetSubtype="2" fill="hold" grpId="0" nodeType="afterEffect">
                                  <p:stCondLst>
                                    <p:cond delay="0"/>
                                  </p:stCondLst>
                                  <p:childTnLst>
                                    <p:set>
                                      <p:cBhvr>
                                        <p:cTn id="83" dur="1" fill="hold">
                                          <p:stCondLst>
                                            <p:cond delay="0"/>
                                          </p:stCondLst>
                                        </p:cTn>
                                        <p:tgtEl>
                                          <p:spTgt spid="16"/>
                                        </p:tgtEl>
                                        <p:attrNameLst>
                                          <p:attrName>style.visibility</p:attrName>
                                        </p:attrNameLst>
                                      </p:cBhvr>
                                      <p:to>
                                        <p:strVal val="visible"/>
                                      </p:to>
                                    </p:set>
                                    <p:anim calcmode="lin" valueType="num">
                                      <p:cBhvr additive="base">
                                        <p:cTn id="84" dur="5000" fill="hold"/>
                                        <p:tgtEl>
                                          <p:spTgt spid="16"/>
                                        </p:tgtEl>
                                        <p:attrNameLst>
                                          <p:attrName>ppt_x</p:attrName>
                                        </p:attrNameLst>
                                      </p:cBhvr>
                                      <p:tavLst>
                                        <p:tav tm="0">
                                          <p:val>
                                            <p:strVal val="1+#ppt_w/2"/>
                                          </p:val>
                                        </p:tav>
                                        <p:tav tm="100000">
                                          <p:val>
                                            <p:strVal val="#ppt_x"/>
                                          </p:val>
                                        </p:tav>
                                      </p:tavLst>
                                    </p:anim>
                                    <p:anim calcmode="lin" valueType="num">
                                      <p:cBhvr additive="base">
                                        <p:cTn id="85" dur="5000" fill="hold"/>
                                        <p:tgtEl>
                                          <p:spTgt spid="16"/>
                                        </p:tgtEl>
                                        <p:attrNameLst>
                                          <p:attrName>ppt_y</p:attrName>
                                        </p:attrNameLst>
                                      </p:cBhvr>
                                      <p:tavLst>
                                        <p:tav tm="0">
                                          <p:val>
                                            <p:strVal val="#ppt_y"/>
                                          </p:val>
                                        </p:tav>
                                        <p:tav tm="100000">
                                          <p:val>
                                            <p:strVal val="#ppt_y"/>
                                          </p:val>
                                        </p:tav>
                                      </p:tavLst>
                                    </p:anim>
                                  </p:childTnLst>
                                </p:cTn>
                              </p:par>
                            </p:childTnLst>
                          </p:cTn>
                        </p:par>
                        <p:par>
                          <p:cTn id="86" fill="hold">
                            <p:stCondLst>
                              <p:cond delay="44900"/>
                            </p:stCondLst>
                            <p:childTnLst>
                              <p:par>
                                <p:cTn id="87" presetID="2" presetClass="exit" presetSubtype="8" fill="hold" grpId="1" nodeType="afterEffect">
                                  <p:stCondLst>
                                    <p:cond delay="0"/>
                                  </p:stCondLst>
                                  <p:childTnLst>
                                    <p:anim calcmode="lin" valueType="num">
                                      <p:cBhvr additive="base">
                                        <p:cTn id="88" dur="5000"/>
                                        <p:tgtEl>
                                          <p:spTgt spid="16"/>
                                        </p:tgtEl>
                                        <p:attrNameLst>
                                          <p:attrName>ppt_x</p:attrName>
                                        </p:attrNameLst>
                                      </p:cBhvr>
                                      <p:tavLst>
                                        <p:tav tm="0">
                                          <p:val>
                                            <p:strVal val="ppt_x"/>
                                          </p:val>
                                        </p:tav>
                                        <p:tav tm="100000">
                                          <p:val>
                                            <p:strVal val="0-ppt_w/2"/>
                                          </p:val>
                                        </p:tav>
                                      </p:tavLst>
                                    </p:anim>
                                    <p:anim calcmode="lin" valueType="num">
                                      <p:cBhvr additive="base">
                                        <p:cTn id="89" dur="5000"/>
                                        <p:tgtEl>
                                          <p:spTgt spid="16"/>
                                        </p:tgtEl>
                                        <p:attrNameLst>
                                          <p:attrName>ppt_y</p:attrName>
                                        </p:attrNameLst>
                                      </p:cBhvr>
                                      <p:tavLst>
                                        <p:tav tm="0">
                                          <p:val>
                                            <p:strVal val="ppt_y"/>
                                          </p:val>
                                        </p:tav>
                                        <p:tav tm="100000">
                                          <p:val>
                                            <p:strVal val="ppt_y"/>
                                          </p:val>
                                        </p:tav>
                                      </p:tavLst>
                                    </p:anim>
                                    <p:set>
                                      <p:cBhvr>
                                        <p:cTn id="90" dur="1" fill="hold">
                                          <p:stCondLst>
                                            <p:cond delay="4999"/>
                                          </p:stCondLst>
                                        </p:cTn>
                                        <p:tgtEl>
                                          <p:spTgt spid="16"/>
                                        </p:tgtEl>
                                        <p:attrNameLst>
                                          <p:attrName>style.visibility</p:attrName>
                                        </p:attrNameLst>
                                      </p:cBhvr>
                                      <p:to>
                                        <p:strVal val="hidden"/>
                                      </p:to>
                                    </p:set>
                                  </p:childTnLst>
                                </p:cTn>
                              </p:par>
                            </p:childTnLst>
                          </p:cTn>
                        </p:par>
                        <p:par>
                          <p:cTn id="91" fill="hold">
                            <p:stCondLst>
                              <p:cond delay="49900"/>
                            </p:stCondLst>
                            <p:childTnLst>
                              <p:par>
                                <p:cTn id="92" presetID="2" presetClass="entr" presetSubtype="2" fill="hold" grpId="0" nodeType="after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additive="base">
                                        <p:cTn id="94" dur="5000" fill="hold"/>
                                        <p:tgtEl>
                                          <p:spTgt spid="14"/>
                                        </p:tgtEl>
                                        <p:attrNameLst>
                                          <p:attrName>ppt_x</p:attrName>
                                        </p:attrNameLst>
                                      </p:cBhvr>
                                      <p:tavLst>
                                        <p:tav tm="0">
                                          <p:val>
                                            <p:strVal val="1+#ppt_w/2"/>
                                          </p:val>
                                        </p:tav>
                                        <p:tav tm="100000">
                                          <p:val>
                                            <p:strVal val="#ppt_x"/>
                                          </p:val>
                                        </p:tav>
                                      </p:tavLst>
                                    </p:anim>
                                    <p:anim calcmode="lin" valueType="num">
                                      <p:cBhvr additive="base">
                                        <p:cTn id="95" dur="5000" fill="hold"/>
                                        <p:tgtEl>
                                          <p:spTgt spid="14"/>
                                        </p:tgtEl>
                                        <p:attrNameLst>
                                          <p:attrName>ppt_y</p:attrName>
                                        </p:attrNameLst>
                                      </p:cBhvr>
                                      <p:tavLst>
                                        <p:tav tm="0">
                                          <p:val>
                                            <p:strVal val="#ppt_y"/>
                                          </p:val>
                                        </p:tav>
                                        <p:tav tm="100000">
                                          <p:val>
                                            <p:strVal val="#ppt_y"/>
                                          </p:val>
                                        </p:tav>
                                      </p:tavLst>
                                    </p:anim>
                                  </p:childTnLst>
                                </p:cTn>
                              </p:par>
                            </p:childTnLst>
                          </p:cTn>
                        </p:par>
                        <p:par>
                          <p:cTn id="96" fill="hold">
                            <p:stCondLst>
                              <p:cond delay="54900"/>
                            </p:stCondLst>
                            <p:childTnLst>
                              <p:par>
                                <p:cTn id="97" presetID="2" presetClass="exit" presetSubtype="8" fill="hold" grpId="1" nodeType="afterEffect">
                                  <p:stCondLst>
                                    <p:cond delay="0"/>
                                  </p:stCondLst>
                                  <p:childTnLst>
                                    <p:anim calcmode="lin" valueType="num">
                                      <p:cBhvr additive="base">
                                        <p:cTn id="98" dur="5000"/>
                                        <p:tgtEl>
                                          <p:spTgt spid="14"/>
                                        </p:tgtEl>
                                        <p:attrNameLst>
                                          <p:attrName>ppt_x</p:attrName>
                                        </p:attrNameLst>
                                      </p:cBhvr>
                                      <p:tavLst>
                                        <p:tav tm="0">
                                          <p:val>
                                            <p:strVal val="ppt_x"/>
                                          </p:val>
                                        </p:tav>
                                        <p:tav tm="100000">
                                          <p:val>
                                            <p:strVal val="0-ppt_w/2"/>
                                          </p:val>
                                        </p:tav>
                                      </p:tavLst>
                                    </p:anim>
                                    <p:anim calcmode="lin" valueType="num">
                                      <p:cBhvr additive="base">
                                        <p:cTn id="99" dur="5000"/>
                                        <p:tgtEl>
                                          <p:spTgt spid="14"/>
                                        </p:tgtEl>
                                        <p:attrNameLst>
                                          <p:attrName>ppt_y</p:attrName>
                                        </p:attrNameLst>
                                      </p:cBhvr>
                                      <p:tavLst>
                                        <p:tav tm="0">
                                          <p:val>
                                            <p:strVal val="ppt_y"/>
                                          </p:val>
                                        </p:tav>
                                        <p:tav tm="100000">
                                          <p:val>
                                            <p:strVal val="ppt_y"/>
                                          </p:val>
                                        </p:tav>
                                      </p:tavLst>
                                    </p:anim>
                                    <p:set>
                                      <p:cBhvr>
                                        <p:cTn id="100" dur="1" fill="hold">
                                          <p:stCondLst>
                                            <p:cond delay="4999"/>
                                          </p:stCondLst>
                                        </p:cTn>
                                        <p:tgtEl>
                                          <p:spTgt spid="14"/>
                                        </p:tgtEl>
                                        <p:attrNameLst>
                                          <p:attrName>style.visibility</p:attrName>
                                        </p:attrNameLst>
                                      </p:cBhvr>
                                      <p:to>
                                        <p:strVal val="hidden"/>
                                      </p:to>
                                    </p:set>
                                  </p:childTnLst>
                                </p:cTn>
                              </p:par>
                            </p:childTnLst>
                          </p:cTn>
                        </p:par>
                        <p:par>
                          <p:cTn id="101" fill="hold">
                            <p:stCondLst>
                              <p:cond delay="59900"/>
                            </p:stCondLst>
                            <p:childTnLst>
                              <p:par>
                                <p:cTn id="102" presetID="2" presetClass="entr" presetSubtype="2" fill="hold" grpId="0" nodeType="afterEffect">
                                  <p:stCondLst>
                                    <p:cond delay="0"/>
                                  </p:stCondLst>
                                  <p:childTnLst>
                                    <p:set>
                                      <p:cBhvr>
                                        <p:cTn id="103" dur="1" fill="hold">
                                          <p:stCondLst>
                                            <p:cond delay="0"/>
                                          </p:stCondLst>
                                        </p:cTn>
                                        <p:tgtEl>
                                          <p:spTgt spid="11"/>
                                        </p:tgtEl>
                                        <p:attrNameLst>
                                          <p:attrName>style.visibility</p:attrName>
                                        </p:attrNameLst>
                                      </p:cBhvr>
                                      <p:to>
                                        <p:strVal val="visible"/>
                                      </p:to>
                                    </p:set>
                                    <p:anim calcmode="lin" valueType="num">
                                      <p:cBhvr additive="base">
                                        <p:cTn id="104" dur="5000" fill="hold"/>
                                        <p:tgtEl>
                                          <p:spTgt spid="11"/>
                                        </p:tgtEl>
                                        <p:attrNameLst>
                                          <p:attrName>ppt_x</p:attrName>
                                        </p:attrNameLst>
                                      </p:cBhvr>
                                      <p:tavLst>
                                        <p:tav tm="0">
                                          <p:val>
                                            <p:strVal val="1+#ppt_w/2"/>
                                          </p:val>
                                        </p:tav>
                                        <p:tav tm="100000">
                                          <p:val>
                                            <p:strVal val="#ppt_x"/>
                                          </p:val>
                                        </p:tav>
                                      </p:tavLst>
                                    </p:anim>
                                    <p:anim calcmode="lin" valueType="num">
                                      <p:cBhvr additive="base">
                                        <p:cTn id="105" dur="5000" fill="hold"/>
                                        <p:tgtEl>
                                          <p:spTgt spid="11"/>
                                        </p:tgtEl>
                                        <p:attrNameLst>
                                          <p:attrName>ppt_y</p:attrName>
                                        </p:attrNameLst>
                                      </p:cBhvr>
                                      <p:tavLst>
                                        <p:tav tm="0">
                                          <p:val>
                                            <p:strVal val="#ppt_y"/>
                                          </p:val>
                                        </p:tav>
                                        <p:tav tm="100000">
                                          <p:val>
                                            <p:strVal val="#ppt_y"/>
                                          </p:val>
                                        </p:tav>
                                      </p:tavLst>
                                    </p:anim>
                                  </p:childTnLst>
                                </p:cTn>
                              </p:par>
                            </p:childTnLst>
                          </p:cTn>
                        </p:par>
                        <p:par>
                          <p:cTn id="106" fill="hold">
                            <p:stCondLst>
                              <p:cond delay="64900"/>
                            </p:stCondLst>
                            <p:childTnLst>
                              <p:par>
                                <p:cTn id="107" presetID="2" presetClass="exit" presetSubtype="8" fill="hold" grpId="1" nodeType="afterEffect">
                                  <p:stCondLst>
                                    <p:cond delay="0"/>
                                  </p:stCondLst>
                                  <p:childTnLst>
                                    <p:anim calcmode="lin" valueType="num">
                                      <p:cBhvr additive="base">
                                        <p:cTn id="108" dur="5000"/>
                                        <p:tgtEl>
                                          <p:spTgt spid="11"/>
                                        </p:tgtEl>
                                        <p:attrNameLst>
                                          <p:attrName>ppt_x</p:attrName>
                                        </p:attrNameLst>
                                      </p:cBhvr>
                                      <p:tavLst>
                                        <p:tav tm="0">
                                          <p:val>
                                            <p:strVal val="ppt_x"/>
                                          </p:val>
                                        </p:tav>
                                        <p:tav tm="100000">
                                          <p:val>
                                            <p:strVal val="0-ppt_w/2"/>
                                          </p:val>
                                        </p:tav>
                                      </p:tavLst>
                                    </p:anim>
                                    <p:anim calcmode="lin" valueType="num">
                                      <p:cBhvr additive="base">
                                        <p:cTn id="109" dur="5000"/>
                                        <p:tgtEl>
                                          <p:spTgt spid="11"/>
                                        </p:tgtEl>
                                        <p:attrNameLst>
                                          <p:attrName>ppt_y</p:attrName>
                                        </p:attrNameLst>
                                      </p:cBhvr>
                                      <p:tavLst>
                                        <p:tav tm="0">
                                          <p:val>
                                            <p:strVal val="ppt_y"/>
                                          </p:val>
                                        </p:tav>
                                        <p:tav tm="100000">
                                          <p:val>
                                            <p:strVal val="ppt_y"/>
                                          </p:val>
                                        </p:tav>
                                      </p:tavLst>
                                    </p:anim>
                                    <p:set>
                                      <p:cBhvr>
                                        <p:cTn id="110" dur="1" fill="hold">
                                          <p:stCondLst>
                                            <p:cond delay="4999"/>
                                          </p:stCondLst>
                                        </p:cTn>
                                        <p:tgtEl>
                                          <p:spTgt spid="11"/>
                                        </p:tgtEl>
                                        <p:attrNameLst>
                                          <p:attrName>style.visibility</p:attrName>
                                        </p:attrNameLst>
                                      </p:cBhvr>
                                      <p:to>
                                        <p:strVal val="hidden"/>
                                      </p:to>
                                    </p:set>
                                  </p:childTnLst>
                                </p:cTn>
                              </p:par>
                            </p:childTnLst>
                          </p:cTn>
                        </p:par>
                        <p:par>
                          <p:cTn id="111" fill="hold">
                            <p:stCondLst>
                              <p:cond delay="69900"/>
                            </p:stCondLst>
                            <p:childTnLst>
                              <p:par>
                                <p:cTn id="112" presetID="15" presetClass="exit" presetSubtype="0" fill="hold" nodeType="afterEffect">
                                  <p:stCondLst>
                                    <p:cond delay="0"/>
                                  </p:stCondLst>
                                  <p:childTnLst>
                                    <p:anim calcmode="lin" valueType="num">
                                      <p:cBhvr>
                                        <p:cTn id="113" dur="2000"/>
                                        <p:tgtEl>
                                          <p:spTgt spid="9"/>
                                        </p:tgtEl>
                                        <p:attrNameLst>
                                          <p:attrName>ppt_w</p:attrName>
                                        </p:attrNameLst>
                                      </p:cBhvr>
                                      <p:tavLst>
                                        <p:tav tm="0">
                                          <p:val>
                                            <p:strVal val="ppt_w"/>
                                          </p:val>
                                        </p:tav>
                                        <p:tav tm="100000">
                                          <p:val>
                                            <p:fltVal val="0"/>
                                          </p:val>
                                        </p:tav>
                                      </p:tavLst>
                                    </p:anim>
                                    <p:anim calcmode="lin" valueType="num">
                                      <p:cBhvr>
                                        <p:cTn id="114" dur="2000"/>
                                        <p:tgtEl>
                                          <p:spTgt spid="9"/>
                                        </p:tgtEl>
                                        <p:attrNameLst>
                                          <p:attrName>ppt_h</p:attrName>
                                        </p:attrNameLst>
                                      </p:cBhvr>
                                      <p:tavLst>
                                        <p:tav tm="0">
                                          <p:val>
                                            <p:strVal val="ppt_h"/>
                                          </p:val>
                                        </p:tav>
                                        <p:tav tm="100000">
                                          <p:val>
                                            <p:fltVal val="0"/>
                                          </p:val>
                                        </p:tav>
                                      </p:tavLst>
                                    </p:anim>
                                    <p:anim calcmode="lin" valueType="num">
                                      <p:cBhvr>
                                        <p:cTn id="115" dur="2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16" dur="2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17" dur="1" fill="hold">
                                          <p:stCondLst>
                                            <p:cond delay="1999"/>
                                          </p:stCondLst>
                                        </p:cTn>
                                        <p:tgtEl>
                                          <p:spTgt spid="9"/>
                                        </p:tgtEl>
                                        <p:attrNameLst>
                                          <p:attrName>style.visibility</p:attrName>
                                        </p:attrNameLst>
                                      </p:cBhvr>
                                      <p:to>
                                        <p:strVal val="hidden"/>
                                      </p:to>
                                    </p:set>
                                  </p:childTnLst>
                                </p:cTn>
                              </p:par>
                              <p:par>
                                <p:cTn id="118" presetID="15" presetClass="exit" presetSubtype="0" fill="hold" nodeType="withEffect">
                                  <p:stCondLst>
                                    <p:cond delay="0"/>
                                  </p:stCondLst>
                                  <p:childTnLst>
                                    <p:anim calcmode="lin" valueType="num">
                                      <p:cBhvr>
                                        <p:cTn id="119" dur="2000"/>
                                        <p:tgtEl>
                                          <p:spTgt spid="8"/>
                                        </p:tgtEl>
                                        <p:attrNameLst>
                                          <p:attrName>ppt_w</p:attrName>
                                        </p:attrNameLst>
                                      </p:cBhvr>
                                      <p:tavLst>
                                        <p:tav tm="0">
                                          <p:val>
                                            <p:strVal val="ppt_w"/>
                                          </p:val>
                                        </p:tav>
                                        <p:tav tm="100000">
                                          <p:val>
                                            <p:fltVal val="0"/>
                                          </p:val>
                                        </p:tav>
                                      </p:tavLst>
                                    </p:anim>
                                    <p:anim calcmode="lin" valueType="num">
                                      <p:cBhvr>
                                        <p:cTn id="120" dur="2000"/>
                                        <p:tgtEl>
                                          <p:spTgt spid="8"/>
                                        </p:tgtEl>
                                        <p:attrNameLst>
                                          <p:attrName>ppt_h</p:attrName>
                                        </p:attrNameLst>
                                      </p:cBhvr>
                                      <p:tavLst>
                                        <p:tav tm="0">
                                          <p:val>
                                            <p:strVal val="ppt_h"/>
                                          </p:val>
                                        </p:tav>
                                        <p:tav tm="100000">
                                          <p:val>
                                            <p:fltVal val="0"/>
                                          </p:val>
                                        </p:tav>
                                      </p:tavLst>
                                    </p:anim>
                                    <p:anim calcmode="lin" valueType="num">
                                      <p:cBhvr>
                                        <p:cTn id="121" dur="2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22" dur="2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23" dur="1" fill="hold">
                                          <p:stCondLst>
                                            <p:cond delay="1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4" grpId="0" animBg="1"/>
      <p:bldP spid="14" grpId="1" animBg="1"/>
      <p:bldP spid="16" grpId="0" animBg="1"/>
      <p:bldP spid="16" grpId="1" animBg="1"/>
      <p:bldP spid="2" grpId="0" animBg="1"/>
      <p:bldP spid="3" grpId="0"/>
      <p:bldP spid="4" grpId="0" animBg="1"/>
      <p:bldP spid="5" grpId="0"/>
      <p:bldP spid="12"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600057"/>
            <a:ext cx="12191999" cy="228978"/>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4" rIns="91426" bIns="45714"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37" eaLnBrk="1" fontAlgn="base" hangingPunct="1">
              <a:spcBef>
                <a:spcPct val="0"/>
              </a:spcBef>
              <a:spcAft>
                <a:spcPct val="0"/>
              </a:spcAft>
              <a:defRPr/>
            </a:pPr>
            <a:endParaRPr lang="sk-SK" altLang="sk-SK" sz="1814">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38" y="91"/>
            <a:ext cx="4877665" cy="1562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523643" y="1905362"/>
            <a:ext cx="9144720" cy="23818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 altLang="sk-SK" sz="5988" b="1">
                <a:solidFill>
                  <a:srgbClr val="000000"/>
                </a:solidFill>
                <a:latin typeface="Kristen ITC" pitchFamily="66" charset="0"/>
                <a:ea typeface="MS Gothic" panose="020B0609070205080204" pitchFamily="49" charset="-128"/>
              </a:rPr>
              <a:t>¿Te ha gustado?</a:t>
            </a:r>
            <a:r>
              <a:rPr lang="es-ES" altLang="sk-SK" sz="4808">
                <a:solidFill>
                  <a:srgbClr val="000000"/>
                </a:solidFill>
                <a:latin typeface="Kristen ITC" pitchFamily="66" charset="0"/>
                <a:ea typeface="MS Gothic" panose="020B0609070205080204" pitchFamily="49" charset="-128"/>
              </a:rPr>
              <a:t> </a:t>
            </a:r>
            <a:br>
              <a:rPr lang="es-ES" altLang="sk-SK" sz="4808">
                <a:solidFill>
                  <a:srgbClr val="000000"/>
                </a:solidFill>
                <a:latin typeface="Kristen ITC" pitchFamily="66" charset="0"/>
                <a:ea typeface="MS Gothic" panose="020B0609070205080204" pitchFamily="49" charset="-128"/>
              </a:rPr>
            </a:br>
            <a:r>
              <a:rPr lang="es-ES" altLang="sk-SK" sz="4445">
                <a:solidFill>
                  <a:srgbClr val="000000"/>
                </a:solidFill>
                <a:latin typeface="Kristen ITC" pitchFamily="66" charset="0"/>
                <a:ea typeface="MS Gothic" panose="020B0609070205080204" pitchFamily="49" charset="-128"/>
              </a:rPr>
              <a:t>Puedes ver más entrando </a:t>
            </a:r>
            <a:br>
              <a:rPr lang="es-ES" altLang="sk-SK" sz="4445">
                <a:solidFill>
                  <a:srgbClr val="000000"/>
                </a:solidFill>
                <a:latin typeface="Kristen ITC" pitchFamily="66" charset="0"/>
                <a:ea typeface="MS Gothic" panose="020B0609070205080204" pitchFamily="49" charset="-128"/>
              </a:rPr>
            </a:br>
            <a:r>
              <a:rPr lang="es-ES" altLang="sk-SK" sz="4445" b="1">
                <a:solidFill>
                  <a:srgbClr val="40F903"/>
                </a:solidFill>
                <a:latin typeface="Kristen ITC" pitchFamily="66" charset="0"/>
                <a:ea typeface="MS Gothic" panose="020B0609070205080204" pitchFamily="49" charset="-128"/>
                <a:hlinkClick r:id="rId2"/>
              </a:rPr>
              <a:t>Aquí</a:t>
            </a:r>
            <a:endParaRPr lang="es-ES" altLang="sk-SK" sz="4445"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915351" y="4696302"/>
            <a:ext cx="2667090" cy="190698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_tradnl" altLang="sk-SK" sz="1814"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814" b="1">
                <a:solidFill>
                  <a:srgbClr val="0066FF"/>
                </a:solidFill>
                <a:latin typeface="Arial" pitchFamily="34" charset="0"/>
                <a:ea typeface="MS Gothic" panose="020B0609070205080204" pitchFamily="49" charset="-128"/>
              </a:rPr>
              <a:t> </a:t>
            </a:r>
          </a:p>
          <a:p>
            <a:pPr defTabSz="914437" eaLnBrk="1" fontAlgn="base" hangingPunct="1">
              <a:spcBef>
                <a:spcPct val="50000"/>
              </a:spcBef>
              <a:spcAft>
                <a:spcPct val="0"/>
              </a:spcAft>
              <a:defRPr/>
            </a:pPr>
            <a:endParaRPr lang="es-ES" altLang="sk-SK" sz="1814"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04290" y="4339153"/>
            <a:ext cx="2361786" cy="2361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82444" y="4931039"/>
            <a:ext cx="1219776" cy="990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3643" y="2972487"/>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3643" y="3505329"/>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3643" y="4038170"/>
            <a:ext cx="532842" cy="534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3643" y="4572453"/>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Motiv sady Office">
  <a:themeElements>
    <a:clrScheme name="Vlastní 22">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18410</TotalTime>
  <Words>627</Words>
  <Application>Microsoft Office PowerPoint</Application>
  <PresentationFormat>Širokouhlá</PresentationFormat>
  <Paragraphs>78</Paragraphs>
  <Slides>52</Slides>
  <Notes>1</Notes>
  <HiddenSlides>0</HiddenSlides>
  <MMClips>0</MMClips>
  <ScaleCrop>false</ScaleCrop>
  <HeadingPairs>
    <vt:vector size="6" baseType="variant">
      <vt:variant>
        <vt:lpstr>Použité písma</vt:lpstr>
      </vt:variant>
      <vt:variant>
        <vt:i4>7</vt:i4>
      </vt:variant>
      <vt:variant>
        <vt:lpstr>Motív</vt:lpstr>
      </vt:variant>
      <vt:variant>
        <vt:i4>2</vt:i4>
      </vt:variant>
      <vt:variant>
        <vt:lpstr>Nadpisy snímok</vt:lpstr>
      </vt:variant>
      <vt:variant>
        <vt:i4>52</vt:i4>
      </vt:variant>
    </vt:vector>
  </HeadingPairs>
  <TitlesOfParts>
    <vt:vector size="61" baseType="lpstr">
      <vt:lpstr>Nadianne</vt:lpstr>
      <vt:lpstr>JasmineUPC</vt:lpstr>
      <vt:lpstr>Tekton Pro</vt:lpstr>
      <vt:lpstr>AbottOldStyle</vt:lpstr>
      <vt:lpstr>Arial</vt:lpstr>
      <vt:lpstr>Kristen ITC</vt:lpstr>
      <vt:lpstr>Wingdings</vt:lpstr>
      <vt:lpstr>Motiv sady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creator>PC</dc:creator>
  <cp:lastModifiedBy>Stefan Rumpler</cp:lastModifiedBy>
  <cp:revision>2175</cp:revision>
  <dcterms:created xsi:type="dcterms:W3CDTF">2024-05-02T14:29:15Z</dcterms:created>
  <dcterms:modified xsi:type="dcterms:W3CDTF">2026-08-15T18:18:57Z</dcterms:modified>
</cp:coreProperties>
</file>