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4" r:id="rId21"/>
    <p:sldId id="273" r:id="rId22"/>
    <p:sldId id="275" r:id="rId23"/>
    <p:sldId id="276" r:id="rId24"/>
    <p:sldId id="277" r:id="rId25"/>
    <p:sldId id="278" r:id="rId26"/>
    <p:sldId id="279" r:id="rId27"/>
    <p:sldId id="280" r:id="rId28"/>
    <p:sldId id="281" r:id="rId29"/>
    <p:sldId id="282" r:id="rId30"/>
    <p:sldId id="283" r:id="rId31"/>
    <p:sldId id="284" r:id="rId32"/>
    <p:sldId id="285" r:id="rId33"/>
    <p:sldId id="287" r:id="rId34"/>
    <p:sldId id="289" r:id="rId35"/>
    <p:sldId id="288" r:id="rId36"/>
    <p:sldId id="290" r:id="rId37"/>
    <p:sldId id="291" r:id="rId38"/>
    <p:sldId id="292" r:id="rId39"/>
    <p:sldId id="293" r:id="rId40"/>
    <p:sldId id="327" r:id="rId41"/>
    <p:sldId id="328" r:id="rId4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2EE4A8B-FE61-4D27-87A5-5E6D070939E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7BA2122-15E3-4BB6-892A-EDF9A2C3B8A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D26B5D2-E0DB-4AFC-92FF-A767F351D65A}" type="datetime1">
              <a:rPr lang="es-ES"/>
              <a:pPr lvl="0"/>
              <a:t>23/06/2021</a:t>
            </a:fld>
            <a:endParaRPr lang="es-ES"/>
          </a:p>
        </p:txBody>
      </p:sp>
      <p:sp>
        <p:nvSpPr>
          <p:cNvPr id="4" name="Marcador de imagen de diapositiva 3">
            <a:extLst>
              <a:ext uri="{FF2B5EF4-FFF2-40B4-BE49-F238E27FC236}">
                <a16:creationId xmlns:a16="http://schemas.microsoft.com/office/drawing/2014/main" id="{6CA6917A-4BA3-4C8E-95B6-44F92689150B}"/>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4CF37CBA-C932-4911-9A92-1945689B86E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2FBB27C-F083-430A-BFF3-CDD0E7AED57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1D7F4C98-93A6-4A2C-9A32-DCC576035A35}"/>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BE71FED-7F8C-4596-93CC-25F4C42E2582}" type="slidenum">
              <a:t>‹Nº›</a:t>
            </a:fld>
            <a:endParaRPr lang="es-ES"/>
          </a:p>
        </p:txBody>
      </p:sp>
    </p:spTree>
    <p:extLst>
      <p:ext uri="{BB962C8B-B14F-4D97-AF65-F5344CB8AC3E}">
        <p14:creationId xmlns:p14="http://schemas.microsoft.com/office/powerpoint/2010/main" val="14853099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4E2BC02-7B31-4C42-AD01-70DBF52B403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4C22D38-2F67-4D89-A675-079ABF5D82E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AF4130A-9293-4E6C-952D-EF3A57BBF14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8C854E5-6069-4A4C-873F-C1B66D4B976B}"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D08D25D-BDE8-4BC2-919F-9137BF6522F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C2397DC-4104-41A6-AAC0-E20D6A20F55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98ACDC8-6364-43EF-AC7E-65166689B6C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CFD7E75-08F1-439D-93EF-D77817BA29D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00D529-C8BD-491D-A0C9-76C00564B4E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EF78B5C-0D9E-4687-ACC2-AB153357F80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4831488-D77D-444B-B9BB-7B63393A97C3}"/>
              </a:ext>
            </a:extLst>
          </p:cNvPr>
          <p:cNvSpPr txBox="1">
            <a:spLocks noGrp="1"/>
          </p:cNvSpPr>
          <p:nvPr>
            <p:ph type="dt" sz="half" idx="7"/>
          </p:nvPr>
        </p:nvSpPr>
        <p:spPr/>
        <p:txBody>
          <a:bodyPr/>
          <a:lstStyle>
            <a:lvl1pPr>
              <a:defRPr/>
            </a:lvl1pPr>
          </a:lstStyle>
          <a:p>
            <a:pPr lvl="0"/>
            <a:fld id="{F196E89C-A8AC-4E10-B9F0-D2FD0E9DCD8F}" type="datetime1">
              <a:rPr lang="es-ES"/>
              <a:pPr lvl="0"/>
              <a:t>23/06/2021</a:t>
            </a:fld>
            <a:endParaRPr lang="es-ES"/>
          </a:p>
        </p:txBody>
      </p:sp>
      <p:sp>
        <p:nvSpPr>
          <p:cNvPr id="5" name="Marcador de pie de página 4">
            <a:extLst>
              <a:ext uri="{FF2B5EF4-FFF2-40B4-BE49-F238E27FC236}">
                <a16:creationId xmlns:a16="http://schemas.microsoft.com/office/drawing/2014/main" id="{90C26EDA-8B91-48F1-8704-EB1B97805A7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DBD77EA-08CE-42C0-83AA-C77795CA8F35}"/>
              </a:ext>
            </a:extLst>
          </p:cNvPr>
          <p:cNvSpPr txBox="1">
            <a:spLocks noGrp="1"/>
          </p:cNvSpPr>
          <p:nvPr>
            <p:ph type="sldNum" sz="quarter" idx="8"/>
          </p:nvPr>
        </p:nvSpPr>
        <p:spPr/>
        <p:txBody>
          <a:bodyPr/>
          <a:lstStyle>
            <a:lvl1pPr>
              <a:defRPr/>
            </a:lvl1pPr>
          </a:lstStyle>
          <a:p>
            <a:pPr lvl="0"/>
            <a:fld id="{5A9EABB1-6D09-4F34-912A-3890A30AA961}" type="slidenum">
              <a:t>‹Nº›</a:t>
            </a:fld>
            <a:endParaRPr lang="es-ES"/>
          </a:p>
        </p:txBody>
      </p:sp>
    </p:spTree>
    <p:extLst>
      <p:ext uri="{BB962C8B-B14F-4D97-AF65-F5344CB8AC3E}">
        <p14:creationId xmlns:p14="http://schemas.microsoft.com/office/powerpoint/2010/main" val="77234612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73ADED-1813-461D-8F1F-F8E29BD4DE0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031AF61-0F16-4033-A44D-4718199C452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D9FFB51-6A89-4B3E-ADE6-186D600DBC84}"/>
              </a:ext>
            </a:extLst>
          </p:cNvPr>
          <p:cNvSpPr txBox="1">
            <a:spLocks noGrp="1"/>
          </p:cNvSpPr>
          <p:nvPr>
            <p:ph type="dt" sz="half" idx="7"/>
          </p:nvPr>
        </p:nvSpPr>
        <p:spPr/>
        <p:txBody>
          <a:bodyPr/>
          <a:lstStyle>
            <a:lvl1pPr>
              <a:defRPr/>
            </a:lvl1pPr>
          </a:lstStyle>
          <a:p>
            <a:pPr lvl="0"/>
            <a:fld id="{C5490E8A-65C2-445A-A6B6-920622A1F833}" type="datetime1">
              <a:rPr lang="es-ES"/>
              <a:pPr lvl="0"/>
              <a:t>23/06/2021</a:t>
            </a:fld>
            <a:endParaRPr lang="es-ES"/>
          </a:p>
        </p:txBody>
      </p:sp>
      <p:sp>
        <p:nvSpPr>
          <p:cNvPr id="5" name="Marcador de pie de página 4">
            <a:extLst>
              <a:ext uri="{FF2B5EF4-FFF2-40B4-BE49-F238E27FC236}">
                <a16:creationId xmlns:a16="http://schemas.microsoft.com/office/drawing/2014/main" id="{00FF9622-E248-479E-AE31-19213EF683D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BEBA786-4365-404E-A9D8-93268431969B}"/>
              </a:ext>
            </a:extLst>
          </p:cNvPr>
          <p:cNvSpPr txBox="1">
            <a:spLocks noGrp="1"/>
          </p:cNvSpPr>
          <p:nvPr>
            <p:ph type="sldNum" sz="quarter" idx="8"/>
          </p:nvPr>
        </p:nvSpPr>
        <p:spPr/>
        <p:txBody>
          <a:bodyPr/>
          <a:lstStyle>
            <a:lvl1pPr>
              <a:defRPr/>
            </a:lvl1pPr>
          </a:lstStyle>
          <a:p>
            <a:pPr lvl="0"/>
            <a:fld id="{6C7EF3A9-EBE1-4B17-82D7-B7C5329DE583}" type="slidenum">
              <a:t>‹Nº›</a:t>
            </a:fld>
            <a:endParaRPr lang="es-ES"/>
          </a:p>
        </p:txBody>
      </p:sp>
    </p:spTree>
    <p:extLst>
      <p:ext uri="{BB962C8B-B14F-4D97-AF65-F5344CB8AC3E}">
        <p14:creationId xmlns:p14="http://schemas.microsoft.com/office/powerpoint/2010/main" val="2635206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BD4CB3-04E2-4019-B567-9ED2F3AD7FF4}"/>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9689EEE-31C4-4E3A-8CB0-4191C3ADE997}"/>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C35AD3C-5097-462D-9C08-A77AD81160B9}"/>
              </a:ext>
            </a:extLst>
          </p:cNvPr>
          <p:cNvSpPr txBox="1">
            <a:spLocks noGrp="1"/>
          </p:cNvSpPr>
          <p:nvPr>
            <p:ph type="dt" sz="half" idx="7"/>
          </p:nvPr>
        </p:nvSpPr>
        <p:spPr/>
        <p:txBody>
          <a:bodyPr/>
          <a:lstStyle>
            <a:lvl1pPr>
              <a:defRPr/>
            </a:lvl1pPr>
          </a:lstStyle>
          <a:p>
            <a:pPr lvl="0"/>
            <a:fld id="{2B1702AE-FD6A-4E3D-B3DB-27B368398220}" type="datetime1">
              <a:rPr lang="es-ES"/>
              <a:pPr lvl="0"/>
              <a:t>23/06/2021</a:t>
            </a:fld>
            <a:endParaRPr lang="es-ES"/>
          </a:p>
        </p:txBody>
      </p:sp>
      <p:sp>
        <p:nvSpPr>
          <p:cNvPr id="5" name="Marcador de pie de página 4">
            <a:extLst>
              <a:ext uri="{FF2B5EF4-FFF2-40B4-BE49-F238E27FC236}">
                <a16:creationId xmlns:a16="http://schemas.microsoft.com/office/drawing/2014/main" id="{15B0B872-D4E0-4AA9-A482-228633C840B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3117452-7908-4684-AFA2-45D1281C90A9}"/>
              </a:ext>
            </a:extLst>
          </p:cNvPr>
          <p:cNvSpPr txBox="1">
            <a:spLocks noGrp="1"/>
          </p:cNvSpPr>
          <p:nvPr>
            <p:ph type="sldNum" sz="quarter" idx="8"/>
          </p:nvPr>
        </p:nvSpPr>
        <p:spPr/>
        <p:txBody>
          <a:bodyPr/>
          <a:lstStyle>
            <a:lvl1pPr>
              <a:defRPr/>
            </a:lvl1pPr>
          </a:lstStyle>
          <a:p>
            <a:pPr lvl="0"/>
            <a:fld id="{1ED9522B-99E6-471F-B852-1529ACBA85E4}" type="slidenum">
              <a:t>‹Nº›</a:t>
            </a:fld>
            <a:endParaRPr lang="es-ES"/>
          </a:p>
        </p:txBody>
      </p:sp>
    </p:spTree>
    <p:extLst>
      <p:ext uri="{BB962C8B-B14F-4D97-AF65-F5344CB8AC3E}">
        <p14:creationId xmlns:p14="http://schemas.microsoft.com/office/powerpoint/2010/main" val="310273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ACEC79-42D4-45C4-A0E9-D024FAFD8EE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6C9C49C-C8C3-45E9-891B-29250D17A32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B7F4E2B-13A9-42B7-B07E-376AB71B9D70}"/>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187EF16-6246-41E6-9488-2A9498B08D2E}"/>
              </a:ext>
            </a:extLst>
          </p:cNvPr>
          <p:cNvSpPr txBox="1">
            <a:spLocks noGrp="1"/>
          </p:cNvSpPr>
          <p:nvPr>
            <p:ph type="dt" sz="half" idx="7"/>
          </p:nvPr>
        </p:nvSpPr>
        <p:spPr/>
        <p:txBody>
          <a:bodyPr/>
          <a:lstStyle>
            <a:lvl1pPr>
              <a:defRPr/>
            </a:lvl1pPr>
          </a:lstStyle>
          <a:p>
            <a:pPr lvl="0"/>
            <a:fld id="{6CF7F0C9-5008-4074-9096-C5FA0F1E02EC}" type="datetime1">
              <a:rPr lang="es-ES"/>
              <a:pPr lvl="0"/>
              <a:t>23/06/2021</a:t>
            </a:fld>
            <a:endParaRPr lang="es-ES"/>
          </a:p>
        </p:txBody>
      </p:sp>
      <p:sp>
        <p:nvSpPr>
          <p:cNvPr id="6" name="Marcador de pie de página 5">
            <a:extLst>
              <a:ext uri="{FF2B5EF4-FFF2-40B4-BE49-F238E27FC236}">
                <a16:creationId xmlns:a16="http://schemas.microsoft.com/office/drawing/2014/main" id="{58E9F56B-58E3-41B4-812E-B2B4EA0FD1A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52B4205-B7AD-480B-B4BF-D29228CFA246}"/>
              </a:ext>
            </a:extLst>
          </p:cNvPr>
          <p:cNvSpPr txBox="1">
            <a:spLocks noGrp="1"/>
          </p:cNvSpPr>
          <p:nvPr>
            <p:ph type="sldNum" sz="quarter" idx="8"/>
          </p:nvPr>
        </p:nvSpPr>
        <p:spPr/>
        <p:txBody>
          <a:bodyPr/>
          <a:lstStyle>
            <a:lvl1pPr>
              <a:defRPr/>
            </a:lvl1pPr>
          </a:lstStyle>
          <a:p>
            <a:pPr lvl="0"/>
            <a:fld id="{08BC4584-D2C8-4641-B9C5-15853D0C661E}" type="slidenum">
              <a:t>‹Nº›</a:t>
            </a:fld>
            <a:endParaRPr lang="es-ES"/>
          </a:p>
        </p:txBody>
      </p:sp>
    </p:spTree>
    <p:extLst>
      <p:ext uri="{BB962C8B-B14F-4D97-AF65-F5344CB8AC3E}">
        <p14:creationId xmlns:p14="http://schemas.microsoft.com/office/powerpoint/2010/main" val="37879135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F895C69-FDB0-43EA-BE66-0BCB1B72BB2E}"/>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599389D-3F62-4251-B24B-88690F65FE6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52E2416-E524-4903-A2B0-A4748C2AD10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F5DDE42-CEB8-45F3-B945-35900D5EEC3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E700A3A2-97E6-4430-AFCB-6B4A386ECB51}"/>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682F9F05-4A53-4393-BCCF-8D3BB828F413}"/>
              </a:ext>
            </a:extLst>
          </p:cNvPr>
          <p:cNvSpPr txBox="1">
            <a:spLocks noGrp="1"/>
          </p:cNvSpPr>
          <p:nvPr>
            <p:ph type="dt" sz="half" idx="7"/>
          </p:nvPr>
        </p:nvSpPr>
        <p:spPr/>
        <p:txBody>
          <a:bodyPr/>
          <a:lstStyle>
            <a:lvl1pPr>
              <a:defRPr/>
            </a:lvl1pPr>
          </a:lstStyle>
          <a:p>
            <a:pPr lvl="0"/>
            <a:fld id="{35F0AEE0-33D1-4860-BD00-888777EFE70D}" type="datetime1">
              <a:rPr lang="es-ES"/>
              <a:pPr lvl="0"/>
              <a:t>23/06/2021</a:t>
            </a:fld>
            <a:endParaRPr lang="es-ES"/>
          </a:p>
        </p:txBody>
      </p:sp>
      <p:sp>
        <p:nvSpPr>
          <p:cNvPr id="8" name="Marcador de pie de página 7">
            <a:extLst>
              <a:ext uri="{FF2B5EF4-FFF2-40B4-BE49-F238E27FC236}">
                <a16:creationId xmlns:a16="http://schemas.microsoft.com/office/drawing/2014/main" id="{FAD712FC-C2A1-4B47-999E-8A656D78F33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5CA51FA-8398-430B-BC33-B3EC2C394F56}"/>
              </a:ext>
            </a:extLst>
          </p:cNvPr>
          <p:cNvSpPr txBox="1">
            <a:spLocks noGrp="1"/>
          </p:cNvSpPr>
          <p:nvPr>
            <p:ph type="sldNum" sz="quarter" idx="8"/>
          </p:nvPr>
        </p:nvSpPr>
        <p:spPr/>
        <p:txBody>
          <a:bodyPr/>
          <a:lstStyle>
            <a:lvl1pPr>
              <a:defRPr/>
            </a:lvl1pPr>
          </a:lstStyle>
          <a:p>
            <a:pPr lvl="0"/>
            <a:fld id="{D4DC0F28-FB47-4F53-9FE4-378A82168518}" type="slidenum">
              <a:t>‹Nº›</a:t>
            </a:fld>
            <a:endParaRPr lang="es-ES"/>
          </a:p>
        </p:txBody>
      </p:sp>
    </p:spTree>
    <p:extLst>
      <p:ext uri="{BB962C8B-B14F-4D97-AF65-F5344CB8AC3E}">
        <p14:creationId xmlns:p14="http://schemas.microsoft.com/office/powerpoint/2010/main" val="7590810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B64DD8-2A8E-44C7-9782-177D2475193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14385CC-9D83-480E-8A2A-14D92B44CB1F}"/>
              </a:ext>
            </a:extLst>
          </p:cNvPr>
          <p:cNvSpPr txBox="1">
            <a:spLocks noGrp="1"/>
          </p:cNvSpPr>
          <p:nvPr>
            <p:ph type="dt" sz="half" idx="7"/>
          </p:nvPr>
        </p:nvSpPr>
        <p:spPr/>
        <p:txBody>
          <a:bodyPr/>
          <a:lstStyle>
            <a:lvl1pPr>
              <a:defRPr/>
            </a:lvl1pPr>
          </a:lstStyle>
          <a:p>
            <a:pPr lvl="0"/>
            <a:fld id="{9628A162-8B5A-4E47-AC3C-12A0FB4EAA51}" type="datetime1">
              <a:rPr lang="es-ES"/>
              <a:pPr lvl="0"/>
              <a:t>23/06/2021</a:t>
            </a:fld>
            <a:endParaRPr lang="es-ES"/>
          </a:p>
        </p:txBody>
      </p:sp>
      <p:sp>
        <p:nvSpPr>
          <p:cNvPr id="4" name="Marcador de pie de página 3">
            <a:extLst>
              <a:ext uri="{FF2B5EF4-FFF2-40B4-BE49-F238E27FC236}">
                <a16:creationId xmlns:a16="http://schemas.microsoft.com/office/drawing/2014/main" id="{4724BA70-CCE9-4826-B4AF-51D079FF51C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103F738-BBD1-4A89-87AE-1221B20630A0}"/>
              </a:ext>
            </a:extLst>
          </p:cNvPr>
          <p:cNvSpPr txBox="1">
            <a:spLocks noGrp="1"/>
          </p:cNvSpPr>
          <p:nvPr>
            <p:ph type="sldNum" sz="quarter" idx="8"/>
          </p:nvPr>
        </p:nvSpPr>
        <p:spPr/>
        <p:txBody>
          <a:bodyPr/>
          <a:lstStyle>
            <a:lvl1pPr>
              <a:defRPr/>
            </a:lvl1pPr>
          </a:lstStyle>
          <a:p>
            <a:pPr lvl="0"/>
            <a:fld id="{98E7D3BB-9314-47AD-8396-2C839EFFC3DB}" type="slidenum">
              <a:t>‹Nº›</a:t>
            </a:fld>
            <a:endParaRPr lang="es-ES"/>
          </a:p>
        </p:txBody>
      </p:sp>
    </p:spTree>
    <p:extLst>
      <p:ext uri="{BB962C8B-B14F-4D97-AF65-F5344CB8AC3E}">
        <p14:creationId xmlns:p14="http://schemas.microsoft.com/office/powerpoint/2010/main" val="1241105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A091F4E-2675-440B-9B88-F45F948AE5CE}"/>
              </a:ext>
            </a:extLst>
          </p:cNvPr>
          <p:cNvSpPr txBox="1">
            <a:spLocks noGrp="1"/>
          </p:cNvSpPr>
          <p:nvPr>
            <p:ph type="dt" sz="half" idx="7"/>
          </p:nvPr>
        </p:nvSpPr>
        <p:spPr/>
        <p:txBody>
          <a:bodyPr/>
          <a:lstStyle>
            <a:lvl1pPr>
              <a:defRPr/>
            </a:lvl1pPr>
          </a:lstStyle>
          <a:p>
            <a:pPr lvl="0"/>
            <a:fld id="{91994D6C-7FEE-47DE-921C-AD6F9BDE2ED1}" type="datetime1">
              <a:rPr lang="es-ES"/>
              <a:pPr lvl="0"/>
              <a:t>23/06/2021</a:t>
            </a:fld>
            <a:endParaRPr lang="es-ES"/>
          </a:p>
        </p:txBody>
      </p:sp>
      <p:sp>
        <p:nvSpPr>
          <p:cNvPr id="3" name="Marcador de pie de página 2">
            <a:extLst>
              <a:ext uri="{FF2B5EF4-FFF2-40B4-BE49-F238E27FC236}">
                <a16:creationId xmlns:a16="http://schemas.microsoft.com/office/drawing/2014/main" id="{53493418-FFDB-4A66-A9C3-92ADD6B48D6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A28EF494-A2DA-4B66-A0FB-428840F66883}"/>
              </a:ext>
            </a:extLst>
          </p:cNvPr>
          <p:cNvSpPr txBox="1">
            <a:spLocks noGrp="1"/>
          </p:cNvSpPr>
          <p:nvPr>
            <p:ph type="sldNum" sz="quarter" idx="8"/>
          </p:nvPr>
        </p:nvSpPr>
        <p:spPr/>
        <p:txBody>
          <a:bodyPr/>
          <a:lstStyle>
            <a:lvl1pPr>
              <a:defRPr/>
            </a:lvl1pPr>
          </a:lstStyle>
          <a:p>
            <a:pPr lvl="0"/>
            <a:fld id="{B897CCB5-64A2-413F-A23B-88BBF9177247}" type="slidenum">
              <a:t>‹Nº›</a:t>
            </a:fld>
            <a:endParaRPr lang="es-ES"/>
          </a:p>
        </p:txBody>
      </p:sp>
    </p:spTree>
    <p:extLst>
      <p:ext uri="{BB962C8B-B14F-4D97-AF65-F5344CB8AC3E}">
        <p14:creationId xmlns:p14="http://schemas.microsoft.com/office/powerpoint/2010/main" val="78068970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CA79E7-6BA8-4F31-865D-0BD9B4C4D15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8185B928-E4FA-4847-BF28-7F9FC5C0FB4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713A799-FE97-48F3-9C64-9E79D66A7A4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2993831-73DB-4B2A-99F2-4E74BA7EC98B}"/>
              </a:ext>
            </a:extLst>
          </p:cNvPr>
          <p:cNvSpPr txBox="1">
            <a:spLocks noGrp="1"/>
          </p:cNvSpPr>
          <p:nvPr>
            <p:ph type="dt" sz="half" idx="7"/>
          </p:nvPr>
        </p:nvSpPr>
        <p:spPr/>
        <p:txBody>
          <a:bodyPr/>
          <a:lstStyle>
            <a:lvl1pPr>
              <a:defRPr/>
            </a:lvl1pPr>
          </a:lstStyle>
          <a:p>
            <a:pPr lvl="0"/>
            <a:fld id="{49F98E14-093C-4CD8-B2BA-3ECBEEAE7B1A}" type="datetime1">
              <a:rPr lang="es-ES"/>
              <a:pPr lvl="0"/>
              <a:t>23/06/2021</a:t>
            </a:fld>
            <a:endParaRPr lang="es-ES"/>
          </a:p>
        </p:txBody>
      </p:sp>
      <p:sp>
        <p:nvSpPr>
          <p:cNvPr id="6" name="Marcador de pie de página 5">
            <a:extLst>
              <a:ext uri="{FF2B5EF4-FFF2-40B4-BE49-F238E27FC236}">
                <a16:creationId xmlns:a16="http://schemas.microsoft.com/office/drawing/2014/main" id="{CBB390A8-F65E-45FA-A945-34E4C1D6E62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475DAB6-D6BF-4E28-8463-F77E51803E53}"/>
              </a:ext>
            </a:extLst>
          </p:cNvPr>
          <p:cNvSpPr txBox="1">
            <a:spLocks noGrp="1"/>
          </p:cNvSpPr>
          <p:nvPr>
            <p:ph type="sldNum" sz="quarter" idx="8"/>
          </p:nvPr>
        </p:nvSpPr>
        <p:spPr/>
        <p:txBody>
          <a:bodyPr/>
          <a:lstStyle>
            <a:lvl1pPr>
              <a:defRPr/>
            </a:lvl1pPr>
          </a:lstStyle>
          <a:p>
            <a:pPr lvl="0"/>
            <a:fld id="{089A8FE3-FE68-4FF8-9B72-C45BD9424E2F}" type="slidenum">
              <a:t>‹Nº›</a:t>
            </a:fld>
            <a:endParaRPr lang="es-ES"/>
          </a:p>
        </p:txBody>
      </p:sp>
    </p:spTree>
    <p:extLst>
      <p:ext uri="{BB962C8B-B14F-4D97-AF65-F5344CB8AC3E}">
        <p14:creationId xmlns:p14="http://schemas.microsoft.com/office/powerpoint/2010/main" val="42434849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67E1D7-F092-4B4E-92BF-407F0F18762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8A0C69B-F5A4-48BF-AE8D-815FE27F2E7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8A7CD8EF-B075-4756-B9E2-6B7595BF9FB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34B24A1-4853-42D8-8D8B-5208AEAA976A}"/>
              </a:ext>
            </a:extLst>
          </p:cNvPr>
          <p:cNvSpPr txBox="1">
            <a:spLocks noGrp="1"/>
          </p:cNvSpPr>
          <p:nvPr>
            <p:ph type="dt" sz="half" idx="7"/>
          </p:nvPr>
        </p:nvSpPr>
        <p:spPr/>
        <p:txBody>
          <a:bodyPr/>
          <a:lstStyle>
            <a:lvl1pPr>
              <a:defRPr/>
            </a:lvl1pPr>
          </a:lstStyle>
          <a:p>
            <a:pPr lvl="0"/>
            <a:fld id="{E6BE2BF4-00F0-4C14-A9E2-8310561F3014}" type="datetime1">
              <a:rPr lang="es-ES"/>
              <a:pPr lvl="0"/>
              <a:t>23/06/2021</a:t>
            </a:fld>
            <a:endParaRPr lang="es-ES"/>
          </a:p>
        </p:txBody>
      </p:sp>
      <p:sp>
        <p:nvSpPr>
          <p:cNvPr id="6" name="Marcador de pie de página 5">
            <a:extLst>
              <a:ext uri="{FF2B5EF4-FFF2-40B4-BE49-F238E27FC236}">
                <a16:creationId xmlns:a16="http://schemas.microsoft.com/office/drawing/2014/main" id="{EB9E2B44-0EA7-4DBF-951A-48D7B8AC208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7126BED-01B2-4930-8EA1-250B26294A1B}"/>
              </a:ext>
            </a:extLst>
          </p:cNvPr>
          <p:cNvSpPr txBox="1">
            <a:spLocks noGrp="1"/>
          </p:cNvSpPr>
          <p:nvPr>
            <p:ph type="sldNum" sz="quarter" idx="8"/>
          </p:nvPr>
        </p:nvSpPr>
        <p:spPr/>
        <p:txBody>
          <a:bodyPr/>
          <a:lstStyle>
            <a:lvl1pPr>
              <a:defRPr/>
            </a:lvl1pPr>
          </a:lstStyle>
          <a:p>
            <a:pPr lvl="0"/>
            <a:fld id="{6412BE6A-EFB2-42EA-ADAF-23E11FBC38D3}" type="slidenum">
              <a:t>‹Nº›</a:t>
            </a:fld>
            <a:endParaRPr lang="es-ES"/>
          </a:p>
        </p:txBody>
      </p:sp>
    </p:spTree>
    <p:extLst>
      <p:ext uri="{BB962C8B-B14F-4D97-AF65-F5344CB8AC3E}">
        <p14:creationId xmlns:p14="http://schemas.microsoft.com/office/powerpoint/2010/main" val="2533890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889720-3458-4D0D-9465-BD220EA656B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58454E4-8303-41EE-B6FC-835049A74628}"/>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727302E-A315-4CE9-A1BE-C4B3F95C8519}"/>
              </a:ext>
            </a:extLst>
          </p:cNvPr>
          <p:cNvSpPr txBox="1">
            <a:spLocks noGrp="1"/>
          </p:cNvSpPr>
          <p:nvPr>
            <p:ph type="dt" sz="half" idx="7"/>
          </p:nvPr>
        </p:nvSpPr>
        <p:spPr/>
        <p:txBody>
          <a:bodyPr/>
          <a:lstStyle>
            <a:lvl1pPr>
              <a:defRPr/>
            </a:lvl1pPr>
          </a:lstStyle>
          <a:p>
            <a:pPr lvl="0"/>
            <a:fld id="{BF678F60-4506-43CA-90DF-AD89CE7084B0}" type="datetime1">
              <a:rPr lang="es-ES"/>
              <a:pPr lvl="0"/>
              <a:t>23/06/2021</a:t>
            </a:fld>
            <a:endParaRPr lang="es-ES"/>
          </a:p>
        </p:txBody>
      </p:sp>
      <p:sp>
        <p:nvSpPr>
          <p:cNvPr id="5" name="Marcador de pie de página 4">
            <a:extLst>
              <a:ext uri="{FF2B5EF4-FFF2-40B4-BE49-F238E27FC236}">
                <a16:creationId xmlns:a16="http://schemas.microsoft.com/office/drawing/2014/main" id="{01C08C22-F9C5-47A3-9A74-675F0D68465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06F1A91-2EFD-46E9-B05C-9C5438C4A985}"/>
              </a:ext>
            </a:extLst>
          </p:cNvPr>
          <p:cNvSpPr txBox="1">
            <a:spLocks noGrp="1"/>
          </p:cNvSpPr>
          <p:nvPr>
            <p:ph type="sldNum" sz="quarter" idx="8"/>
          </p:nvPr>
        </p:nvSpPr>
        <p:spPr/>
        <p:txBody>
          <a:bodyPr/>
          <a:lstStyle>
            <a:lvl1pPr>
              <a:defRPr/>
            </a:lvl1pPr>
          </a:lstStyle>
          <a:p>
            <a:pPr lvl="0"/>
            <a:fld id="{70D5FB79-18F1-44FE-A84F-FB413E33FAB0}" type="slidenum">
              <a:t>‹Nº›</a:t>
            </a:fld>
            <a:endParaRPr lang="es-ES"/>
          </a:p>
        </p:txBody>
      </p:sp>
    </p:spTree>
    <p:extLst>
      <p:ext uri="{BB962C8B-B14F-4D97-AF65-F5344CB8AC3E}">
        <p14:creationId xmlns:p14="http://schemas.microsoft.com/office/powerpoint/2010/main" val="1237056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E5F7619-BA5E-4241-A931-1AFEBB408022}"/>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1DABD7C-CF99-41B5-87A5-2E8C3229A3A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C563C76-0AC0-4D68-9E85-AAA2CC17A4EE}"/>
              </a:ext>
            </a:extLst>
          </p:cNvPr>
          <p:cNvSpPr txBox="1">
            <a:spLocks noGrp="1"/>
          </p:cNvSpPr>
          <p:nvPr>
            <p:ph type="dt" sz="half" idx="7"/>
          </p:nvPr>
        </p:nvSpPr>
        <p:spPr/>
        <p:txBody>
          <a:bodyPr/>
          <a:lstStyle>
            <a:lvl1pPr>
              <a:defRPr/>
            </a:lvl1pPr>
          </a:lstStyle>
          <a:p>
            <a:pPr lvl="0"/>
            <a:fld id="{EEFCC535-9165-4071-9AC9-F05D144D856C}" type="datetime1">
              <a:rPr lang="es-ES"/>
              <a:pPr lvl="0"/>
              <a:t>23/06/2021</a:t>
            </a:fld>
            <a:endParaRPr lang="es-ES"/>
          </a:p>
        </p:txBody>
      </p:sp>
      <p:sp>
        <p:nvSpPr>
          <p:cNvPr id="5" name="Marcador de pie de página 4">
            <a:extLst>
              <a:ext uri="{FF2B5EF4-FFF2-40B4-BE49-F238E27FC236}">
                <a16:creationId xmlns:a16="http://schemas.microsoft.com/office/drawing/2014/main" id="{5D6142DA-C114-4CC2-95EE-C61A53F05B3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AED27F1-19E4-4C39-AF64-0EA67A312C99}"/>
              </a:ext>
            </a:extLst>
          </p:cNvPr>
          <p:cNvSpPr txBox="1">
            <a:spLocks noGrp="1"/>
          </p:cNvSpPr>
          <p:nvPr>
            <p:ph type="sldNum" sz="quarter" idx="8"/>
          </p:nvPr>
        </p:nvSpPr>
        <p:spPr/>
        <p:txBody>
          <a:bodyPr/>
          <a:lstStyle>
            <a:lvl1pPr>
              <a:defRPr/>
            </a:lvl1pPr>
          </a:lstStyle>
          <a:p>
            <a:pPr lvl="0"/>
            <a:fld id="{E8D68668-011A-42F6-8A42-1CA6EDDAEA8D}" type="slidenum">
              <a:t>‹Nº›</a:t>
            </a:fld>
            <a:endParaRPr lang="es-ES"/>
          </a:p>
        </p:txBody>
      </p:sp>
    </p:spTree>
    <p:extLst>
      <p:ext uri="{BB962C8B-B14F-4D97-AF65-F5344CB8AC3E}">
        <p14:creationId xmlns:p14="http://schemas.microsoft.com/office/powerpoint/2010/main" val="17823753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8BE803-9BDA-4D24-B715-E6ED04B486F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6FEDE11-9C6D-4E22-901F-1D0337875BE6}"/>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D2FA45D-18D7-43A0-90FD-AB4232069B15}"/>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E1E11C59-C46B-4702-B9AB-E3E787452566}"/>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24A112A9-B35C-4018-BC6D-AD8DE67A543B}"/>
              </a:ext>
            </a:extLst>
          </p:cNvPr>
          <p:cNvSpPr txBox="1">
            <a:spLocks noGrp="1"/>
          </p:cNvSpPr>
          <p:nvPr>
            <p:ph type="sldNum" sz="quarter" idx="8"/>
          </p:nvPr>
        </p:nvSpPr>
        <p:spPr/>
        <p:txBody>
          <a:bodyPr/>
          <a:lstStyle>
            <a:lvl1pPr>
              <a:defRPr sz="1400"/>
            </a:lvl1pPr>
          </a:lstStyle>
          <a:p>
            <a:pPr lvl="0"/>
            <a:fld id="{7F85F7E3-B948-4BD6-BBB0-C46629A0E288}" type="slidenum">
              <a:t>‹Nº›</a:t>
            </a:fld>
            <a:endParaRPr lang="es-ES"/>
          </a:p>
        </p:txBody>
      </p:sp>
    </p:spTree>
    <p:extLst>
      <p:ext uri="{BB962C8B-B14F-4D97-AF65-F5344CB8AC3E}">
        <p14:creationId xmlns:p14="http://schemas.microsoft.com/office/powerpoint/2010/main" val="140956977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5BCA62-CEDC-4849-B160-CB7E498607B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1D5F61E-52BF-4897-A838-89468A7BAE9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42235FF-22E6-4A0F-9C70-57AAF9C078FB}"/>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343058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27DB638-156F-4749-9994-7EAA1FAC39B5}"/>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9EDADD5-5CD0-4B0C-B467-315C2034B6A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A313DBD-4C3F-4D18-B7B1-9071CD9B2A1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8642519-2D97-43DB-8440-F4DD2B8E73EB}" type="datetime1">
              <a:rPr lang="es-ES"/>
              <a:pPr lvl="0"/>
              <a:t>23/06/2021</a:t>
            </a:fld>
            <a:endParaRPr lang="es-ES"/>
          </a:p>
        </p:txBody>
      </p:sp>
      <p:sp>
        <p:nvSpPr>
          <p:cNvPr id="5" name="Marcador de pie de página 4">
            <a:extLst>
              <a:ext uri="{FF2B5EF4-FFF2-40B4-BE49-F238E27FC236}">
                <a16:creationId xmlns:a16="http://schemas.microsoft.com/office/drawing/2014/main" id="{DA106DB5-A7B8-4A47-B927-62AA79AD992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7C46F81A-02E3-4336-8782-428E054B142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54B3BE7-5E81-4CD5-A1B1-9C4ADD889EB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5A8B7CF-60E4-4F9B-9111-7F2A64BD094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27427968-29B8-4117-946F-D5DE63E14FC1}"/>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392D1BC0-F99E-4503-930F-F498F4F304E9}"/>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BA3FCA7-6215-499B-9A0B-511222CD9ED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0D6E0D38-2444-42E7-8096-FCF610F217C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EAED2F51-06F8-407E-89E7-FFA9698D3CF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8C316AD6-7330-48D2-9C82-D6744763ED72}"/>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51679672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hyperlink" Target="https://vk.com/mispps" TargetMode="External"/><Relationship Id="rId3" Type="http://schemas.openxmlformats.org/officeDocument/2006/relationships/image" Target="../media/image41.png"/><Relationship Id="rId7" Type="http://schemas.openxmlformats.org/officeDocument/2006/relationships/hyperlink" Target="https://www.facebook.com/mispps" TargetMode="External"/><Relationship Id="rId12" Type="http://schemas.openxmlformats.org/officeDocument/2006/relationships/image" Target="../media/image4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3.png"/><Relationship Id="rId11" Type="http://schemas.openxmlformats.org/officeDocument/2006/relationships/hyperlink" Target="https://plus.google.com/+Mispps/" TargetMode="External"/><Relationship Id="rId5" Type="http://schemas.openxmlformats.org/officeDocument/2006/relationships/image" Target="../media/image42.png"/><Relationship Id="rId10" Type="http://schemas.openxmlformats.org/officeDocument/2006/relationships/image" Target="../media/image4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02FE27F-70CD-410D-ABA5-458EB2DE8E70}"/>
              </a:ext>
            </a:extLst>
          </p:cNvPr>
          <p:cNvSpPr txBox="1"/>
          <p:nvPr/>
        </p:nvSpPr>
        <p:spPr>
          <a:xfrm>
            <a:off x="0" y="2725442"/>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STRATOSPHERE LAS VEGAS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NEVADA · EEUU</a:t>
            </a:r>
            <a:endParaRPr lang="es-ES" sz="2800" b="0" i="0" u="none" strike="noStrike" kern="1200" cap="none" spc="0" baseline="0">
              <a:solidFill>
                <a:srgbClr val="FFFFFF"/>
              </a:solidFill>
              <a:uFillTx/>
              <a:latin typeface="Calibri"/>
            </a:endParaRPr>
          </a:p>
        </p:txBody>
      </p:sp>
      <p:pic>
        <p:nvPicPr>
          <p:cNvPr id="3" name="09 HOUSE PARTY">
            <a:extLst>
              <a:ext uri="{FF2B5EF4-FFF2-40B4-BE49-F238E27FC236}">
                <a16:creationId xmlns:a16="http://schemas.microsoft.com/office/drawing/2014/main" id="{00323BD6-4A5B-4E23-A3B2-22124274D14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17625" y="57026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558BAE-2ADD-4DAD-B694-B806F709BC00}"/>
              </a:ext>
            </a:extLst>
          </p:cNvPr>
          <p:cNvPicPr>
            <a:picLocks noChangeAspect="1"/>
          </p:cNvPicPr>
          <p:nvPr/>
        </p:nvPicPr>
        <p:blipFill>
          <a:blip r:embed="rId3"/>
          <a:stretch>
            <a:fillRect/>
          </a:stretch>
        </p:blipFill>
        <p:spPr>
          <a:xfrm>
            <a:off x="6464332" y="0"/>
            <a:ext cx="4891783" cy="6858000"/>
          </a:xfrm>
          <a:prstGeom prst="rect">
            <a:avLst/>
          </a:prstGeom>
          <a:noFill/>
          <a:ln cap="flat">
            <a:noFill/>
          </a:ln>
        </p:spPr>
      </p:pic>
      <p:sp>
        <p:nvSpPr>
          <p:cNvPr id="3" name="CuadroTexto 3">
            <a:extLst>
              <a:ext uri="{FF2B5EF4-FFF2-40B4-BE49-F238E27FC236}">
                <a16:creationId xmlns:a16="http://schemas.microsoft.com/office/drawing/2014/main" id="{36534122-F690-4B0C-9A27-28B473DDB79C}"/>
              </a:ext>
            </a:extLst>
          </p:cNvPr>
          <p:cNvSpPr txBox="1"/>
          <p:nvPr/>
        </p:nvSpPr>
        <p:spPr>
          <a:xfrm>
            <a:off x="816742" y="2237171"/>
            <a:ext cx="5166808" cy="255454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Stratosphere Las Vegas es un hotel y casino localizado en Las Vegas Strip, Nevada. Es propiedad por American Casino &amp; Entertainment Properties, subsidiaria de American Real Estate Partners. Su atracción principal es la torre estratósfera de 350 metros. Es la estructura no-colgante más alta de Nevada y la segunda estructura no-colgante al oeste del Río Misisipi más alta de los Estados Unidos, después de la chimenea de humo Kennecott Smokestack en Magna, Utah. El hotel es una estructura separada de 20 pisos, 2.444 habitaciones y unos00 7.000 m² el casino.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6471DF-DF06-4280-925D-6901F2AA72EA}"/>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8DAF13-C07D-41D6-97A5-73C9D0528B1D}"/>
              </a:ext>
            </a:extLst>
          </p:cNvPr>
          <p:cNvPicPr>
            <a:picLocks noChangeAspect="1"/>
          </p:cNvPicPr>
          <p:nvPr/>
        </p:nvPicPr>
        <p:blipFill>
          <a:blip r:embed="rId3"/>
          <a:stretch>
            <a:fillRect/>
          </a:stretch>
        </p:blipFill>
        <p:spPr>
          <a:xfrm>
            <a:off x="695995" y="0"/>
            <a:ext cx="10799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33FDAB-CC18-49D1-BAA6-537276A5CEE9}"/>
              </a:ext>
            </a:extLst>
          </p:cNvPr>
          <p:cNvPicPr>
            <a:picLocks noChangeAspect="1"/>
          </p:cNvPicPr>
          <p:nvPr/>
        </p:nvPicPr>
        <p:blipFill>
          <a:blip r:embed="rId2"/>
          <a:stretch>
            <a:fillRect/>
          </a:stretch>
        </p:blipFill>
        <p:spPr>
          <a:xfrm>
            <a:off x="1568790" y="0"/>
            <a:ext cx="9128894"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0929A6-46B9-4907-AF47-FE543F8AFEFB}"/>
              </a:ext>
            </a:extLst>
          </p:cNvPr>
          <p:cNvPicPr>
            <a:picLocks noChangeAspect="1"/>
          </p:cNvPicPr>
          <p:nvPr/>
        </p:nvPicPr>
        <p:blipFill>
          <a:blip r:embed="rId2"/>
          <a:stretch>
            <a:fillRect/>
          </a:stretch>
        </p:blipFill>
        <p:spPr>
          <a:xfrm>
            <a:off x="-38935" y="0"/>
            <a:ext cx="12206791"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AD120E-5518-491A-8086-387BD408280B}"/>
              </a:ext>
            </a:extLst>
          </p:cNvPr>
          <p:cNvPicPr>
            <a:picLocks noChangeAspect="1"/>
          </p:cNvPicPr>
          <p:nvPr/>
        </p:nvPicPr>
        <p:blipFill>
          <a:blip r:embed="rId2"/>
          <a:stretch>
            <a:fillRect/>
          </a:stretch>
        </p:blipFill>
        <p:spPr>
          <a:xfrm>
            <a:off x="3394325" y="0"/>
            <a:ext cx="515111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FC0B09-FCC3-4681-A4E6-492B0DE5D2F4}"/>
              </a:ext>
            </a:extLst>
          </p:cNvPr>
          <p:cNvPicPr>
            <a:picLocks noChangeAspect="1"/>
          </p:cNvPicPr>
          <p:nvPr/>
        </p:nvPicPr>
        <p:blipFill>
          <a:blip r:embed="rId2"/>
          <a:stretch>
            <a:fillRect/>
          </a:stretch>
        </p:blipFill>
        <p:spPr>
          <a:xfrm>
            <a:off x="8878" y="0"/>
            <a:ext cx="1219199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8B7001-E835-4503-BC52-FAD5E0838F1B}"/>
              </a:ext>
            </a:extLst>
          </p:cNvPr>
          <p:cNvPicPr>
            <a:picLocks noChangeAspect="1"/>
          </p:cNvPicPr>
          <p:nvPr/>
        </p:nvPicPr>
        <p:blipFill>
          <a:blip r:embed="rId2"/>
          <a:stretch>
            <a:fillRect/>
          </a:stretch>
        </p:blipFill>
        <p:spPr>
          <a:xfrm>
            <a:off x="1035292" y="0"/>
            <a:ext cx="10266462"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4FC958-98FA-45C7-ABE0-771E311D0449}"/>
              </a:ext>
            </a:extLst>
          </p:cNvPr>
          <p:cNvPicPr>
            <a:picLocks noChangeAspect="1"/>
          </p:cNvPicPr>
          <p:nvPr/>
        </p:nvPicPr>
        <p:blipFill>
          <a:blip r:embed="rId2"/>
          <a:stretch>
            <a:fillRect/>
          </a:stretch>
        </p:blipFill>
        <p:spPr>
          <a:xfrm>
            <a:off x="946952"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00E27B-0150-41DB-946F-12B0B69897BE}"/>
              </a:ext>
            </a:extLst>
          </p:cNvPr>
          <p:cNvPicPr>
            <a:picLocks noChangeAspect="1"/>
          </p:cNvPicPr>
          <p:nvPr/>
        </p:nvPicPr>
        <p:blipFill>
          <a:blip r:embed="rId2"/>
          <a:stretch>
            <a:fillRect/>
          </a:stretch>
        </p:blipFill>
        <p:spPr>
          <a:xfrm>
            <a:off x="1074886" y="0"/>
            <a:ext cx="10050517"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C7A850-6A9B-4988-9382-5CD22375353E}"/>
              </a:ext>
            </a:extLst>
          </p:cNvPr>
          <p:cNvPicPr>
            <a:picLocks noChangeAspect="1"/>
          </p:cNvPicPr>
          <p:nvPr/>
        </p:nvPicPr>
        <p:blipFill>
          <a:blip r:embed="rId2"/>
          <a:stretch>
            <a:fillRect/>
          </a:stretch>
        </p:blipFill>
        <p:spPr>
          <a:xfrm>
            <a:off x="3537146" y="0"/>
            <a:ext cx="4918475"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90654D-74B8-4B50-8744-B2D43C50C37D}"/>
              </a:ext>
            </a:extLst>
          </p:cNvPr>
          <p:cNvPicPr>
            <a:picLocks noChangeAspect="1"/>
          </p:cNvPicPr>
          <p:nvPr/>
        </p:nvPicPr>
        <p:blipFill>
          <a:blip r:embed="rId2"/>
          <a:stretch>
            <a:fillRect/>
          </a:stretch>
        </p:blipFill>
        <p:spPr>
          <a:xfrm>
            <a:off x="1508092" y="0"/>
            <a:ext cx="9117802"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071020-DC97-4142-A7DF-CB300960D46F}"/>
              </a:ext>
            </a:extLst>
          </p:cNvPr>
          <p:cNvPicPr>
            <a:picLocks noChangeAspect="1"/>
          </p:cNvPicPr>
          <p:nvPr/>
        </p:nvPicPr>
        <p:blipFill>
          <a:blip r:embed="rId2"/>
          <a:stretch>
            <a:fillRect/>
          </a:stretch>
        </p:blipFill>
        <p:spPr>
          <a:xfrm>
            <a:off x="1459821"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416250-F9EB-4A61-A65C-6D7DD2B1D3F1}"/>
              </a:ext>
            </a:extLst>
          </p:cNvPr>
          <p:cNvPicPr>
            <a:picLocks noChangeAspect="1"/>
          </p:cNvPicPr>
          <p:nvPr/>
        </p:nvPicPr>
        <p:blipFill>
          <a:blip r:embed="rId2"/>
          <a:stretch>
            <a:fillRect/>
          </a:stretch>
        </p:blipFill>
        <p:spPr>
          <a:xfrm>
            <a:off x="1512856" y="0"/>
            <a:ext cx="916152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05B5A0-CD6A-4542-B79A-13C8925F99B0}"/>
              </a:ext>
            </a:extLst>
          </p:cNvPr>
          <p:cNvPicPr>
            <a:picLocks noChangeAspect="1"/>
          </p:cNvPicPr>
          <p:nvPr/>
        </p:nvPicPr>
        <p:blipFill>
          <a:blip r:embed="rId2"/>
          <a:stretch>
            <a:fillRect/>
          </a:stretch>
        </p:blipFill>
        <p:spPr>
          <a:xfrm>
            <a:off x="1026852" y="0"/>
            <a:ext cx="10173806" cy="6782543"/>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050554-FEBC-41EC-9B9C-4B4E6464B673}"/>
              </a:ext>
            </a:extLst>
          </p:cNvPr>
          <p:cNvPicPr>
            <a:picLocks noChangeAspect="1"/>
          </p:cNvPicPr>
          <p:nvPr/>
        </p:nvPicPr>
        <p:blipFill>
          <a:blip r:embed="rId2"/>
          <a:stretch>
            <a:fillRect/>
          </a:stretch>
        </p:blipFill>
        <p:spPr>
          <a:xfrm>
            <a:off x="1273942" y="0"/>
            <a:ext cx="9541562"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8">
            <a:extLst>
              <a:ext uri="{FF2B5EF4-FFF2-40B4-BE49-F238E27FC236}">
                <a16:creationId xmlns:a16="http://schemas.microsoft.com/office/drawing/2014/main" id="{9966C97A-0D0D-4608-97DA-689BB3EEE741}"/>
              </a:ext>
            </a:extLst>
          </p:cNvPr>
          <p:cNvPicPr>
            <a:picLocks noChangeAspect="1"/>
          </p:cNvPicPr>
          <p:nvPr/>
        </p:nvPicPr>
        <p:blipFill>
          <a:blip r:embed="rId2"/>
          <a:stretch>
            <a:fillRect/>
          </a:stretch>
        </p:blipFill>
        <p:spPr>
          <a:xfrm>
            <a:off x="1709507" y="0"/>
            <a:ext cx="8873456" cy="6791413"/>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5481D0-9F86-4128-A54D-ADC36BE82D5D}"/>
              </a:ext>
            </a:extLst>
          </p:cNvPr>
          <p:cNvPicPr>
            <a:picLocks noChangeAspect="1"/>
          </p:cNvPicPr>
          <p:nvPr/>
        </p:nvPicPr>
        <p:blipFill>
          <a:blip r:embed="rId2"/>
          <a:stretch>
            <a:fillRect/>
          </a:stretch>
        </p:blipFill>
        <p:spPr>
          <a:xfrm>
            <a:off x="443886" y="26636"/>
            <a:ext cx="11289438" cy="6773664"/>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D5CD43-53E2-4286-9741-EEBB2C757D33}"/>
              </a:ext>
            </a:extLst>
          </p:cNvPr>
          <p:cNvPicPr>
            <a:picLocks noChangeAspect="1"/>
          </p:cNvPicPr>
          <p:nvPr/>
        </p:nvPicPr>
        <p:blipFill>
          <a:blip r:embed="rId2"/>
          <a:stretch>
            <a:fillRect/>
          </a:stretch>
        </p:blipFill>
        <p:spPr>
          <a:xfrm>
            <a:off x="1528666" y="0"/>
            <a:ext cx="9210513"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F5AD0B-3C7D-4839-8433-48468EE5A686}"/>
              </a:ext>
            </a:extLst>
          </p:cNvPr>
          <p:cNvPicPr>
            <a:picLocks noChangeAspect="1"/>
          </p:cNvPicPr>
          <p:nvPr/>
        </p:nvPicPr>
        <p:blipFill>
          <a:blip r:embed="rId2"/>
          <a:stretch>
            <a:fillRect/>
          </a:stretch>
        </p:blipFill>
        <p:spPr>
          <a:xfrm>
            <a:off x="1103836" y="0"/>
            <a:ext cx="9961784"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7A8C80-46BD-4401-9463-80B346DDF81C}"/>
              </a:ext>
            </a:extLst>
          </p:cNvPr>
          <p:cNvPicPr>
            <a:picLocks noChangeAspect="1"/>
          </p:cNvPicPr>
          <p:nvPr/>
        </p:nvPicPr>
        <p:blipFill>
          <a:blip r:embed="rId2"/>
          <a:stretch>
            <a:fillRect/>
          </a:stretch>
        </p:blipFill>
        <p:spPr>
          <a:xfrm>
            <a:off x="74962" y="74349"/>
            <a:ext cx="12059820" cy="678365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5E68B5-7D84-43DA-8E41-11E28D1CE04A}"/>
              </a:ext>
            </a:extLst>
          </p:cNvPr>
          <p:cNvPicPr>
            <a:picLocks noChangeAspect="1"/>
          </p:cNvPicPr>
          <p:nvPr/>
        </p:nvPicPr>
        <p:blipFill>
          <a:blip r:embed="rId2"/>
          <a:stretch>
            <a:fillRect/>
          </a:stretch>
        </p:blipFill>
        <p:spPr>
          <a:xfrm>
            <a:off x="6425104" y="0"/>
            <a:ext cx="4845945" cy="6858000"/>
          </a:xfrm>
          <a:prstGeom prst="rect">
            <a:avLst/>
          </a:prstGeom>
          <a:noFill/>
          <a:ln cap="flat">
            <a:noFill/>
          </a:ln>
        </p:spPr>
      </p:pic>
      <p:pic>
        <p:nvPicPr>
          <p:cNvPr id="3" name="Imagen 4">
            <a:extLst>
              <a:ext uri="{FF2B5EF4-FFF2-40B4-BE49-F238E27FC236}">
                <a16:creationId xmlns:a16="http://schemas.microsoft.com/office/drawing/2014/main" id="{E2942F69-C29C-4550-AAC4-560D07787366}"/>
              </a:ext>
            </a:extLst>
          </p:cNvPr>
          <p:cNvPicPr>
            <a:picLocks noChangeAspect="1"/>
          </p:cNvPicPr>
          <p:nvPr/>
        </p:nvPicPr>
        <p:blipFill>
          <a:blip r:embed="rId3"/>
          <a:stretch>
            <a:fillRect/>
          </a:stretch>
        </p:blipFill>
        <p:spPr>
          <a:xfrm>
            <a:off x="911300" y="0"/>
            <a:ext cx="4811965"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AD0BDF-1331-4E8F-9C1E-157033AF652D}"/>
              </a:ext>
            </a:extLst>
          </p:cNvPr>
          <p:cNvPicPr>
            <a:picLocks noChangeAspect="1"/>
          </p:cNvPicPr>
          <p:nvPr/>
        </p:nvPicPr>
        <p:blipFill>
          <a:blip r:embed="rId2"/>
          <a:stretch>
            <a:fillRect/>
          </a:stretch>
        </p:blipFill>
        <p:spPr>
          <a:xfrm>
            <a:off x="1585679" y="0"/>
            <a:ext cx="913292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DCF66B-A904-47F9-946B-6724D4AAB7A7}"/>
              </a:ext>
            </a:extLst>
          </p:cNvPr>
          <p:cNvPicPr>
            <a:picLocks noChangeAspect="1"/>
          </p:cNvPicPr>
          <p:nvPr/>
        </p:nvPicPr>
        <p:blipFill>
          <a:blip r:embed="rId2"/>
          <a:stretch>
            <a:fillRect/>
          </a:stretch>
        </p:blipFill>
        <p:spPr>
          <a:xfrm>
            <a:off x="1541294" y="0"/>
            <a:ext cx="913292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F3FB19-F13A-47C9-A0D7-A6ECD4796271}"/>
              </a:ext>
            </a:extLst>
          </p:cNvPr>
          <p:cNvPicPr>
            <a:picLocks noChangeAspect="1"/>
          </p:cNvPicPr>
          <p:nvPr/>
        </p:nvPicPr>
        <p:blipFill>
          <a:blip r:embed="rId2"/>
          <a:stretch>
            <a:fillRect/>
          </a:stretch>
        </p:blipFill>
        <p:spPr>
          <a:xfrm>
            <a:off x="1541294" y="0"/>
            <a:ext cx="913292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58B301-1F4B-470A-A07E-FAA66773FE84}"/>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D32C5A-DAF7-4B78-9D73-028C2AB6916C}"/>
              </a:ext>
            </a:extLst>
          </p:cNvPr>
          <p:cNvPicPr>
            <a:picLocks noChangeAspect="1"/>
          </p:cNvPicPr>
          <p:nvPr/>
        </p:nvPicPr>
        <p:blipFill>
          <a:blip r:embed="rId2"/>
          <a:stretch>
            <a:fillRect/>
          </a:stretch>
        </p:blipFill>
        <p:spPr>
          <a:xfrm>
            <a:off x="1025371" y="29452"/>
            <a:ext cx="10195925" cy="6793031"/>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00E41B-304B-4020-B58F-2B80CF8772DC}"/>
              </a:ext>
            </a:extLst>
          </p:cNvPr>
          <p:cNvPicPr>
            <a:picLocks noChangeAspect="1"/>
          </p:cNvPicPr>
          <p:nvPr/>
        </p:nvPicPr>
        <p:blipFill>
          <a:blip r:embed="rId2"/>
          <a:stretch>
            <a:fillRect/>
          </a:stretch>
        </p:blipFill>
        <p:spPr>
          <a:xfrm>
            <a:off x="1035045" y="57150"/>
            <a:ext cx="10121895" cy="67437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1D9237-8C8E-4FB6-B1D5-D0FC53464EC8}"/>
              </a:ext>
            </a:extLst>
          </p:cNvPr>
          <p:cNvPicPr>
            <a:picLocks noChangeAspect="1"/>
          </p:cNvPicPr>
          <p:nvPr/>
        </p:nvPicPr>
        <p:blipFill>
          <a:blip r:embed="rId2"/>
          <a:stretch>
            <a:fillRect/>
          </a:stretch>
        </p:blipFill>
        <p:spPr>
          <a:xfrm>
            <a:off x="0" y="0"/>
            <a:ext cx="12191996" cy="6791413"/>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9FC197-A4D6-4C77-8121-F85BDD19CD38}"/>
              </a:ext>
            </a:extLst>
          </p:cNvPr>
          <p:cNvPicPr>
            <a:picLocks noChangeAspect="1"/>
          </p:cNvPicPr>
          <p:nvPr/>
        </p:nvPicPr>
        <p:blipFill>
          <a:blip r:embed="rId2"/>
          <a:stretch>
            <a:fillRect/>
          </a:stretch>
        </p:blipFill>
        <p:spPr>
          <a:xfrm>
            <a:off x="0" y="0"/>
            <a:ext cx="12146084"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5F5804-3509-4748-B912-7190EF07B0E2}"/>
              </a:ext>
            </a:extLst>
          </p:cNvPr>
          <p:cNvPicPr>
            <a:picLocks noChangeAspect="1"/>
          </p:cNvPicPr>
          <p:nvPr/>
        </p:nvPicPr>
        <p:blipFill>
          <a:blip r:embed="rId2"/>
          <a:stretch>
            <a:fillRect/>
          </a:stretch>
        </p:blipFill>
        <p:spPr>
          <a:xfrm>
            <a:off x="825620" y="0"/>
            <a:ext cx="10395749" cy="6883429"/>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428FF1-9AEF-4376-B41C-83C044436D02}"/>
              </a:ext>
            </a:extLst>
          </p:cNvPr>
          <p:cNvPicPr>
            <a:picLocks noChangeAspect="1"/>
          </p:cNvPicPr>
          <p:nvPr/>
        </p:nvPicPr>
        <p:blipFill>
          <a:blip r:embed="rId2"/>
          <a:stretch>
            <a:fillRect/>
          </a:stretch>
        </p:blipFill>
        <p:spPr>
          <a:xfrm>
            <a:off x="1494559" y="0"/>
            <a:ext cx="9202887"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6AE65E-73D3-4CDC-8E66-F52E1A23F1AA}"/>
              </a:ext>
            </a:extLst>
          </p:cNvPr>
          <p:cNvPicPr>
            <a:picLocks noChangeAspect="1"/>
          </p:cNvPicPr>
          <p:nvPr/>
        </p:nvPicPr>
        <p:blipFill>
          <a:blip r:embed="rId2"/>
          <a:stretch>
            <a:fillRect/>
          </a:stretch>
        </p:blipFill>
        <p:spPr>
          <a:xfrm>
            <a:off x="1476033" y="0"/>
            <a:ext cx="9044257" cy="6791413"/>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E5B23D-FCEC-43AC-8806-13DCA43741ED}"/>
              </a:ext>
            </a:extLst>
          </p:cNvPr>
          <p:cNvPicPr>
            <a:picLocks noChangeAspect="1"/>
          </p:cNvPicPr>
          <p:nvPr/>
        </p:nvPicPr>
        <p:blipFill>
          <a:blip r:embed="rId2"/>
          <a:stretch>
            <a:fillRect/>
          </a:stretch>
        </p:blipFill>
        <p:spPr>
          <a:xfrm>
            <a:off x="0" y="0"/>
            <a:ext cx="12191996" cy="6855165"/>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442016-9709-4A0A-8BE2-1ED2CEFE7AF3}"/>
              </a:ext>
            </a:extLst>
          </p:cNvPr>
          <p:cNvPicPr>
            <a:picLocks noChangeAspect="1"/>
          </p:cNvPicPr>
          <p:nvPr/>
        </p:nvPicPr>
        <p:blipFill>
          <a:blip r:embed="rId2"/>
          <a:stretch>
            <a:fillRect/>
          </a:stretch>
        </p:blipFill>
        <p:spPr>
          <a:xfrm>
            <a:off x="-7982" y="0"/>
            <a:ext cx="4573152" cy="6858000"/>
          </a:xfrm>
          <a:prstGeom prst="rect">
            <a:avLst/>
          </a:prstGeom>
          <a:noFill/>
          <a:ln cap="flat">
            <a:noFill/>
          </a:ln>
        </p:spPr>
      </p:pic>
      <p:pic>
        <p:nvPicPr>
          <p:cNvPr id="3" name="Imagen 4">
            <a:extLst>
              <a:ext uri="{FF2B5EF4-FFF2-40B4-BE49-F238E27FC236}">
                <a16:creationId xmlns:a16="http://schemas.microsoft.com/office/drawing/2014/main" id="{5DE46E5E-51EE-45BC-9A76-ECA9D0C38527}"/>
              </a:ext>
            </a:extLst>
          </p:cNvPr>
          <p:cNvPicPr>
            <a:picLocks noChangeAspect="1"/>
          </p:cNvPicPr>
          <p:nvPr/>
        </p:nvPicPr>
        <p:blipFill>
          <a:blip r:embed="rId3"/>
          <a:stretch>
            <a:fillRect/>
          </a:stretch>
        </p:blipFill>
        <p:spPr>
          <a:xfrm>
            <a:off x="4785064" y="1780711"/>
            <a:ext cx="7406932" cy="3440082"/>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E639AE-427F-42CF-956A-FE26B750CE09}"/>
              </a:ext>
            </a:extLst>
          </p:cNvPr>
          <p:cNvPicPr>
            <a:picLocks noChangeAspect="1"/>
          </p:cNvPicPr>
          <p:nvPr/>
        </p:nvPicPr>
        <p:blipFill>
          <a:blip r:embed="rId2"/>
          <a:stretch>
            <a:fillRect/>
          </a:stretch>
        </p:blipFill>
        <p:spPr>
          <a:xfrm>
            <a:off x="974695" y="0"/>
            <a:ext cx="10287000"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AC92D4B-1CFC-45E1-B306-A4BAB1A28F94}"/>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E42B551C-608C-4E87-B1F0-B01FC86289B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AA7C430-13E9-4F44-B8D6-0ACF95DF195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98C4179-0535-48F3-B6DA-5290A730E231}"/>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54810AC-EA1D-40D6-BFEA-8326B5820C31}"/>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17D082B7-28E7-4381-9384-1A057C7A70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0C5B4849-5B19-4764-8EAB-7A8580E9C85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E0C29B1-D4E2-41B2-A2E4-C86B88817C4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EA7C1E9-CCAA-4406-BCC2-6B3780D27E6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7944780E-71A0-4EAB-A1F3-B50C82599FE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22EB784-295F-4C89-87FC-CCFAD39068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534AD64-3CDC-4819-9897-4159070A4F6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BD6EB29E-0DB8-48C8-8182-374E5B6F85C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51AB4973-F6EB-4CFC-B26A-30A790B6235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051999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144</Words>
  <Application>Microsoft Office PowerPoint</Application>
  <PresentationFormat>Panorámica</PresentationFormat>
  <Paragraphs>11</Paragraphs>
  <Slides>39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39</vt:i4>
      </vt:variant>
    </vt:vector>
  </HeadingPairs>
  <TitlesOfParts>
    <vt:vector size="4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2021-06-23T08:44:30Z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