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9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9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  <p:sldId id="331" r:id="rId78"/>
    <p:sldId id="332" r:id="rId79"/>
    <p:sldId id="333" r:id="rId80"/>
    <p:sldId id="334" r:id="rId81"/>
    <p:sldId id="335" r:id="rId82"/>
    <p:sldId id="336" r:id="rId83"/>
    <p:sldId id="337" r:id="rId84"/>
    <p:sldId id="338" r:id="rId85"/>
    <p:sldId id="339" r:id="rId86"/>
    <p:sldId id="340" r:id="rId87"/>
    <p:sldId id="341" r:id="rId88"/>
    <p:sldId id="342" r:id="rId89"/>
    <p:sldId id="343" r:id="rId90"/>
    <p:sldId id="344" r:id="rId91"/>
    <p:sldId id="345" r:id="rId92"/>
    <p:sldId id="346" r:id="rId93"/>
    <p:sldId id="347" r:id="rId94"/>
    <p:sldId id="348" r:id="rId95"/>
    <p:sldId id="349" r:id="rId96"/>
    <p:sldId id="350" r:id="rId97"/>
    <p:sldId id="351" r:id="rId98"/>
    <p:sldId id="352" r:id="rId99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FcLBdOpebs+u1CwrJFRXw==" hashData="JM8Zw62QaDLaItTGTvJX57byjTk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4" autoAdjust="0"/>
    <p:restoredTop sz="94660"/>
  </p:normalViewPr>
  <p:slideViewPr>
    <p:cSldViewPr snapToGrid="0">
      <p:cViewPr varScale="1">
        <p:scale>
          <a:sx n="35" d="100"/>
          <a:sy n="35" d="100"/>
        </p:scale>
        <p:origin x="-78" y="-169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102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100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103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41A6D-E643-4A22-B3C1-EAAE2D9D563D}" type="datetimeFigureOut">
              <a:rPr lang="es-CO" smtClean="0"/>
              <a:pPr/>
              <a:t>24/05/2017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652A0-D3D4-4217-9FD9-D6C2B61648B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161031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41A6D-E643-4A22-B3C1-EAAE2D9D563D}" type="datetimeFigureOut">
              <a:rPr lang="es-CO" smtClean="0"/>
              <a:pPr/>
              <a:t>24/05/2017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652A0-D3D4-4217-9FD9-D6C2B61648B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2553020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41A6D-E643-4A22-B3C1-EAAE2D9D563D}" type="datetimeFigureOut">
              <a:rPr lang="es-CO" smtClean="0"/>
              <a:pPr/>
              <a:t>24/05/2017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652A0-D3D4-4217-9FD9-D6C2B61648B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562934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41A6D-E643-4A22-B3C1-EAAE2D9D563D}" type="datetimeFigureOut">
              <a:rPr lang="es-CO" smtClean="0"/>
              <a:pPr/>
              <a:t>24/05/2017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652A0-D3D4-4217-9FD9-D6C2B61648B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684099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41A6D-E643-4A22-B3C1-EAAE2D9D563D}" type="datetimeFigureOut">
              <a:rPr lang="es-CO" smtClean="0"/>
              <a:pPr/>
              <a:t>24/05/2017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652A0-D3D4-4217-9FD9-D6C2B61648B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52735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41A6D-E643-4A22-B3C1-EAAE2D9D563D}" type="datetimeFigureOut">
              <a:rPr lang="es-CO" smtClean="0"/>
              <a:pPr/>
              <a:t>24/05/2017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652A0-D3D4-4217-9FD9-D6C2B61648B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108865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41A6D-E643-4A22-B3C1-EAAE2D9D563D}" type="datetimeFigureOut">
              <a:rPr lang="es-CO" smtClean="0"/>
              <a:pPr/>
              <a:t>24/05/2017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652A0-D3D4-4217-9FD9-D6C2B61648B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2780404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41A6D-E643-4A22-B3C1-EAAE2D9D563D}" type="datetimeFigureOut">
              <a:rPr lang="es-CO" smtClean="0"/>
              <a:pPr/>
              <a:t>24/05/2017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652A0-D3D4-4217-9FD9-D6C2B61648B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39840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41A6D-E643-4A22-B3C1-EAAE2D9D563D}" type="datetimeFigureOut">
              <a:rPr lang="es-CO" smtClean="0"/>
              <a:pPr/>
              <a:t>24/05/2017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652A0-D3D4-4217-9FD9-D6C2B61648B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5905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41A6D-E643-4A22-B3C1-EAAE2D9D563D}" type="datetimeFigureOut">
              <a:rPr lang="es-CO" smtClean="0"/>
              <a:pPr/>
              <a:t>24/05/2017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652A0-D3D4-4217-9FD9-D6C2B61648B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999358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41A6D-E643-4A22-B3C1-EAAE2D9D563D}" type="datetimeFigureOut">
              <a:rPr lang="es-CO" smtClean="0"/>
              <a:pPr/>
              <a:t>24/05/2017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652A0-D3D4-4217-9FD9-D6C2B61648B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8434470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2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441A6D-E643-4A22-B3C1-EAAE2D9D563D}" type="datetimeFigureOut">
              <a:rPr lang="es-CO" smtClean="0"/>
              <a:pPr/>
              <a:t>24/05/2017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1652A0-D3D4-4217-9FD9-D6C2B61648B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2268287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0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9.png"/><Relationship Id="rId10" Type="http://schemas.openxmlformats.org/officeDocument/2006/relationships/image" Target="../media/image10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0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851546" y="1443841"/>
            <a:ext cx="6488907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/>
              <a:t>Sopelana oficialmente </a:t>
            </a:r>
            <a:r>
              <a:rPr lang="es-CO" i="1" dirty="0" err="1"/>
              <a:t>Sopela</a:t>
            </a:r>
            <a:r>
              <a:rPr lang="es-CO" i="1" dirty="0"/>
              <a:t>, es un municipio de la provincia de Vizcaya, comunidad autónoma del País Vasco (España). Se ubica en la comarca de </a:t>
            </a:r>
            <a:r>
              <a:rPr lang="es-CO" i="1" dirty="0" err="1"/>
              <a:t>Plencia</a:t>
            </a:r>
            <a:r>
              <a:rPr lang="es-CO" i="1" dirty="0"/>
              <a:t>-Munguía o Uribe, y es parte de la Mancomunidad de Servicios de Uribe-</a:t>
            </a:r>
            <a:r>
              <a:rPr lang="es-CO" i="1" dirty="0" err="1"/>
              <a:t>Kosta</a:t>
            </a:r>
            <a:r>
              <a:rPr lang="es-CO" i="1" dirty="0"/>
              <a:t>. Su población en verano se suele multiplicar por cuatro debido a la afluencia de </a:t>
            </a:r>
            <a:r>
              <a:rPr lang="es-CO" i="1" dirty="0" smtClean="0"/>
              <a:t>veraneantes.</a:t>
            </a:r>
            <a:endParaRPr lang="es-CO" i="1" dirty="0"/>
          </a:p>
          <a:p>
            <a:pPr algn="ctr"/>
            <a:r>
              <a:rPr lang="es-CO" i="1" dirty="0" smtClean="0"/>
              <a:t>Sopelana </a:t>
            </a:r>
            <a:r>
              <a:rPr lang="es-CO" i="1" dirty="0"/>
              <a:t>es el nombre en Español y </a:t>
            </a:r>
            <a:r>
              <a:rPr lang="es-CO" i="1" dirty="0" err="1"/>
              <a:t>Sopela</a:t>
            </a:r>
            <a:r>
              <a:rPr lang="es-CO" i="1" dirty="0"/>
              <a:t> es el nombre en Euskera. Es importante saberlo para no pensar que se trata de lugares distintos. Las playas de </a:t>
            </a:r>
            <a:r>
              <a:rPr lang="es-CO" i="1" dirty="0" err="1"/>
              <a:t>Sopela</a:t>
            </a:r>
            <a:r>
              <a:rPr lang="es-CO" i="1" dirty="0"/>
              <a:t> y paisajes de los alrededores son increíbles y el castillo de Butrón que está a unos 15 minutos en coche es asombroso. Es una lástima que sea propiedad de un grupo inversor privado y no lo hayan reformado y adecuado para poder visitarlo por dentro. Es ideal si viajas en coche pues hay disponibilidad de aparcamiento gratuito en los alojamientos y en el pueblo y solo está a 10 - 15 minutos del centro de Bilbao. </a:t>
            </a:r>
            <a:r>
              <a:rPr lang="es-CO" i="1" dirty="0" smtClean="0"/>
              <a:t> </a:t>
            </a:r>
            <a:endParaRPr lang="es-CO" i="1" dirty="0"/>
          </a:p>
        </p:txBody>
      </p:sp>
      <p:sp>
        <p:nvSpPr>
          <p:cNvPr id="2" name="CuadroTexto 1"/>
          <p:cNvSpPr txBox="1"/>
          <p:nvPr/>
        </p:nvSpPr>
        <p:spPr>
          <a:xfrm rot="957126">
            <a:off x="10001250" y="57151"/>
            <a:ext cx="19859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200" i="1" dirty="0" smtClean="0"/>
              <a:t>Creó: Jeremías</a:t>
            </a:r>
          </a:p>
          <a:p>
            <a:pPr algn="ctr"/>
            <a:r>
              <a:rPr lang="es-CO" sz="1200" i="1" dirty="0" smtClean="0"/>
              <a:t>Para: mis </a:t>
            </a:r>
            <a:r>
              <a:rPr lang="es-CO" sz="1200" i="1" dirty="0" err="1" smtClean="0"/>
              <a:t>pps</a:t>
            </a:r>
            <a:endParaRPr lang="es-CO" sz="1200" i="1" dirty="0" smtClean="0"/>
          </a:p>
          <a:p>
            <a:pPr algn="ctr"/>
            <a:r>
              <a:rPr lang="es-CO" sz="1200" i="1" dirty="0" smtClean="0"/>
              <a:t>Música: Balada para Adelina</a:t>
            </a:r>
            <a:endParaRPr lang="es-CO" sz="1200" i="1" dirty="0"/>
          </a:p>
        </p:txBody>
      </p:sp>
      <p:pic>
        <p:nvPicPr>
          <p:cNvPr id="5" name="Balada_para_adelina_version_con_Guitarra_Guitarras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90280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40411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38665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40072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05796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94001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54561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46468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09444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28716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4226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7392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72780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67602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85177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58200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3428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33500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76033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34533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82664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15186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41854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31764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7403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31166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92263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119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35198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31165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56723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16339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12994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54048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00032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83872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69533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29974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41270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90190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5623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52902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41428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32570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03125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958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30992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66733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111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84534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41702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66293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13185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1878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9690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39450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73946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47559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03292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09273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61814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81683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93006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00426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92678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98421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18168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44380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80561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59225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34127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74898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86918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65578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19236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11394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10379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09331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85939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94173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89427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94857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15650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78576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30856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63712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39657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06027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59618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02564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8618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47182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95112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93432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39593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9129714" y="6300787"/>
            <a:ext cx="1800224" cy="357187"/>
          </a:xfrm>
          <a:prstGeom prst="cloud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208536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35167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4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196</Words>
  <Application>Microsoft Office PowerPoint</Application>
  <PresentationFormat>Personalizado</PresentationFormat>
  <Paragraphs>7</Paragraphs>
  <Slides>97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97</vt:i4>
      </vt:variant>
    </vt:vector>
  </HeadingPairs>
  <TitlesOfParts>
    <vt:vector size="9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  <vt:lpstr>Diapositiva 87</vt:lpstr>
      <vt:lpstr>Diapositiva 88</vt:lpstr>
      <vt:lpstr>Diapositiva 89</vt:lpstr>
      <vt:lpstr>Diapositiva 90</vt:lpstr>
      <vt:lpstr>Diapositiva 91</vt:lpstr>
      <vt:lpstr>Diapositiva 92</vt:lpstr>
      <vt:lpstr>Diapositiva 93</vt:lpstr>
      <vt:lpstr>Diapositiva 94</vt:lpstr>
      <vt:lpstr>Diapositiva 95</vt:lpstr>
      <vt:lpstr>Diapositiva 96</vt:lpstr>
      <vt:lpstr>Diapositiva 97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15</cp:revision>
  <dcterms:created xsi:type="dcterms:W3CDTF">2017-05-19T14:33:34Z</dcterms:created>
  <dcterms:modified xsi:type="dcterms:W3CDTF">2017-05-23T22:37:18Z</dcterms:modified>
</cp:coreProperties>
</file>