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00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Cr9JUgI2p1U2uOLMNWLng==" hashData="HrHiOcfLV618d1bmw6Ei69A7Jg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7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90317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19216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61335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66865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88829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45443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6668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64456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6369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07777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91411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338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767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4401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7883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431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5148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914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9508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4745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809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5318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952892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86093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78698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67446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11172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54364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967324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631924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357517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605548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22347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7108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364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5083552" y="339621"/>
            <a:ext cx="3736920" cy="373745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Solo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Para soñar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8096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1000">
        <p14:glitter pattern="hexagon"/>
        <p:sndAc>
          <p:stSnd>
            <p:snd r:embed="rId2" name="Ema -  1 Melodia en Fa (Rubinstein).wav"/>
          </p:stSnd>
        </p:sndAc>
      </p:transition>
    </mc:Choice>
    <mc:Fallback xmlns="">
      <p:transition spd="slow" advTm="11000">
        <p:fade/>
        <p:sndAc>
          <p:stSnd>
            <p:snd r:embed="rId4" name="Ema -  1 Melodia en Fa (Rubinstein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Emails\Entrantes\Bursts of Color\ImageProxy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00" y="204271"/>
            <a:ext cx="5601944" cy="3152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E:\Emails\Entrantes\Fresh Summer Mornings\ImageProxy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62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82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E:\Emails\Entrantes\Fresh Summer Mornings\ImageProxy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763" y="188640"/>
            <a:ext cx="5629717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E:\Emails\Entrantes\Bursts of Color\ImageProx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45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30000">
              <a:schemeClr val="accent1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Emails\Entrantes\Bursts of Color\ImageProxy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28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E:\Emails\Entrantes\Mystic Skies &amp; Serene Waters\ImageProxy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288" y="3501008"/>
            <a:ext cx="5587537" cy="31446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35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Emails\Entrantes\Mystic Skies &amp; Serene Waters\ImageProxy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62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E:\Emails\Entrantes\Fresh Summer Mornings\ImageProxy (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85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Emails\Entrantes\Fresh Summer Mornings\ImageProx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E:\Emails\Entrantes\Fresh Summer Mornings\ImageProxy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62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961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Emails\Entrantes\Fresh Summer Mornings\ImageProxy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005" y="332656"/>
            <a:ext cx="5373820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E:\Emails\Entrantes\Bursts of Color\ImageProxy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66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chemeClr val="accent6">
                <a:lumMod val="60000"/>
                <a:lumOff val="40000"/>
              </a:schemeClr>
            </a:gs>
            <a:gs pos="81000">
              <a:schemeClr val="accent6">
                <a:lumMod val="75000"/>
              </a:schemeClr>
            </a:gs>
            <a:gs pos="100000">
              <a:srgbClr val="996600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Emails\Entrantes\Bursts of Color\ImageProxy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E:\Emails\Entrantes\Mystic Skies &amp; Serene Waters\ImageProxy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647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6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Emails\Entrantes\Mystic Skies &amp; Serene Waters\ImageProxy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E:\Emails\Entrantes\Penguins &amp; Butterflies Oh My!\ImageProxy (6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62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89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Emails\Entrantes\Penguins &amp; Butterflies Oh My!\ImageProxy (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62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E:\Emails\Entrantes\Penguins &amp; Butterflies Oh My!\ImageProx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22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486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Emails\Entrantes\Penguins &amp; Butterflies Oh My!\ImageProxy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62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E:\Emails\Entrantes\Penguins &amp; Butterflies Oh My!\ImageProxy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23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Emails\Entrantes\Penguins &amp; Butterflies Oh My!\ImageProxy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62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E:\Emails\Entrantes\Mystic Skies &amp; Serene Waters\ImageProxy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22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11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Emails\Entrantes\Mystic Skies &amp; Serene Waters\ImageProx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62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E:\Emails\Entrantes\Bursts of Color\ImageProxy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45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Emails\Entrantes\Fresh Summer Mornings\ImageProxy (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6146"/>
            <a:ext cx="5687454" cy="32008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E:\Emails\Entrantes\Summer is Nearly Here\ImageProxy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62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8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Emails\Entrantes\Mystic Skies &amp; Serene Waters\ImageProxy (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62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Emails\Entrantes\Bursts of Color\ImageProxy (5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44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100000">
              <a:srgbClr val="F8B049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Emails\Entrantes\Penguins &amp; Butterflies Oh My!\ImageProxy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C:\Users\Emilio\Desktop\Image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960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197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E:\Emails\Entrantes\Sand, Stars, City Lights\ImageProxy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62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E:\Emails\Entrantes\Summer is Nearly Here\ImageProxy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29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Emails\Entrantes\Summer is Nearly Here\ImageProx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E:\Emails\Entrantes\Summer is Nearly Here\ImageProxy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01008"/>
            <a:ext cx="5613722" cy="31593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52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22:55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22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Melodia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en fa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Frank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Pourcel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02 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38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  <p:extLst>
      <p:ext uri="{BB962C8B-B14F-4D97-AF65-F5344CB8AC3E}">
        <p14:creationId xmlns:p14="http://schemas.microsoft.com/office/powerpoint/2010/main" val="113716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5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52</Words>
  <Application>Microsoft Office PowerPoint</Application>
  <PresentationFormat>Presentación en pantalla (4:3)</PresentationFormat>
  <Paragraphs>26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10</cp:revision>
  <dcterms:created xsi:type="dcterms:W3CDTF">2015-03-21T13:32:37Z</dcterms:created>
  <dcterms:modified xsi:type="dcterms:W3CDTF">2015-03-23T04:57:25Z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