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4" r:id="rId3"/>
    <p:sldId id="257" r:id="rId4"/>
    <p:sldId id="258" r:id="rId5"/>
    <p:sldId id="259" r:id="rId6"/>
    <p:sldId id="301" r:id="rId7"/>
    <p:sldId id="261" r:id="rId8"/>
    <p:sldId id="324" r:id="rId9"/>
    <p:sldId id="262" r:id="rId10"/>
    <p:sldId id="310" r:id="rId11"/>
    <p:sldId id="263" r:id="rId12"/>
    <p:sldId id="317" r:id="rId13"/>
    <p:sldId id="332" r:id="rId14"/>
    <p:sldId id="325" r:id="rId15"/>
    <p:sldId id="316" r:id="rId16"/>
    <p:sldId id="322" r:id="rId17"/>
    <p:sldId id="311" r:id="rId18"/>
    <p:sldId id="320" r:id="rId19"/>
    <p:sldId id="323" r:id="rId20"/>
    <p:sldId id="333" r:id="rId21"/>
    <p:sldId id="331" r:id="rId22"/>
    <p:sldId id="266" r:id="rId23"/>
    <p:sldId id="264" r:id="rId24"/>
    <p:sldId id="268" r:id="rId25"/>
    <p:sldId id="319" r:id="rId26"/>
    <p:sldId id="302" r:id="rId27"/>
    <p:sldId id="284" r:id="rId28"/>
    <p:sldId id="312" r:id="rId29"/>
    <p:sldId id="326" r:id="rId30"/>
    <p:sldId id="313" r:id="rId31"/>
    <p:sldId id="285" r:id="rId32"/>
    <p:sldId id="295" r:id="rId33"/>
    <p:sldId id="296" r:id="rId34"/>
    <p:sldId id="297" r:id="rId35"/>
    <p:sldId id="303" r:id="rId36"/>
    <p:sldId id="299" r:id="rId37"/>
    <p:sldId id="298" r:id="rId38"/>
    <p:sldId id="327" r:id="rId39"/>
    <p:sldId id="321" r:id="rId40"/>
    <p:sldId id="329" r:id="rId41"/>
    <p:sldId id="278" r:id="rId42"/>
    <p:sldId id="279" r:id="rId43"/>
    <p:sldId id="280" r:id="rId44"/>
    <p:sldId id="281" r:id="rId45"/>
    <p:sldId id="309" r:id="rId46"/>
    <p:sldId id="335" r:id="rId47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FF"/>
    <a:srgbClr val="0000CC"/>
    <a:srgbClr val="0033CC"/>
    <a:srgbClr val="000099"/>
    <a:srgbClr val="000066"/>
    <a:srgbClr val="FFCC00"/>
    <a:srgbClr val="669900"/>
    <a:srgbClr val="003300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13" autoAdjust="0"/>
    <p:restoredTop sz="94660"/>
  </p:normalViewPr>
  <p:slideViewPr>
    <p:cSldViewPr>
      <p:cViewPr varScale="1">
        <p:scale>
          <a:sx n="67" d="100"/>
          <a:sy n="67" d="100"/>
        </p:scale>
        <p:origin x="43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EFF04D-311D-449B-957E-CCCF7C5ABC88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64480019"/>
      </p:ext>
    </p:extLst>
  </p:cSld>
  <p:clrMapOvr>
    <a:masterClrMapping/>
  </p:clrMapOvr>
  <p:transition spd="med" advTm="4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0EBDFD-71EE-4357-80FD-D620473BE710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06837950"/>
      </p:ext>
    </p:extLst>
  </p:cSld>
  <p:clrMapOvr>
    <a:masterClrMapping/>
  </p:clrMapOvr>
  <p:transition spd="med" advTm="4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05A3EC-3CC4-4AB1-BB8D-1B98DA348BD6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50568938"/>
      </p:ext>
    </p:extLst>
  </p:cSld>
  <p:clrMapOvr>
    <a:masterClrMapping/>
  </p:clrMapOvr>
  <p:transition spd="med" advTm="4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7A8B64-369D-46A6-A96A-EB6B4B4D3171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248883013"/>
      </p:ext>
    </p:extLst>
  </p:cSld>
  <p:clrMapOvr>
    <a:masterClrMapping/>
  </p:clrMapOvr>
  <p:transition spd="med" advTm="4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A01F93-2E07-44A6-949A-AEEF215BF357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355624379"/>
      </p:ext>
    </p:extLst>
  </p:cSld>
  <p:clrMapOvr>
    <a:masterClrMapping/>
  </p:clrMapOvr>
  <p:transition spd="med" advTm="4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D94E80-C727-4FB1-9E58-28CA3A1D4C43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826725280"/>
      </p:ext>
    </p:extLst>
  </p:cSld>
  <p:clrMapOvr>
    <a:masterClrMapping/>
  </p:clrMapOvr>
  <p:transition spd="med" advTm="4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5DA188-A57F-4CA4-B9C5-A86DB070CBC9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749145695"/>
      </p:ext>
    </p:extLst>
  </p:cSld>
  <p:clrMapOvr>
    <a:masterClrMapping/>
  </p:clrMapOvr>
  <p:transition spd="med" advTm="4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298B0C-D913-4586-9365-A39805F23B62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430242878"/>
      </p:ext>
    </p:extLst>
  </p:cSld>
  <p:clrMapOvr>
    <a:masterClrMapping/>
  </p:clrMapOvr>
  <p:transition spd="med" advTm="4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821C48-1526-423E-81C5-B7C6E420800A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806497186"/>
      </p:ext>
    </p:extLst>
  </p:cSld>
  <p:clrMapOvr>
    <a:masterClrMapping/>
  </p:clrMapOvr>
  <p:transition spd="med" advTm="4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6819E1-1241-450D-877A-7BC532BF231C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394364026"/>
      </p:ext>
    </p:extLst>
  </p:cSld>
  <p:clrMapOvr>
    <a:masterClrMapping/>
  </p:clrMapOvr>
  <p:transition spd="med" advTm="4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B2C3FB-8DB6-46E7-82B1-A2F6E0CE8D54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116092198"/>
      </p:ext>
    </p:extLst>
  </p:cSld>
  <p:clrMapOvr>
    <a:masterClrMapping/>
  </p:clrMapOvr>
  <p:transition spd="med" advTm="4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91870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1C29D1EE-7D39-421A-A3B7-C0757E3F00E0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zoom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2.png"/><Relationship Id="rId10" Type="http://schemas.openxmlformats.org/officeDocument/2006/relationships/image" Target="../media/image4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chemeClr val="bg1"/>
            </a:gs>
            <a:gs pos="100000">
              <a:srgbClr val="000099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4"/>
          <p:cNvSpPr txBox="1">
            <a:spLocks noChangeArrowheads="1"/>
          </p:cNvSpPr>
          <p:nvPr/>
        </p:nvSpPr>
        <p:spPr bwMode="auto">
          <a:xfrm>
            <a:off x="1835150" y="1844675"/>
            <a:ext cx="60499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s-ES" altLang="es-ES"/>
          </a:p>
        </p:txBody>
      </p:sp>
      <p:sp>
        <p:nvSpPr>
          <p:cNvPr id="2051" name="Text Box 5"/>
          <p:cNvSpPr txBox="1">
            <a:spLocks noChangeArrowheads="1"/>
          </p:cNvSpPr>
          <p:nvPr/>
        </p:nvSpPr>
        <p:spPr bwMode="auto">
          <a:xfrm>
            <a:off x="1476375" y="1844675"/>
            <a:ext cx="655161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s-ES" altLang="es-ES"/>
          </a:p>
        </p:txBody>
      </p:sp>
      <p:sp>
        <p:nvSpPr>
          <p:cNvPr id="2052" name="Text Box 6"/>
          <p:cNvSpPr txBox="1">
            <a:spLocks noChangeArrowheads="1"/>
          </p:cNvSpPr>
          <p:nvPr/>
        </p:nvSpPr>
        <p:spPr bwMode="auto">
          <a:xfrm>
            <a:off x="1908175" y="2565400"/>
            <a:ext cx="63373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altLang="es-ES" sz="5400"/>
              <a:t>El viaje de la vida</a:t>
            </a: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6423025" y="5829300"/>
            <a:ext cx="24479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altLang="es-ES" sz="2400" b="1">
                <a:latin typeface="Brush Script MT" pitchFamily="66" charset="0"/>
              </a:rPr>
              <a:t>Pps y Fotos:Belén H</a:t>
            </a:r>
          </a:p>
        </p:txBody>
      </p:sp>
      <p:pic>
        <p:nvPicPr>
          <p:cNvPr id="2" name="Israel IZ Kamakawiwo ole - Somewhere Over the Rainbow-Grande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55576" y="548680"/>
            <a:ext cx="487363" cy="487363"/>
          </a:xfrm>
          <a:prstGeom prst="rect">
            <a:avLst/>
          </a:prstGeom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46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 descr="Imagen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 descr="Imagen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7563" y="0"/>
            <a:ext cx="49688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3" descr="Imagen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5" descr="Imagen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 descr="Imagen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5" descr="Imagen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3" descr="Imagen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3" descr="Imagen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 descr="Imagen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5" descr="Imagen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" descr="Imagen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6" descr="Imagen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350"/>
            <a:ext cx="9144000" cy="687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6" descr="Imagen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5" descr="Imagen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3" descr="Imagen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5" descr="Imagen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5" descr="Imagen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5" descr="Imagen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3" descr="Imagen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3" descr="Imagen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7563" y="0"/>
            <a:ext cx="49688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3" descr="Imagen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3" descr="Imagen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4" descr="Imagen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3" descr="Imagen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3" descr="Imagen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3" descr="Imagen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 descr="Imagen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5025" y="-6350"/>
            <a:ext cx="4932363" cy="687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3" descr="Imagen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3" descr="Imagen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669900"/>
            </a:gs>
            <a:gs pos="100000">
              <a:srgbClr val="003300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 Box 2"/>
          <p:cNvSpPr txBox="1">
            <a:spLocks noChangeArrowheads="1"/>
          </p:cNvSpPr>
          <p:nvPr/>
        </p:nvSpPr>
        <p:spPr bwMode="auto">
          <a:xfrm>
            <a:off x="1116013" y="2133600"/>
            <a:ext cx="7488237" cy="2559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altLang="es-ES" sz="5400" b="1"/>
              <a:t>Nadie desaparece totalmente de este mundo ………</a:t>
            </a:r>
          </a:p>
        </p:txBody>
      </p:sp>
    </p:spTree>
  </p:cSld>
  <p:clrMapOvr>
    <a:masterClrMapping/>
  </p:clrMapOvr>
  <p:transition spd="med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0033CC"/>
            </a:gs>
            <a:gs pos="100000">
              <a:srgbClr val="000066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 Box 2"/>
          <p:cNvSpPr txBox="1">
            <a:spLocks noChangeArrowheads="1"/>
          </p:cNvSpPr>
          <p:nvPr/>
        </p:nvSpPr>
        <p:spPr bwMode="auto">
          <a:xfrm>
            <a:off x="1692275" y="2133600"/>
            <a:ext cx="6192838" cy="2559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ES" sz="5400" b="1">
                <a:solidFill>
                  <a:schemeClr val="bg1"/>
                </a:solidFill>
              </a:rPr>
              <a:t>.…. mientras haya alguien que le recuerde …..</a:t>
            </a:r>
          </a:p>
        </p:txBody>
      </p:sp>
    </p:spTree>
  </p:cSld>
  <p:clrMapOvr>
    <a:masterClrMapping/>
  </p:clrMapOvr>
  <p:transition spd="med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3" descr="Imagen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3" descr="Imagen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3" descr="Imagen3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FFCC00"/>
            </a:gs>
            <a:gs pos="100000">
              <a:srgbClr val="003300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ext Box 2"/>
          <p:cNvSpPr txBox="1">
            <a:spLocks noChangeArrowheads="1"/>
          </p:cNvSpPr>
          <p:nvPr/>
        </p:nvSpPr>
        <p:spPr bwMode="auto">
          <a:xfrm>
            <a:off x="1908175" y="1989138"/>
            <a:ext cx="6408738" cy="2559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altLang="es-ES" sz="5400" b="1"/>
              <a:t>Todos tenemos alguien a quien recordar ……</a:t>
            </a:r>
          </a:p>
        </p:txBody>
      </p:sp>
    </p:spTree>
  </p:cSld>
  <p:clrMapOvr>
    <a:masterClrMapping/>
  </p:clrMapOvr>
  <p:transition spd="med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2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7" descr="Imagen3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5" descr="Imagen3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3" descr="Imagen4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3" descr="Imagen4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3" descr="Imagen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3" descr="Imagen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3" descr="Imagen4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zo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rgbClr val="0066FF"/>
            </a:gs>
            <a:gs pos="95000">
              <a:srgbClr val="000099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6" name="Text Box 4"/>
          <p:cNvSpPr txBox="1">
            <a:spLocks noChangeArrowheads="1"/>
          </p:cNvSpPr>
          <p:nvPr/>
        </p:nvSpPr>
        <p:spPr bwMode="auto">
          <a:xfrm>
            <a:off x="5292725" y="6237288"/>
            <a:ext cx="36004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s-ES" altLang="es-ES">
              <a:solidFill>
                <a:schemeClr val="bg1"/>
              </a:solidFill>
            </a:endParaRPr>
          </a:p>
        </p:txBody>
      </p:sp>
      <p:sp>
        <p:nvSpPr>
          <p:cNvPr id="64517" name="Text Box 5"/>
          <p:cNvSpPr txBox="1">
            <a:spLocks noChangeArrowheads="1"/>
          </p:cNvSpPr>
          <p:nvPr/>
        </p:nvSpPr>
        <p:spPr bwMode="auto">
          <a:xfrm>
            <a:off x="1720453" y="4529930"/>
            <a:ext cx="504031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altLang="es-ES" b="1" dirty="0">
                <a:solidFill>
                  <a:schemeClr val="bg1"/>
                </a:solidFill>
                <a:latin typeface="Baskerville Old Face" pitchFamily="18" charset="0"/>
              </a:rPr>
              <a:t>Música:  </a:t>
            </a:r>
            <a:r>
              <a:rPr lang="es-ES" altLang="es-ES" b="1" dirty="0" err="1">
                <a:solidFill>
                  <a:schemeClr val="bg1"/>
                </a:solidFill>
                <a:latin typeface="Baskerville Old Face" pitchFamily="18" charset="0"/>
              </a:rPr>
              <a:t>Somewhere</a:t>
            </a:r>
            <a:r>
              <a:rPr lang="es-ES" altLang="es-ES" b="1" dirty="0">
                <a:solidFill>
                  <a:schemeClr val="bg1"/>
                </a:solidFill>
                <a:latin typeface="Baskerville Old Face" pitchFamily="18" charset="0"/>
              </a:rPr>
              <a:t> </a:t>
            </a:r>
            <a:r>
              <a:rPr lang="es-ES" altLang="es-ES" b="1" dirty="0" err="1">
                <a:solidFill>
                  <a:schemeClr val="bg1"/>
                </a:solidFill>
                <a:latin typeface="Baskerville Old Face" pitchFamily="18" charset="0"/>
              </a:rPr>
              <a:t>Over</a:t>
            </a:r>
            <a:r>
              <a:rPr lang="es-ES" altLang="es-ES" b="1" dirty="0">
                <a:solidFill>
                  <a:schemeClr val="bg1"/>
                </a:solidFill>
                <a:latin typeface="Baskerville Old Face" pitchFamily="18" charset="0"/>
              </a:rPr>
              <a:t> </a:t>
            </a:r>
            <a:r>
              <a:rPr lang="es-ES" altLang="es-ES" b="1" dirty="0" err="1">
                <a:solidFill>
                  <a:schemeClr val="bg1"/>
                </a:solidFill>
                <a:latin typeface="Baskerville Old Face" pitchFamily="18" charset="0"/>
              </a:rPr>
              <a:t>the</a:t>
            </a:r>
            <a:r>
              <a:rPr lang="es-ES" altLang="es-ES" b="1" dirty="0">
                <a:solidFill>
                  <a:schemeClr val="bg1"/>
                </a:solidFill>
                <a:latin typeface="Baskerville Old Face" pitchFamily="18" charset="0"/>
              </a:rPr>
              <a:t> </a:t>
            </a:r>
            <a:r>
              <a:rPr lang="es-ES" altLang="es-ES" b="1" dirty="0" err="1">
                <a:solidFill>
                  <a:schemeClr val="bg1"/>
                </a:solidFill>
                <a:latin typeface="Baskerville Old Face" pitchFamily="18" charset="0"/>
              </a:rPr>
              <a:t>Rainbow</a:t>
            </a:r>
            <a:endParaRPr lang="es-ES" altLang="es-ES" dirty="0">
              <a:solidFill>
                <a:schemeClr val="bg1"/>
              </a:solidFill>
            </a:endParaRPr>
          </a:p>
        </p:txBody>
      </p:sp>
      <p:sp>
        <p:nvSpPr>
          <p:cNvPr id="64519" name="Text Box 7"/>
          <p:cNvSpPr txBox="1">
            <a:spLocks noChangeArrowheads="1"/>
          </p:cNvSpPr>
          <p:nvPr/>
        </p:nvSpPr>
        <p:spPr bwMode="auto">
          <a:xfrm>
            <a:off x="5940152" y="5489577"/>
            <a:ext cx="24479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altLang="es-ES" b="1" dirty="0">
                <a:solidFill>
                  <a:schemeClr val="bg1"/>
                </a:solidFill>
                <a:latin typeface="Baskerville Old Face" pitchFamily="18" charset="0"/>
              </a:rPr>
              <a:t>Israel </a:t>
            </a:r>
            <a:r>
              <a:rPr lang="es-ES" altLang="es-ES" b="1" dirty="0" err="1">
                <a:solidFill>
                  <a:schemeClr val="bg1"/>
                </a:solidFill>
                <a:latin typeface="Baskerville Old Face" pitchFamily="18" charset="0"/>
              </a:rPr>
              <a:t>Kamakawiwo</a:t>
            </a:r>
            <a:endParaRPr lang="es-ES" alt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45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45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45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45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7" grpId="0"/>
      <p:bldP spid="64519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alt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6000" b="1" dirty="0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ES" sz="4800" dirty="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ES" sz="48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dirty="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ES" sz="44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b="1" dirty="0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ES" sz="4400" b="1" dirty="0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ES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480</TotalTime>
  <Words>55</Words>
  <Application>Microsoft Office PowerPoint</Application>
  <PresentationFormat>Presentación en pantalla (4:3)</PresentationFormat>
  <Paragraphs>9</Paragraphs>
  <Slides>45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45</vt:i4>
      </vt:variant>
    </vt:vector>
  </HeadingPairs>
  <TitlesOfParts>
    <vt:vector size="51" baseType="lpstr">
      <vt:lpstr>Arial</vt:lpstr>
      <vt:lpstr>Baskerville Old Face</vt:lpstr>
      <vt:lpstr>Brush Script MT</vt:lpstr>
      <vt:lpstr>Kristen ITC</vt:lpstr>
      <vt:lpstr>Diseño predeterminado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Casa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Belén</dc:creator>
  <cp:lastModifiedBy>Usuario de Windows</cp:lastModifiedBy>
  <cp:revision>56</cp:revision>
  <dcterms:created xsi:type="dcterms:W3CDTF">2015-01-15T23:44:53Z</dcterms:created>
  <dcterms:modified xsi:type="dcterms:W3CDTF">2017-10-24T22:23:00Z</dcterms:modified>
</cp:coreProperties>
</file>