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5" r:id="rId4"/>
    <p:sldId id="257" r:id="rId5"/>
    <p:sldId id="258" r:id="rId6"/>
    <p:sldId id="259" r:id="rId7"/>
    <p:sldId id="260" r:id="rId8"/>
    <p:sldId id="261" r:id="rId9"/>
    <p:sldId id="262" r:id="rId10"/>
    <p:sldId id="263" r:id="rId11"/>
    <p:sldId id="264"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8" autoAdjust="0"/>
    <p:restoredTop sz="94660"/>
  </p:normalViewPr>
  <p:slideViewPr>
    <p:cSldViewPr snapToGrid="0">
      <p:cViewPr varScale="1">
        <p:scale>
          <a:sx n="59" d="100"/>
          <a:sy n="59" d="100"/>
        </p:scale>
        <p:origin x="48" y="6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DD3B763-AE86-467C-9B2D-7EDCBFBF7FC3}"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1700687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DD3B763-AE86-467C-9B2D-7EDCBFBF7FC3}"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3524458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DD3B763-AE86-467C-9B2D-7EDCBFBF7FC3}"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3918086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DD3B763-AE86-467C-9B2D-7EDCBFBF7FC3}"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1270848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DD3B763-AE86-467C-9B2D-7EDCBFBF7FC3}" type="datetimeFigureOut">
              <a:rPr lang="es-CO" smtClean="0"/>
              <a:t>01/10/2016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1345381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DD3B763-AE86-467C-9B2D-7EDCBFBF7FC3}" type="datetimeFigureOut">
              <a:rPr lang="es-CO" smtClean="0"/>
              <a:t>01/10/2016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1289364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DD3B763-AE86-467C-9B2D-7EDCBFBF7FC3}" type="datetimeFigureOut">
              <a:rPr lang="es-CO" smtClean="0"/>
              <a:t>01/10/2016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3808973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DD3B763-AE86-467C-9B2D-7EDCBFBF7FC3}"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1560543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DD3B763-AE86-467C-9B2D-7EDCBFBF7FC3}"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1244319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DD3B763-AE86-467C-9B2D-7EDCBFBF7FC3}"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148644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DD3B763-AE86-467C-9B2D-7EDCBFBF7FC3}"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734F700-7C7F-44C2-8B1D-9D15CA57ADB8}" type="slidenum">
              <a:rPr lang="es-CO" smtClean="0"/>
              <a:t>‹Nº›</a:t>
            </a:fld>
            <a:endParaRPr lang="es-CO"/>
          </a:p>
        </p:txBody>
      </p:sp>
    </p:spTree>
    <p:extLst>
      <p:ext uri="{BB962C8B-B14F-4D97-AF65-F5344CB8AC3E}">
        <p14:creationId xmlns:p14="http://schemas.microsoft.com/office/powerpoint/2010/main" val="2174539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43749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3B763-AE86-467C-9B2D-7EDCBFBF7FC3}" type="datetimeFigureOut">
              <a:rPr lang="es-CO" smtClean="0"/>
              <a:t>01/10/2016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34F700-7C7F-44C2-8B1D-9D15CA57ADB8}" type="slidenum">
              <a:rPr lang="es-CO" smtClean="0"/>
              <a:t>‹Nº›</a:t>
            </a:fld>
            <a:endParaRPr lang="es-CO"/>
          </a:p>
        </p:txBody>
      </p:sp>
    </p:spTree>
    <p:extLst>
      <p:ext uri="{BB962C8B-B14F-4D97-AF65-F5344CB8AC3E}">
        <p14:creationId xmlns:p14="http://schemas.microsoft.com/office/powerpoint/2010/main" val="326417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48061994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1692442" y="1064709"/>
            <a:ext cx="8807116" cy="4247317"/>
          </a:xfrm>
          <a:prstGeom prst="rect">
            <a:avLst/>
          </a:prstGeom>
        </p:spPr>
        <p:txBody>
          <a:bodyPr wrap="square">
            <a:spAutoFit/>
          </a:bodyPr>
          <a:lstStyle/>
          <a:p>
            <a:r>
              <a:rPr lang="es-CO" b="1" i="1" dirty="0"/>
              <a:t>Singapur,</a:t>
            </a:r>
            <a:r>
              <a:rPr lang="es-CO" i="1" dirty="0"/>
              <a:t> es un pequeño país en una pequeña isla, pero con un poco más de cinco millones de habitantes, es una ciudad bastante poblada y, de hecho, es sólo superada por Mónaco como el país más densamente poblado del mundo. Sin embargo, a diferencia de muchos otros países densamente poblados, Singapur - con más del 50% de su superficie cubierta de vegetación y con más de 50 grandes parques y 4 reservas naturales - es una ciudad jardín encantadora. Grandes ciudades residenciales se han multiplicado por toda la isla, alrededor del centro limpio y moderno de la ciudad. El centro de la ciudad está situado en el sur. </a:t>
            </a:r>
          </a:p>
          <a:p>
            <a:r>
              <a:rPr lang="es-CO" b="1" i="1" dirty="0"/>
              <a:t>Singapur,</a:t>
            </a:r>
            <a:r>
              <a:rPr lang="es-CO" i="1" dirty="0"/>
              <a:t> dominada por el complejo Marina </a:t>
            </a:r>
            <a:r>
              <a:rPr lang="es-CO" i="1" dirty="0" err="1"/>
              <a:t>Bay</a:t>
            </a:r>
            <a:r>
              <a:rPr lang="es-CO" i="1" dirty="0"/>
              <a:t> </a:t>
            </a:r>
            <a:r>
              <a:rPr lang="es-CO" i="1" dirty="0" err="1"/>
              <a:t>Sands</a:t>
            </a:r>
            <a:r>
              <a:rPr lang="es-CO" i="1" dirty="0"/>
              <a:t> (hotel, casino, centro comercial, centro de convenciones y museo) y la represa de la Marina. Los Jardines que fueron abiertos recientemente al lado del complejo Marina </a:t>
            </a:r>
            <a:r>
              <a:rPr lang="es-CO" i="1" dirty="0" err="1"/>
              <a:t>Bay</a:t>
            </a:r>
            <a:r>
              <a:rPr lang="es-CO" i="1" dirty="0"/>
              <a:t> </a:t>
            </a:r>
            <a:r>
              <a:rPr lang="es-CO" i="1" dirty="0" err="1"/>
              <a:t>Sands</a:t>
            </a:r>
            <a:r>
              <a:rPr lang="es-CO" i="1" dirty="0"/>
              <a:t> forman un gran parque público que alberga dos grandes conservatorios con aire acondicionado - el </a:t>
            </a:r>
            <a:r>
              <a:rPr lang="es-CO" i="1" dirty="0" err="1"/>
              <a:t>Flower</a:t>
            </a:r>
            <a:r>
              <a:rPr lang="es-CO" i="1" dirty="0"/>
              <a:t> Dome y el Cloud </a:t>
            </a:r>
            <a:r>
              <a:rPr lang="es-CO" i="1" dirty="0" err="1"/>
              <a:t>Forest</a:t>
            </a:r>
            <a:r>
              <a:rPr lang="es-CO" i="1" dirty="0"/>
              <a:t>, así como un conjunto de gigantescos árboles.</a:t>
            </a:r>
          </a:p>
          <a:p>
            <a:r>
              <a:rPr lang="es-CO" b="1" i="1" dirty="0"/>
              <a:t>Singapur</a:t>
            </a:r>
            <a:r>
              <a:rPr lang="es-CO" i="1" dirty="0"/>
              <a:t>, vibrante y sorprendente, así es Singapur, el Tigre Asiático, una ciudad, isla y nación que con casi 5 millones de habitantes se ha convertido en un icono mundial. Junto con Bangkok y Hong Kong, Singapur es actualmente uno de los estandartes del Sudeste Asiático.</a:t>
            </a:r>
            <a:endParaRPr lang="es-CO" i="1" dirty="0"/>
          </a:p>
        </p:txBody>
      </p:sp>
      <p:sp>
        <p:nvSpPr>
          <p:cNvPr id="3" name="CuadroTexto 2"/>
          <p:cNvSpPr txBox="1"/>
          <p:nvPr/>
        </p:nvSpPr>
        <p:spPr>
          <a:xfrm>
            <a:off x="4892842" y="5312026"/>
            <a:ext cx="2406316"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Música Clásica-Versión moderna </a:t>
            </a:r>
            <a:endParaRPr lang="es-CO" sz="1000" b="1" i="1" dirty="0"/>
          </a:p>
        </p:txBody>
      </p:sp>
      <p:pic>
        <p:nvPicPr>
          <p:cNvPr id="7" name="Musica_clasica_en_version_modern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04722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619710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129370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52228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096845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44847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1993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172053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559464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630090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6327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18471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12474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11166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11999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91526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18288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70359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734773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40042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22152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04072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5853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91652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65103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98765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29359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87833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184265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91919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02109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91950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50972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54459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73787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23152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21939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0545177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579032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30258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70755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3331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148147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80545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7262093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20214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1182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42629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42391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947100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36168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29819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12614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43449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863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66208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815342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33493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63472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31215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414532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47566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028837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19462" cy="6858000"/>
          </a:xfrm>
          <a:prstGeom prst="rect">
            <a:avLst/>
          </a:prstGeom>
        </p:spPr>
      </p:pic>
    </p:spTree>
    <p:extLst>
      <p:ext uri="{BB962C8B-B14F-4D97-AF65-F5344CB8AC3E}">
        <p14:creationId xmlns:p14="http://schemas.microsoft.com/office/powerpoint/2010/main" val="164584973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45069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1241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275</Words>
  <Application>Microsoft Office PowerPoint</Application>
  <PresentationFormat>Panorámica</PresentationFormat>
  <Paragraphs>8</Paragraphs>
  <Slides>67</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67</vt:i4>
      </vt:variant>
    </vt:vector>
  </HeadingPairs>
  <TitlesOfParts>
    <vt:vector size="73"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10</cp:revision>
  <dcterms:created xsi:type="dcterms:W3CDTF">2016-07-23T02:48:58Z</dcterms:created>
  <dcterms:modified xsi:type="dcterms:W3CDTF">2016-10-01T12:48:18Z</dcterms:modified>
</cp:coreProperties>
</file>