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256" r:id="rId3"/>
    <p:sldId id="257" r:id="rId4"/>
    <p:sldId id="307" r:id="rId5"/>
    <p:sldId id="258" r:id="rId6"/>
    <p:sldId id="259" r:id="rId7"/>
    <p:sldId id="309" r:id="rId8"/>
    <p:sldId id="260" r:id="rId9"/>
    <p:sldId id="310" r:id="rId10"/>
    <p:sldId id="261" r:id="rId11"/>
    <p:sldId id="311"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8" r:id="rId50"/>
    <p:sldId id="312" r:id="rId51"/>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modifyVerifier cryptProviderType="rsaAES" cryptAlgorithmClass="hash" cryptAlgorithmType="typeAny" cryptAlgorithmSid="14" spinCount="100000" saltData="L3/xt07/I6KEVWFOUks1Kw==" hashData="kC7Yb1RUW9MyulBr2wQA2CXO+BgHes8KLvLgnO31NyXMi9moRlvtJdqeDqWQRGNzSDxbugjo1kg1awBYy20eH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1020"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2B0218-4C22-4F8E-B625-98449FC8203E}"/>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E063C01-73B2-40C9-BCD0-5AA783ACCB57}"/>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B0636AB-04D2-45D8-B4DD-AF7D45E733E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C8E2F01-2D05-43B8-8752-A6AC22E6A641}"/>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857534C-9181-4DFD-A9A1-1C8843B2C4D4}"/>
              </a:ext>
            </a:extLst>
          </p:cNvPr>
          <p:cNvSpPr>
            <a:spLocks noGrp="1"/>
          </p:cNvSpPr>
          <p:nvPr>
            <p:ph type="sldNum" sz="quarter" idx="12"/>
          </p:nvPr>
        </p:nvSpPr>
        <p:spPr/>
        <p:txBody>
          <a:bodyPr/>
          <a:lstStyle>
            <a:lvl1pPr>
              <a:defRPr/>
            </a:lvl1pPr>
          </a:lstStyle>
          <a:p>
            <a:fld id="{172A600E-3457-4E61-B445-3CF3E2EE122A}" type="slidenum">
              <a:rPr lang="es-ES_tradnl" altLang="es-ES"/>
              <a:pPr/>
              <a:t>‹Nº›</a:t>
            </a:fld>
            <a:endParaRPr lang="es-ES_tradnl" altLang="es-ES"/>
          </a:p>
        </p:txBody>
      </p:sp>
    </p:spTree>
    <p:extLst>
      <p:ext uri="{BB962C8B-B14F-4D97-AF65-F5344CB8AC3E}">
        <p14:creationId xmlns:p14="http://schemas.microsoft.com/office/powerpoint/2010/main" val="4066511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AC0F10-9D77-4AAB-8819-AD6D0B1EF3F8}"/>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48D33EB-9A89-4768-908C-6EC3ED49C1B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1757210-E7E7-4DBE-900E-F790EF93A35B}"/>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AABCE93-FAF4-4790-879A-1E34C5E4222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D67C8BF-B164-4920-AE40-111BAA4B0073}"/>
              </a:ext>
            </a:extLst>
          </p:cNvPr>
          <p:cNvSpPr>
            <a:spLocks noGrp="1"/>
          </p:cNvSpPr>
          <p:nvPr>
            <p:ph type="sldNum" sz="quarter" idx="12"/>
          </p:nvPr>
        </p:nvSpPr>
        <p:spPr/>
        <p:txBody>
          <a:bodyPr/>
          <a:lstStyle>
            <a:lvl1pPr>
              <a:defRPr/>
            </a:lvl1pPr>
          </a:lstStyle>
          <a:p>
            <a:fld id="{721C915A-A223-42E3-97AF-14DD1CAA2CBA}" type="slidenum">
              <a:rPr lang="es-ES_tradnl" altLang="es-ES"/>
              <a:pPr/>
              <a:t>‹Nº›</a:t>
            </a:fld>
            <a:endParaRPr lang="es-ES_tradnl" altLang="es-ES"/>
          </a:p>
        </p:txBody>
      </p:sp>
    </p:spTree>
    <p:extLst>
      <p:ext uri="{BB962C8B-B14F-4D97-AF65-F5344CB8AC3E}">
        <p14:creationId xmlns:p14="http://schemas.microsoft.com/office/powerpoint/2010/main" val="4005356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FC8615-C56E-48D7-B252-31C1A1FF4304}"/>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539E48-CCC7-41C0-AAE4-008BEE7EB26F}"/>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2302DEA-40CD-4CD2-AAE2-F35064B7E632}"/>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5E0859C-77EF-48D3-9700-DB65A35C949A}"/>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D8E534E6-FB74-4A88-81B2-077263E02AA6}"/>
              </a:ext>
            </a:extLst>
          </p:cNvPr>
          <p:cNvSpPr>
            <a:spLocks noGrp="1"/>
          </p:cNvSpPr>
          <p:nvPr>
            <p:ph type="sldNum" sz="quarter" idx="12"/>
          </p:nvPr>
        </p:nvSpPr>
        <p:spPr/>
        <p:txBody>
          <a:bodyPr/>
          <a:lstStyle>
            <a:lvl1pPr>
              <a:defRPr/>
            </a:lvl1pPr>
          </a:lstStyle>
          <a:p>
            <a:fld id="{6C3A62F7-BA69-4486-BE6C-49B2AEF9CE1B}" type="slidenum">
              <a:rPr lang="es-ES_tradnl" altLang="es-ES"/>
              <a:pPr/>
              <a:t>‹Nº›</a:t>
            </a:fld>
            <a:endParaRPr lang="es-ES_tradnl" altLang="es-ES"/>
          </a:p>
        </p:txBody>
      </p:sp>
    </p:spTree>
    <p:extLst>
      <p:ext uri="{BB962C8B-B14F-4D97-AF65-F5344CB8AC3E}">
        <p14:creationId xmlns:p14="http://schemas.microsoft.com/office/powerpoint/2010/main" val="4277724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BF01B4-B67E-4767-990B-E83BFB511382}"/>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FAD0A5D-2887-4B10-A407-4FA882060DB9}"/>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12E53DA-8924-407C-ACC7-9D1AC335BDDB}"/>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7854693-58D2-4CE2-8BD8-033E41AEC042}"/>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B3289063-945C-421D-82B7-80C974E8E0E8}"/>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45806B57-7155-4FE3-A97C-71029142179D}"/>
              </a:ext>
            </a:extLst>
          </p:cNvPr>
          <p:cNvSpPr>
            <a:spLocks noGrp="1"/>
          </p:cNvSpPr>
          <p:nvPr>
            <p:ph type="sldNum" sz="quarter" idx="12"/>
          </p:nvPr>
        </p:nvSpPr>
        <p:spPr/>
        <p:txBody>
          <a:bodyPr/>
          <a:lstStyle>
            <a:lvl1pPr>
              <a:defRPr/>
            </a:lvl1pPr>
          </a:lstStyle>
          <a:p>
            <a:fld id="{343FE3FE-1749-47BD-8F7B-645A708C5CB3}" type="slidenum">
              <a:rPr lang="es-ES_tradnl" altLang="es-ES"/>
              <a:pPr/>
              <a:t>‹Nº›</a:t>
            </a:fld>
            <a:endParaRPr lang="es-ES_tradnl" altLang="es-ES"/>
          </a:p>
        </p:txBody>
      </p:sp>
    </p:spTree>
    <p:extLst>
      <p:ext uri="{BB962C8B-B14F-4D97-AF65-F5344CB8AC3E}">
        <p14:creationId xmlns:p14="http://schemas.microsoft.com/office/powerpoint/2010/main" val="872581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005EC-A9D4-455B-B070-8DC908DF9232}"/>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181FDFC1-1DB3-4835-A38E-53E6F1E868C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B5FA751-4856-429B-9A87-8D454D6C213C}"/>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BCFBBA7-ACA2-498B-AF52-662D37E01B86}"/>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6140A0B-5C81-4623-943C-29A4EB23E55C}"/>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EC6D36C-E886-40A4-9818-07EDD21D7C58}"/>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2F2B1664-83C6-4F39-BE3D-CE769EAE5087}"/>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18AF23DF-533C-438C-8953-D87D7B916689}"/>
              </a:ext>
            </a:extLst>
          </p:cNvPr>
          <p:cNvSpPr>
            <a:spLocks noGrp="1"/>
          </p:cNvSpPr>
          <p:nvPr>
            <p:ph type="sldNum" sz="quarter" idx="12"/>
          </p:nvPr>
        </p:nvSpPr>
        <p:spPr/>
        <p:txBody>
          <a:bodyPr/>
          <a:lstStyle>
            <a:lvl1pPr>
              <a:defRPr/>
            </a:lvl1pPr>
          </a:lstStyle>
          <a:p>
            <a:fld id="{1FB729A1-B16B-437A-87BB-AAB99E7396CA}" type="slidenum">
              <a:rPr lang="es-ES_tradnl" altLang="es-ES"/>
              <a:pPr/>
              <a:t>‹Nº›</a:t>
            </a:fld>
            <a:endParaRPr lang="es-ES_tradnl" altLang="es-ES"/>
          </a:p>
        </p:txBody>
      </p:sp>
    </p:spTree>
    <p:extLst>
      <p:ext uri="{BB962C8B-B14F-4D97-AF65-F5344CB8AC3E}">
        <p14:creationId xmlns:p14="http://schemas.microsoft.com/office/powerpoint/2010/main" val="1635426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2F3D08-EA6F-4931-92BC-1B4E0092BE34}"/>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43E9E019-3D70-4385-8C40-77C41E8C7F3F}"/>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D248949C-1E77-4CFE-971D-88F70FED6AB2}"/>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97042AE5-FCDC-44A6-919A-784A64A35AE7}"/>
              </a:ext>
            </a:extLst>
          </p:cNvPr>
          <p:cNvSpPr>
            <a:spLocks noGrp="1"/>
          </p:cNvSpPr>
          <p:nvPr>
            <p:ph type="sldNum" sz="quarter" idx="12"/>
          </p:nvPr>
        </p:nvSpPr>
        <p:spPr/>
        <p:txBody>
          <a:bodyPr/>
          <a:lstStyle>
            <a:lvl1pPr>
              <a:defRPr/>
            </a:lvl1pPr>
          </a:lstStyle>
          <a:p>
            <a:fld id="{F8C82B80-DD58-449D-9C2E-5531770D10C8}" type="slidenum">
              <a:rPr lang="es-ES_tradnl" altLang="es-ES"/>
              <a:pPr/>
              <a:t>‹Nº›</a:t>
            </a:fld>
            <a:endParaRPr lang="es-ES_tradnl" altLang="es-ES"/>
          </a:p>
        </p:txBody>
      </p:sp>
    </p:spTree>
    <p:extLst>
      <p:ext uri="{BB962C8B-B14F-4D97-AF65-F5344CB8AC3E}">
        <p14:creationId xmlns:p14="http://schemas.microsoft.com/office/powerpoint/2010/main" val="703862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D5A6100-010F-4F1A-BDCA-95175DC87247}"/>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D0CA9E75-8409-4873-90E4-9C0D8010C72D}"/>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A9D03774-2940-4AE0-A23C-49C7A9323C0B}"/>
              </a:ext>
            </a:extLst>
          </p:cNvPr>
          <p:cNvSpPr>
            <a:spLocks noGrp="1"/>
          </p:cNvSpPr>
          <p:nvPr>
            <p:ph type="sldNum" sz="quarter" idx="12"/>
          </p:nvPr>
        </p:nvSpPr>
        <p:spPr/>
        <p:txBody>
          <a:bodyPr/>
          <a:lstStyle>
            <a:lvl1pPr>
              <a:defRPr/>
            </a:lvl1pPr>
          </a:lstStyle>
          <a:p>
            <a:fld id="{38F6DF76-2972-4BDD-B8CB-20A414ABDD98}" type="slidenum">
              <a:rPr lang="es-ES_tradnl" altLang="es-ES"/>
              <a:pPr/>
              <a:t>‹Nº›</a:t>
            </a:fld>
            <a:endParaRPr lang="es-ES_tradnl" altLang="es-ES"/>
          </a:p>
        </p:txBody>
      </p:sp>
    </p:spTree>
    <p:extLst>
      <p:ext uri="{BB962C8B-B14F-4D97-AF65-F5344CB8AC3E}">
        <p14:creationId xmlns:p14="http://schemas.microsoft.com/office/powerpoint/2010/main" val="1392609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87F2BF-179C-4219-8001-660B29A31CCC}"/>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B326A29-71FC-436E-A3F4-AB8DB676BD6A}"/>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88D05E4-5543-45DC-B925-002EC43B3AA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4A17278-2081-42DE-8914-C31053A61CA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CC6A480A-EE2B-44AC-AD3B-888A1C4D1B71}"/>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87047C72-0A60-4BC8-9BE1-ECA27F8A05BC}"/>
              </a:ext>
            </a:extLst>
          </p:cNvPr>
          <p:cNvSpPr>
            <a:spLocks noGrp="1"/>
          </p:cNvSpPr>
          <p:nvPr>
            <p:ph type="sldNum" sz="quarter" idx="12"/>
          </p:nvPr>
        </p:nvSpPr>
        <p:spPr/>
        <p:txBody>
          <a:bodyPr/>
          <a:lstStyle>
            <a:lvl1pPr>
              <a:defRPr/>
            </a:lvl1pPr>
          </a:lstStyle>
          <a:p>
            <a:fld id="{A4237B46-B068-4DDF-9BC3-8CB1411C81A7}" type="slidenum">
              <a:rPr lang="es-ES_tradnl" altLang="es-ES"/>
              <a:pPr/>
              <a:t>‹Nº›</a:t>
            </a:fld>
            <a:endParaRPr lang="es-ES_tradnl" altLang="es-ES"/>
          </a:p>
        </p:txBody>
      </p:sp>
    </p:spTree>
    <p:extLst>
      <p:ext uri="{BB962C8B-B14F-4D97-AF65-F5344CB8AC3E}">
        <p14:creationId xmlns:p14="http://schemas.microsoft.com/office/powerpoint/2010/main" val="3925320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5B85-4267-4C69-8541-CD4BCA586909}"/>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2B022A02-C79F-46A9-AC92-F4C24058769F}"/>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62F9858-ABDB-470B-A716-2F9C6A688B6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96F6BB8-4CFB-4A91-82F2-FFE906AF2F43}"/>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5D698D2D-A180-45F8-B3ED-92A3E8D4549C}"/>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AEE922E2-5DC6-44C6-8F89-51C8B2A145ED}"/>
              </a:ext>
            </a:extLst>
          </p:cNvPr>
          <p:cNvSpPr>
            <a:spLocks noGrp="1"/>
          </p:cNvSpPr>
          <p:nvPr>
            <p:ph type="sldNum" sz="quarter" idx="12"/>
          </p:nvPr>
        </p:nvSpPr>
        <p:spPr/>
        <p:txBody>
          <a:bodyPr/>
          <a:lstStyle>
            <a:lvl1pPr>
              <a:defRPr/>
            </a:lvl1pPr>
          </a:lstStyle>
          <a:p>
            <a:fld id="{463772B8-D5F2-4DFA-BA3E-F4C38998D2C8}" type="slidenum">
              <a:rPr lang="es-ES_tradnl" altLang="es-ES"/>
              <a:pPr/>
              <a:t>‹Nº›</a:t>
            </a:fld>
            <a:endParaRPr lang="es-ES_tradnl" altLang="es-ES"/>
          </a:p>
        </p:txBody>
      </p:sp>
    </p:spTree>
    <p:extLst>
      <p:ext uri="{BB962C8B-B14F-4D97-AF65-F5344CB8AC3E}">
        <p14:creationId xmlns:p14="http://schemas.microsoft.com/office/powerpoint/2010/main" val="3440676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CA0079-A4F8-41A4-A1BB-3501FC5CE7B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02B14A6C-7E35-46B8-A9FE-3F82159D3679}"/>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72A607F-9BB1-48CE-8AE2-3E9156EBD6A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26806A87-E983-4978-BB8D-D7487D319CA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E3206F77-D89A-4E68-9934-94C75DF96E9C}"/>
              </a:ext>
            </a:extLst>
          </p:cNvPr>
          <p:cNvSpPr>
            <a:spLocks noGrp="1"/>
          </p:cNvSpPr>
          <p:nvPr>
            <p:ph type="sldNum" sz="quarter" idx="12"/>
          </p:nvPr>
        </p:nvSpPr>
        <p:spPr/>
        <p:txBody>
          <a:bodyPr/>
          <a:lstStyle>
            <a:lvl1pPr>
              <a:defRPr/>
            </a:lvl1pPr>
          </a:lstStyle>
          <a:p>
            <a:fld id="{58BEBB8D-898A-4FCE-A4E3-8C643FCBC468}" type="slidenum">
              <a:rPr lang="es-ES_tradnl" altLang="es-ES"/>
              <a:pPr/>
              <a:t>‹Nº›</a:t>
            </a:fld>
            <a:endParaRPr lang="es-ES_tradnl" altLang="es-ES"/>
          </a:p>
        </p:txBody>
      </p:sp>
    </p:spTree>
    <p:extLst>
      <p:ext uri="{BB962C8B-B14F-4D97-AF65-F5344CB8AC3E}">
        <p14:creationId xmlns:p14="http://schemas.microsoft.com/office/powerpoint/2010/main" val="1754857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42F5D3A-1820-4D19-8938-9108B20574F5}"/>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53CA96-38C4-4971-9DDD-74253E4F89CE}"/>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3418583-4E49-4C38-A3CF-7210B2CC9D8E}"/>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BF98AAD-86A2-49A7-9149-4D07F766EDA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122CE192-B7F9-49E4-A2D7-36E622365DB5}"/>
              </a:ext>
            </a:extLst>
          </p:cNvPr>
          <p:cNvSpPr>
            <a:spLocks noGrp="1"/>
          </p:cNvSpPr>
          <p:nvPr>
            <p:ph type="sldNum" sz="quarter" idx="12"/>
          </p:nvPr>
        </p:nvSpPr>
        <p:spPr/>
        <p:txBody>
          <a:bodyPr/>
          <a:lstStyle>
            <a:lvl1pPr>
              <a:defRPr/>
            </a:lvl1pPr>
          </a:lstStyle>
          <a:p>
            <a:fld id="{3009A3F5-211C-4C7C-8B69-F535E68EF2D7}" type="slidenum">
              <a:rPr lang="es-ES_tradnl" altLang="es-ES"/>
              <a:pPr/>
              <a:t>‹Nº›</a:t>
            </a:fld>
            <a:endParaRPr lang="es-ES_tradnl" altLang="es-ES"/>
          </a:p>
        </p:txBody>
      </p:sp>
    </p:spTree>
    <p:extLst>
      <p:ext uri="{BB962C8B-B14F-4D97-AF65-F5344CB8AC3E}">
        <p14:creationId xmlns:p14="http://schemas.microsoft.com/office/powerpoint/2010/main" val="33483360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Marcador de contenido 1">
            <a:extLst>
              <a:ext uri="{FF2B5EF4-FFF2-40B4-BE49-F238E27FC236}">
                <a16:creationId xmlns:a16="http://schemas.microsoft.com/office/drawing/2014/main" id="{E9A2B529-4694-499F-8356-5DF9C97F3523}"/>
              </a:ext>
            </a:extLst>
          </p:cNvPr>
          <p:cNvSpPr>
            <a:spLocks noGrp="1"/>
          </p:cNvSpPr>
          <p:nvPr>
            <p:ph/>
          </p:nvPr>
        </p:nvSpPr>
        <p:spPr>
          <a:xfrm>
            <a:off x="685800" y="609600"/>
            <a:ext cx="7772400" cy="54864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3" name="Marcador de fecha 2">
            <a:extLst>
              <a:ext uri="{FF2B5EF4-FFF2-40B4-BE49-F238E27FC236}">
                <a16:creationId xmlns:a16="http://schemas.microsoft.com/office/drawing/2014/main" id="{2403EE8C-1B01-43D9-B0B8-148897838799}"/>
              </a:ext>
            </a:extLst>
          </p:cNvPr>
          <p:cNvSpPr>
            <a:spLocks noGrp="1"/>
          </p:cNvSpPr>
          <p:nvPr>
            <p:ph type="dt" sz="half" idx="10"/>
          </p:nvPr>
        </p:nvSpPr>
        <p:spPr>
          <a:xfrm>
            <a:off x="685800" y="6248400"/>
            <a:ext cx="1905000" cy="457200"/>
          </a:xfrm>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4FADEDF2-87CF-4E3F-BB86-6A643A25D917}"/>
              </a:ext>
            </a:extLst>
          </p:cNvPr>
          <p:cNvSpPr>
            <a:spLocks noGrp="1"/>
          </p:cNvSpPr>
          <p:nvPr>
            <p:ph type="ftr" sz="quarter" idx="11"/>
          </p:nvPr>
        </p:nvSpPr>
        <p:spPr>
          <a:xfrm>
            <a:off x="3124200" y="6248400"/>
            <a:ext cx="2895600" cy="457200"/>
          </a:xfrm>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AFD39AEC-D347-4EBA-B393-6E0EF63E43F1}"/>
              </a:ext>
            </a:extLst>
          </p:cNvPr>
          <p:cNvSpPr>
            <a:spLocks noGrp="1"/>
          </p:cNvSpPr>
          <p:nvPr>
            <p:ph type="sldNum" sz="quarter" idx="12"/>
          </p:nvPr>
        </p:nvSpPr>
        <p:spPr>
          <a:xfrm>
            <a:off x="6553200" y="6248400"/>
            <a:ext cx="1905000" cy="457200"/>
          </a:xfrm>
        </p:spPr>
        <p:txBody>
          <a:bodyPr/>
          <a:lstStyle>
            <a:lvl1pPr>
              <a:defRPr/>
            </a:lvl1pPr>
          </a:lstStyle>
          <a:p>
            <a:fld id="{AC03DF8A-B7C5-4ECA-9A8C-3B149E4768EE}" type="slidenum">
              <a:rPr lang="es-ES_tradnl" altLang="es-ES"/>
              <a:pPr/>
              <a:t>‹Nº›</a:t>
            </a:fld>
            <a:endParaRPr lang="es-ES_tradnl" altLang="es-ES"/>
          </a:p>
        </p:txBody>
      </p:sp>
    </p:spTree>
    <p:extLst>
      <p:ext uri="{BB962C8B-B14F-4D97-AF65-F5344CB8AC3E}">
        <p14:creationId xmlns:p14="http://schemas.microsoft.com/office/powerpoint/2010/main" val="6420168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F3D163-89B5-4E3E-B64F-0209C34808BC}"/>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0A7EADA-BF56-4644-83CA-107018647F7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9A2648B-B801-4A6A-B4C8-A3F467EAB66E}"/>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74412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B14B23F-927B-4539-8797-5F31FCB06B3D}"/>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D9437197-8432-4BEF-975B-B1EF8D6D6678}"/>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CFBA5EC3-235E-44A7-BF22-704FEB7A99B1}"/>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ES"/>
          </a:p>
        </p:txBody>
      </p:sp>
      <p:sp>
        <p:nvSpPr>
          <p:cNvPr id="1029" name="Rectangle 5">
            <a:extLst>
              <a:ext uri="{FF2B5EF4-FFF2-40B4-BE49-F238E27FC236}">
                <a16:creationId xmlns:a16="http://schemas.microsoft.com/office/drawing/2014/main" id="{3FCBD047-90FA-4A09-8696-3D723B639CA6}"/>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ES"/>
          </a:p>
        </p:txBody>
      </p:sp>
      <p:sp>
        <p:nvSpPr>
          <p:cNvPr id="1030" name="Rectangle 6">
            <a:extLst>
              <a:ext uri="{FF2B5EF4-FFF2-40B4-BE49-F238E27FC236}">
                <a16:creationId xmlns:a16="http://schemas.microsoft.com/office/drawing/2014/main" id="{C6798E9D-D406-4DD5-920A-969390DFD26E}"/>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0A49964-9AF3-453F-A9C6-2207D3F37857}"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8147CDE-A64E-4CC0-8F53-1D0C9A7248F9}"/>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878863942"/>
      </p:ext>
    </p:extLst>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2.wav"/><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49.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0" name="Text Box 4">
            <a:extLst>
              <a:ext uri="{FF2B5EF4-FFF2-40B4-BE49-F238E27FC236}">
                <a16:creationId xmlns:a16="http://schemas.microsoft.com/office/drawing/2014/main" id="{67332331-2616-458F-B0F5-21E548CCEBEA}"/>
              </a:ext>
            </a:extLst>
          </p:cNvPr>
          <p:cNvSpPr txBox="1">
            <a:spLocks noChangeArrowheads="1"/>
          </p:cNvSpPr>
          <p:nvPr/>
        </p:nvSpPr>
        <p:spPr bwMode="auto">
          <a:xfrm>
            <a:off x="1371600" y="2397125"/>
            <a:ext cx="6565900" cy="1631950"/>
          </a:xfrm>
          <a:prstGeom prst="rect">
            <a:avLst/>
          </a:prstGeom>
          <a:noFill/>
          <a:ln w="76200" cmpd="tri">
            <a:solidFill>
              <a:srgbClr val="3399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3600">
                <a:solidFill>
                  <a:schemeClr val="bg1"/>
                </a:solidFill>
                <a:latin typeface="Sylfaen" panose="010A0502050306030303" pitchFamily="18" charset="0"/>
              </a:rPr>
              <a:t>SINAGOGA DEL TRÁNSITO</a:t>
            </a:r>
          </a:p>
          <a:p>
            <a:pPr algn="ctr"/>
            <a:r>
              <a:rPr lang="es-ES_tradnl" altLang="es-ES" sz="3600">
                <a:solidFill>
                  <a:schemeClr val="bg1"/>
                </a:solidFill>
                <a:latin typeface="Sylfaen" panose="010A0502050306030303" pitchFamily="18" charset="0"/>
              </a:rPr>
              <a:t>MUSEO SAFARDI</a:t>
            </a:r>
          </a:p>
          <a:p>
            <a:pPr algn="ctr"/>
            <a:r>
              <a:rPr lang="es-ES_tradnl" altLang="es-ES">
                <a:solidFill>
                  <a:schemeClr val="bg1"/>
                </a:solidFill>
                <a:latin typeface="Sylfaen" panose="010A0502050306030303" pitchFamily="18" charset="0"/>
              </a:rPr>
              <a:t>TOLEDO · ESPAÑA</a:t>
            </a:r>
          </a:p>
        </p:txBody>
      </p:sp>
    </p:spTree>
  </p:cSld>
  <p:clrMapOvr>
    <a:masterClrMapping/>
  </p:clrMapOvr>
  <p:transition>
    <p:sndAc>
      <p:stSnd>
        <p:snd r:embed="rId2" name="A Day Without Rain.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a:extLst>
              <a:ext uri="{FF2B5EF4-FFF2-40B4-BE49-F238E27FC236}">
                <a16:creationId xmlns:a16="http://schemas.microsoft.com/office/drawing/2014/main" id="{47A56702-8370-4966-8CC5-1A685F3F8D09}"/>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a:extLst>
              <a:ext uri="{FF2B5EF4-FFF2-40B4-BE49-F238E27FC236}">
                <a16:creationId xmlns:a16="http://schemas.microsoft.com/office/drawing/2014/main" id="{3AB76DCD-4BEA-4782-91AB-642C4841208E}"/>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4732338"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0422" name="Text Box 6">
            <a:extLst>
              <a:ext uri="{FF2B5EF4-FFF2-40B4-BE49-F238E27FC236}">
                <a16:creationId xmlns:a16="http://schemas.microsoft.com/office/drawing/2014/main" id="{137AE20D-24DC-4D75-833A-D850208E9440}"/>
              </a:ext>
            </a:extLst>
          </p:cNvPr>
          <p:cNvSpPr txBox="1">
            <a:spLocks noChangeArrowheads="1"/>
          </p:cNvSpPr>
          <p:nvPr/>
        </p:nvSpPr>
        <p:spPr bwMode="auto">
          <a:xfrm>
            <a:off x="5416550" y="1150938"/>
            <a:ext cx="3103563" cy="4502150"/>
          </a:xfrm>
          <a:prstGeom prst="rect">
            <a:avLst/>
          </a:prstGeom>
          <a:noFill/>
          <a:ln w="9525">
            <a:solidFill>
              <a:srgbClr val="3399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sz="1600">
                <a:solidFill>
                  <a:schemeClr val="bg1"/>
                </a:solidFill>
                <a:latin typeface="Sylfaen" panose="010A0502050306030303" pitchFamily="18" charset="0"/>
              </a:rPr>
              <a:t>La sinagoga del Tránsito, o sinagoga de Samuel ha-Leví, situada en la ciudad de Toledo, es un edificio del siglo XIV erigido bajo el mecenazgo de Samuel ha-Levi en tiempos del rey Pedro I. Es una sinagoga construida en estilo mudéjar en la que destaca una armadura de par y nudillo, la Gran Sala de oración ornamentada con arquillos que permiten la entrada de luz exterior y frisos policromados en yeso decorados con motivos vegetales, geométricos y epigráficos, además de motivos heráldicos de la corona de Castilla.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43C9DB90-A7D5-426A-B95A-005EB209582D}"/>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3773488" y="0"/>
            <a:ext cx="5370512"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150" name="Text Box 6">
            <a:extLst>
              <a:ext uri="{FF2B5EF4-FFF2-40B4-BE49-F238E27FC236}">
                <a16:creationId xmlns:a16="http://schemas.microsoft.com/office/drawing/2014/main" id="{68EB910E-8EFE-4D36-95A6-1C467E3B51DF}"/>
              </a:ext>
            </a:extLst>
          </p:cNvPr>
          <p:cNvSpPr txBox="1">
            <a:spLocks noChangeArrowheads="1"/>
          </p:cNvSpPr>
          <p:nvPr/>
        </p:nvSpPr>
        <p:spPr bwMode="auto">
          <a:xfrm>
            <a:off x="319088" y="374650"/>
            <a:ext cx="3324225" cy="5969000"/>
          </a:xfrm>
          <a:prstGeom prst="rect">
            <a:avLst/>
          </a:prstGeom>
          <a:noFill/>
          <a:ln w="9525">
            <a:solidFill>
              <a:srgbClr val="3399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sz="1600">
                <a:solidFill>
                  <a:schemeClr val="bg1"/>
                </a:solidFill>
                <a:latin typeface="Sylfaen" panose="010A0502050306030303" pitchFamily="18" charset="0"/>
              </a:rPr>
              <a:t>La sinagoga fue construida entre los años 1357 y 1363, según las inscripciones que aparecen en el propio edificio. Fue realizada por orden de Samuel ha-Leví, miembro de la comunidad judía que, entre otros cargos, fue consejero y almojarife del Reino de Castilla durante el reinado de Pedro I de Castilla. La construcción se realizó pese a la existencia de la prohibición de erigir sinagogas, hecho que figura en Las Siete Partidas de Alfonso X, pero se incluía una provisión que permite a la Corona hacer excepciones a esta norma. Este fue el caso de la Sinagoga del Tránsito, cuya construcción fue permitida por Pedro I como agradecimiento por el apoyo y fidelidad de los judíos de la ciudad de Toledo al monarca en su lucha por la recuperación de la ciudad tras haber pasado a estar bajo control de Enrique de Trastámara.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D9BBC37F-35C6-4B44-BAE0-CEF47E70C8FD}"/>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705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6" name="Text Box 4">
            <a:extLst>
              <a:ext uri="{FF2B5EF4-FFF2-40B4-BE49-F238E27FC236}">
                <a16:creationId xmlns:a16="http://schemas.microsoft.com/office/drawing/2014/main" id="{D5C345BD-2FF1-44DC-9093-A01F36CBFA22}"/>
              </a:ext>
            </a:extLst>
          </p:cNvPr>
          <p:cNvSpPr txBox="1">
            <a:spLocks noChangeArrowheads="1"/>
          </p:cNvSpPr>
          <p:nvPr/>
        </p:nvSpPr>
        <p:spPr bwMode="auto">
          <a:xfrm>
            <a:off x="1289050" y="1149350"/>
            <a:ext cx="6621463" cy="3524250"/>
          </a:xfrm>
          <a:prstGeom prst="rect">
            <a:avLst/>
          </a:prstGeom>
          <a:noFill/>
          <a:ln w="9525">
            <a:solidFill>
              <a:srgbClr val="3399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sz="1600">
                <a:solidFill>
                  <a:schemeClr val="bg1"/>
                </a:solidFill>
                <a:latin typeface="Sylfaen" panose="010A0502050306030303" pitchFamily="18" charset="0"/>
              </a:rPr>
              <a:t>En esta época la aljama de Toledo se convirtió en la más rica e influyente de Castilla y algunos judíos, de la misma manera que en época árabe, ocuparon cargos importantes dentro de la Corte. Castilla, y como máximo exponente dentro de ella la ciudad de Toledo, presentaba una religión dominante y dos minorías aceptadas (mudéjar y judía) siempre que no interfiriesen con el cristianismo. Además, se facilitaba la conversión de las religiones minoritarias al cristianismo, mientras que el caso contrario era castigado. La comunidad judía se encontraba presente en Toledo desde época romana y visigoda. En época árabe estaba situada en la Madinat al Yahud, en la parte sudoccidental de la urbe, y tenía un carácter semi independiente dentro de la propia ciudad. La aljama de la ciudad de Toledo contaba con su propia organización y tres áreas fundamentales: fiscal, jurisdiccional y religiosa. Aunque eran siervos del rey, poseían privilegios, teniendo los rabinos una amplia autoridad en aspectos de derecho privado y ritual.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7" name="Picture 5">
            <a:extLst>
              <a:ext uri="{FF2B5EF4-FFF2-40B4-BE49-F238E27FC236}">
                <a16:creationId xmlns:a16="http://schemas.microsoft.com/office/drawing/2014/main" id="{6F597FA5-C238-4597-8968-33950931B3CB}"/>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0" name="Text Box 4">
            <a:extLst>
              <a:ext uri="{FF2B5EF4-FFF2-40B4-BE49-F238E27FC236}">
                <a16:creationId xmlns:a16="http://schemas.microsoft.com/office/drawing/2014/main" id="{46A70D7B-6C90-4331-AF64-A755E256C959}"/>
              </a:ext>
            </a:extLst>
          </p:cNvPr>
          <p:cNvSpPr txBox="1">
            <a:spLocks noChangeArrowheads="1"/>
          </p:cNvSpPr>
          <p:nvPr/>
        </p:nvSpPr>
        <p:spPr bwMode="auto">
          <a:xfrm>
            <a:off x="1081088" y="1343025"/>
            <a:ext cx="6926262" cy="4013200"/>
          </a:xfrm>
          <a:prstGeom prst="rect">
            <a:avLst/>
          </a:prstGeom>
          <a:noFill/>
          <a:ln w="9525">
            <a:solidFill>
              <a:srgbClr val="3399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sz="1600">
                <a:solidFill>
                  <a:schemeClr val="bg1"/>
                </a:solidFill>
                <a:latin typeface="Sylfaen" panose="010A0502050306030303" pitchFamily="18" charset="0"/>
              </a:rPr>
              <a:t>La Sinagoga del Tránsito se encuentra dentro de la judería, que estaba conformada por carnicerías, zocos, murallas, puertas, casas, calles, adarves, casas de estudio de la ley y hasta un total de diez sinagogas más. Toda esta información es conocida gracias a un poema del siglo XIV de Yakob Albeneh. También son conocidos, gracias a él, el nombre de algunos barrios de la judería como el de Hamanzeit. La minoría hebrea se asentó en la parte occidental de la ciudad; la judería tenía su propia muralla interior y la multitud de adarves y callejones facilitaban la defensa con puertas y cierres en la calle. La conquista de Toledo por los cristianos no cambió la situación de la comunidad judía y en el siglo XIII desaparece la cerca y el barrio judío se mezcla con la ciudad.</a:t>
            </a:r>
          </a:p>
          <a:p>
            <a:pPr algn="just"/>
            <a:endParaRPr lang="es-ES_tradnl" altLang="es-ES" sz="1600">
              <a:solidFill>
                <a:schemeClr val="bg1"/>
              </a:solidFill>
              <a:latin typeface="Sylfaen" panose="010A0502050306030303" pitchFamily="18" charset="0"/>
            </a:endParaRPr>
          </a:p>
          <a:p>
            <a:pPr algn="just"/>
            <a:r>
              <a:rPr lang="es-ES_tradnl" altLang="es-ES" sz="1600">
                <a:solidFill>
                  <a:schemeClr val="bg1"/>
                </a:solidFill>
                <a:latin typeface="Sylfaen" panose="010A0502050306030303" pitchFamily="18" charset="0"/>
              </a:rPr>
              <a:t>Tras la expulsión de los judíos en 1492, la judería es ocupada por la nobleza y el área de la sinagoga es concedido por los Reyes Católicos a la Orden de Calatrava, que sitúa allí el priorato de San Benito y la convierte en iglesia privada de la Orden, construyendo al lado norte un archivo para las Órdenes militares de Calatrava y Alcántara.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CF321187-8DE5-433B-9B04-07BEC467345E}"/>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4" name="Text Box 4">
            <a:extLst>
              <a:ext uri="{FF2B5EF4-FFF2-40B4-BE49-F238E27FC236}">
                <a16:creationId xmlns:a16="http://schemas.microsoft.com/office/drawing/2014/main" id="{AE5606C5-1B21-468B-B9CD-58F5308A688D}"/>
              </a:ext>
            </a:extLst>
          </p:cNvPr>
          <p:cNvSpPr txBox="1">
            <a:spLocks noChangeArrowheads="1"/>
          </p:cNvSpPr>
          <p:nvPr/>
        </p:nvSpPr>
        <p:spPr bwMode="auto">
          <a:xfrm>
            <a:off x="1163638" y="1136650"/>
            <a:ext cx="6899275" cy="4257675"/>
          </a:xfrm>
          <a:prstGeom prst="rect">
            <a:avLst/>
          </a:prstGeom>
          <a:noFill/>
          <a:ln w="9525">
            <a:solidFill>
              <a:srgbClr val="3399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 altLang="es-ES" sz="1600">
                <a:solidFill>
                  <a:schemeClr val="bg1"/>
                </a:solidFill>
                <a:latin typeface="Sylfaen" panose="010A0502050306030303" pitchFamily="18" charset="0"/>
              </a:rPr>
              <a:t>En el siglo XVII la iglesia de San Benito pasa a ser conocida popularmente como “del Tránsito” debido al encargo que un caballero calatravo realiza al pintor de la escuela toledana Juan Correa de Vivar, de un cuadro del Tránsito de Nuestra Señora, que adornó el altar plateresco desde entonces.</a:t>
            </a:r>
          </a:p>
          <a:p>
            <a:pPr algn="just"/>
            <a:endParaRPr lang="es-ES" altLang="es-ES" sz="1600">
              <a:solidFill>
                <a:schemeClr val="bg1"/>
              </a:solidFill>
              <a:latin typeface="Sylfaen" panose="010A0502050306030303" pitchFamily="18" charset="0"/>
            </a:endParaRPr>
          </a:p>
          <a:p>
            <a:pPr algn="just"/>
            <a:r>
              <a:rPr lang="es-ES" altLang="es-ES" sz="1600">
                <a:solidFill>
                  <a:schemeClr val="bg1"/>
                </a:solidFill>
                <a:latin typeface="Sylfaen" panose="010A0502050306030303" pitchFamily="18" charset="0"/>
              </a:rPr>
              <a:t>Hasta el siglo XIX la iglesia sigue perteneciendo a las órdenes militares, apareciendo en la documentación como “ermita de San Benito”, extramuros de la ciudad, muy abandonada y en continuo deterioro. La desamortización de 1835 apenas afecta al edificio pero si a los bienes muebles y en 1877 el rey, de conformidad con la Real Academia de Bellas Artes de San Fernando y a propuesta de la Dirección General de Instrucción Pública, declara la capilla del Tránsito como Monumento Nacional.</a:t>
            </a:r>
          </a:p>
          <a:p>
            <a:pPr algn="just"/>
            <a:endParaRPr lang="es-ES" altLang="es-ES" sz="1600">
              <a:solidFill>
                <a:schemeClr val="bg1"/>
              </a:solidFill>
              <a:latin typeface="Sylfaen" panose="010A0502050306030303" pitchFamily="18" charset="0"/>
            </a:endParaRPr>
          </a:p>
          <a:p>
            <a:pPr algn="just"/>
            <a:r>
              <a:rPr lang="es-ES" altLang="es-ES" sz="1600">
                <a:solidFill>
                  <a:schemeClr val="bg1"/>
                </a:solidFill>
                <a:latin typeface="Sylfaen" panose="010A0502050306030303" pitchFamily="18" charset="0"/>
              </a:rPr>
              <a:t>Posteriormente, en el año 1964, se decide que la Sinagoga Samuel ha-Leví sea la sede del museo sefardí, el cual tiene como objetivo conservar el legado de la cultura hispano-judía y sefardí para que quede integrada como parte esencial del Patrimonio Histórico Español, tarea que desempeña hasta la actualidad.</a:t>
            </a:r>
            <a:endParaRPr lang="es-ES_tradnl" altLang="es-ES" sz="1600">
              <a:solidFill>
                <a:schemeClr val="bg1"/>
              </a:solidFill>
              <a:latin typeface="Sylfaen" panose="010A0502050306030303"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Rectangle 7">
            <a:extLst>
              <a:ext uri="{FF2B5EF4-FFF2-40B4-BE49-F238E27FC236}">
                <a16:creationId xmlns:a16="http://schemas.microsoft.com/office/drawing/2014/main" id="{999BC566-A762-40CA-930A-D237382738CF}"/>
              </a:ext>
            </a:extLst>
          </p:cNvPr>
          <p:cNvSpPr>
            <a:spLocks noGrp="1" noChangeArrowheads="1"/>
          </p:cNvSpPr>
          <p:nvPr>
            <p:ph type="title"/>
          </p:nvPr>
        </p:nvSpPr>
        <p:spPr/>
        <p:txBody>
          <a:bodyPr/>
          <a:lstStyle/>
          <a:p>
            <a:endParaRPr lang="es-ES_tradnl" altLang="es-ES"/>
          </a:p>
        </p:txBody>
      </p:sp>
      <p:pic>
        <p:nvPicPr>
          <p:cNvPr id="11268" name="Picture 4">
            <a:extLst>
              <a:ext uri="{FF2B5EF4-FFF2-40B4-BE49-F238E27FC236}">
                <a16:creationId xmlns:a16="http://schemas.microsoft.com/office/drawing/2014/main" id="{0F4F8160-7D35-436A-9CDE-1677E029200B}"/>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4770438"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270" name="Picture 6">
            <a:extLst>
              <a:ext uri="{FF2B5EF4-FFF2-40B4-BE49-F238E27FC236}">
                <a16:creationId xmlns:a16="http://schemas.microsoft.com/office/drawing/2014/main" id="{921E45A7-9390-4D40-BC51-528CE3409B59}"/>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876800" y="0"/>
            <a:ext cx="42672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5" name="Picture 7">
            <a:extLst>
              <a:ext uri="{FF2B5EF4-FFF2-40B4-BE49-F238E27FC236}">
                <a16:creationId xmlns:a16="http://schemas.microsoft.com/office/drawing/2014/main" id="{CE47D365-9B9B-4D36-A6EE-C4A0E2B145F3}"/>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E4831D2F-DC3A-47B3-B87C-EB143486DD47}"/>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6B5E990A-657D-4231-900E-44D41837936C}"/>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1176338"/>
            <a:ext cx="9144000" cy="45323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650A337C-835A-4C14-A38E-9440D36330C5}"/>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4BEE89FD-1656-45DF-8F44-9944D7FFAB0E}"/>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46C0A421-0BC0-44EB-A02D-E01CE8D7C6DC}"/>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901825" y="0"/>
            <a:ext cx="5216525"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C5663300-88BF-4C75-9F88-47FE0C145F41}"/>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9246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751A66BA-B899-4D71-BCF2-8002216E515D}"/>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9230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915AAF8A-229C-4A8F-B474-D3D7433785B4}"/>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224088" y="0"/>
            <a:ext cx="4691062"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92C49EB7-AAB3-477C-AA01-F509B48D1EA1}"/>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211263" y="-57150"/>
            <a:ext cx="6915150" cy="6915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72D8FB9F-B445-4001-840E-2AA799164BC6}"/>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0DBBED4D-6A1A-4C61-B62A-517029EE94D2}"/>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2209B131-8E39-4714-8F8E-B4843AEFF1B2}"/>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795463" y="0"/>
            <a:ext cx="5207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12911465-6C96-4384-B05F-79A337771EF7}"/>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941388" y="0"/>
            <a:ext cx="7304087" cy="73040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C8484C34-E699-41EB-A849-0F4615EC19A9}"/>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6770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7C93F4CD-845E-49EA-A1EB-3D4990D8C29B}"/>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943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66F0D198-6995-4DBA-8869-9C454E6AD3B0}"/>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24DDA08F-DCDB-46A2-9AD7-CA9961C6345F}"/>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068513" y="0"/>
            <a:ext cx="5080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49CA87C6-57BC-4529-8FAA-97B62838FFCA}"/>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182688" y="0"/>
            <a:ext cx="7110412"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2DAA90AE-B191-4876-A46D-6034D4407D0F}"/>
              </a:ext>
            </a:extLst>
          </p:cNvPr>
          <p:cNvPicPr>
            <a:picLocks noChangeAspect="1" noChangeArrowheads="1"/>
          </p:cNvPicPr>
          <p:nvPr>
            <p:ph/>
          </p:nvPr>
        </p:nvPicPr>
        <p:blipFill>
          <a:blip r:embed="rId3">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sndAc>
      <p:stSnd>
        <p:snd r:embed="rId2" name="Ancient Memories.wav"/>
      </p:stSnd>
    </p:sndAc>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7AD27493-80EA-407E-84B0-3B190B24D290}"/>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23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694D2CD9-6CEB-46BB-8177-129978F3EAE3}"/>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1131888"/>
            <a:ext cx="9144000" cy="4572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7B4E3837-4F37-46C8-BF84-5554D3A32487}"/>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878013" y="0"/>
            <a:ext cx="51435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4063D2A8-8556-454B-B7D4-FBE445497FC9}"/>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925513"/>
            <a:ext cx="9144000" cy="50577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0BFEB0AB-A4A0-4DB0-B9DF-AA83522E2766}"/>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7032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370BFDF1-B029-4D35-B41D-7B9C2EBA0C98}"/>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870075" y="0"/>
            <a:ext cx="5434013"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11A30A69-4633-441F-AEF6-1A1A523E66DF}"/>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333375" y="0"/>
            <a:ext cx="8412163" cy="6875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1" name="Picture 5">
            <a:extLst>
              <a:ext uri="{FF2B5EF4-FFF2-40B4-BE49-F238E27FC236}">
                <a16:creationId xmlns:a16="http://schemas.microsoft.com/office/drawing/2014/main" id="{BBD9C38D-4049-471B-A0DD-10FAC0E2A986}"/>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103438" y="0"/>
            <a:ext cx="48514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A8B02223-C940-4729-92C8-C72F956D881E}"/>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3BA198C6-44A2-49B4-B595-07CE813EE7A7}"/>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986D6E0C-D4CF-4AD3-8315-AF0E132BDE30}"/>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42CA2DD6-DC90-48D3-AAE1-D48FD6418935}"/>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2046288" y="0"/>
            <a:ext cx="5135562"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6EAEA30D-898A-4F37-B48E-F434E42F808C}"/>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659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B2D9AF53-CA94-4375-B213-D5482C6B6CB3}"/>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a:extLst>
              <a:ext uri="{FF2B5EF4-FFF2-40B4-BE49-F238E27FC236}">
                <a16:creationId xmlns:a16="http://schemas.microsoft.com/office/drawing/2014/main" id="{C7EFA3E4-B889-4B2D-8CB5-74C6A7E53A3B}"/>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a:extLst>
              <a:ext uri="{FF2B5EF4-FFF2-40B4-BE49-F238E27FC236}">
                <a16:creationId xmlns:a16="http://schemas.microsoft.com/office/drawing/2014/main" id="{036FAE51-C03F-4C85-A6FD-A6BAD013EFAF}"/>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104450" name="Rectangle 2">
            <a:extLst>
              <a:ext uri="{FF2B5EF4-FFF2-40B4-BE49-F238E27FC236}">
                <a16:creationId xmlns:a16="http://schemas.microsoft.com/office/drawing/2014/main" id="{D6026800-1B12-42A3-B90D-88C2FDEBE8DD}"/>
              </a:ext>
            </a:extLst>
          </p:cNvPr>
          <p:cNvSpPr>
            <a:spLocks noGrp="1" noChangeArrowheads="1"/>
          </p:cNvSpPr>
          <p:nvPr>
            <p:ph type="subTitle" idx="1"/>
          </p:nvPr>
        </p:nvSpPr>
        <p:spPr>
          <a:xfrm>
            <a:off x="1403350" y="5734050"/>
            <a:ext cx="6400800" cy="815975"/>
          </a:xfrm>
        </p:spPr>
        <p:txBody>
          <a:bodyPr/>
          <a:lstStyle/>
          <a:p>
            <a:r>
              <a:rPr lang="es-ES_tradnl" altLang="es-ES" b="1">
                <a:solidFill>
                  <a:srgbClr val="FFCC66"/>
                </a:solidFill>
                <a:latin typeface="Sylfaen" panose="010A0502050306030303" pitchFamily="18" charset="0"/>
              </a:rPr>
              <a:t>VICTOR NOVELLÓN</a:t>
            </a:r>
            <a:endParaRPr lang="es-ES" altLang="es-ES" b="1">
              <a:solidFill>
                <a:srgbClr val="FFCC66"/>
              </a:solidFill>
              <a:latin typeface="Sylfaen" panose="010A0502050306030303" pitchFamily="18" charset="0"/>
            </a:endParaRPr>
          </a:p>
        </p:txBody>
      </p:sp>
      <p:pic>
        <p:nvPicPr>
          <p:cNvPr id="104451" name="Picture 3">
            <a:extLst>
              <a:ext uri="{FF2B5EF4-FFF2-40B4-BE49-F238E27FC236}">
                <a16:creationId xmlns:a16="http://schemas.microsoft.com/office/drawing/2014/main" id="{B82FCC23-8137-4052-95F1-194B276B34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extLst>
            <a:ext uri="{909E8E84-426E-40DD-AFC4-6F175D3DCCD1}">
              <a14:hiddenFill xmlns:a14="http://schemas.microsoft.com/office/drawing/2010/main">
                <a:solidFill>
                  <a:srgbClr val="FFFFFF"/>
                </a:solidFill>
              </a14:hiddenFill>
            </a:ext>
          </a:extLst>
        </p:spPr>
      </p:pic>
      <p:sp>
        <p:nvSpPr>
          <p:cNvPr id="104452" name="Text Box 4">
            <a:extLst>
              <a:ext uri="{FF2B5EF4-FFF2-40B4-BE49-F238E27FC236}">
                <a16:creationId xmlns:a16="http://schemas.microsoft.com/office/drawing/2014/main" id="{0F7417D9-1D34-44D8-B9EB-8BE541F73F23}"/>
              </a:ext>
            </a:extLst>
          </p:cNvPr>
          <p:cNvSpPr txBox="1">
            <a:spLocks noChangeArrowheads="1"/>
          </p:cNvSpPr>
          <p:nvPr/>
        </p:nvSpPr>
        <p:spPr bwMode="auto">
          <a:xfrm>
            <a:off x="539750" y="908050"/>
            <a:ext cx="81359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2800" b="1">
                <a:solidFill>
                  <a:srgbClr val="FFCC66"/>
                </a:solidFill>
                <a:latin typeface="Sylfaen" panose="010A0502050306030303" pitchFamily="18" charset="0"/>
              </a:rPr>
              <a:t>GRACIAS Y QUE TENGAS UN BUEN DÍA</a:t>
            </a:r>
          </a:p>
        </p:txBody>
      </p:sp>
    </p:spTree>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2194A96-6C34-4BAA-AD70-403635BCDCCD}"/>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4D4D95B8-730A-463F-9081-BB85252BD1E7}"/>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3F4C95BE-9F33-471A-BFEF-6199234DBF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31B91DA-2F4E-4375-AE08-06F595205A69}"/>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54C761AF-E3A1-4748-802D-312E38FA2A9B}"/>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FB369423-35C0-482B-B8F4-C85A5FC7FA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664D0E6-2261-41F9-B487-9B579FFC3F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94F7CA3-CBD0-4533-85FA-58B37F5C33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EF4E493-A13B-4084-AD4E-05A54E972D3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4642034-2FE3-4132-B818-F95B42FE22E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45CAE0D-457E-4A1C-BB44-07599744681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5583977"/>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40</TotalTime>
  <Words>890</Words>
  <Application>Microsoft Office PowerPoint</Application>
  <PresentationFormat>Presentación en pantalla (4:3)</PresentationFormat>
  <Paragraphs>18</Paragraphs>
  <Slides>49</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49</vt:i4>
      </vt:variant>
    </vt:vector>
  </HeadingPairs>
  <TitlesOfParts>
    <vt:vector size="54" baseType="lpstr">
      <vt:lpstr>Times New Roman</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15</cp:revision>
  <dcterms:created xsi:type="dcterms:W3CDTF">1601-01-01T00:00:00Z</dcterms:created>
  <dcterms:modified xsi:type="dcterms:W3CDTF">2020-03-28T11:32:59Z</dcterms:modified>
</cp:coreProperties>
</file>