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12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llPfjiq7ZvR7KGPN6/AxQ==" hashData="jiI80khuXEw/En6LBFbCx0OcB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9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0" y="-10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71571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70219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3872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12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2965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85716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69572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31305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45170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45379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11999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10CED-F1CD-423D-98CF-A2C9FF4143BC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E39F8-9227-4D56-BC58-53D2BE10A6B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529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30585" y="5519058"/>
            <a:ext cx="17308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>
                <a:solidFill>
                  <a:schemeClr val="bg1"/>
                </a:solidFill>
              </a:rPr>
              <a:t>Creación de: </a:t>
            </a:r>
          </a:p>
          <a:p>
            <a:pPr algn="ctr"/>
            <a:r>
              <a:rPr lang="es-CO" sz="1100" b="1" i="1" dirty="0" smtClean="0">
                <a:solidFill>
                  <a:schemeClr val="bg1"/>
                </a:solidFill>
              </a:rPr>
              <a:t>Jeremías candelo Valencia</a:t>
            </a:r>
          </a:p>
          <a:p>
            <a:pPr algn="ctr"/>
            <a:r>
              <a:rPr lang="es-CO" sz="1100" b="1" i="1" dirty="0" smtClean="0">
                <a:solidFill>
                  <a:schemeClr val="bg1"/>
                </a:solidFill>
              </a:rPr>
              <a:t>Para mis </a:t>
            </a:r>
            <a:r>
              <a:rPr lang="es-CO" sz="1100" b="1" i="1" dirty="0" err="1" smtClean="0">
                <a:solidFill>
                  <a:schemeClr val="bg1"/>
                </a:solidFill>
              </a:rPr>
              <a:t>pps</a:t>
            </a:r>
            <a:endParaRPr lang="es-CO" sz="11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100" b="1" i="1" dirty="0" smtClean="0">
                <a:solidFill>
                  <a:schemeClr val="bg1"/>
                </a:solidFill>
              </a:rPr>
              <a:t>Música:</a:t>
            </a:r>
            <a:endParaRPr lang="es-CO" sz="1100" b="1" i="1" dirty="0">
              <a:solidFill>
                <a:schemeClr val="bg1"/>
              </a:solidFill>
            </a:endParaRPr>
          </a:p>
        </p:txBody>
      </p:sp>
      <p:pic>
        <p:nvPicPr>
          <p:cNvPr id="4" name="Eclipse_total_del_amor_-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56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93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783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03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940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424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51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829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97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46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870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410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502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732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445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43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54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917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43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87482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3776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3512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2002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43906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92790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1807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64863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1549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86258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35079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65774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39949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7073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9831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69103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7748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176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62545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9577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9466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87261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6655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56043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55212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29138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6569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99561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82278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5069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62377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145217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27</Words>
  <Application>Microsoft Office PowerPoint</Application>
  <PresentationFormat>Personalizado</PresentationFormat>
  <Paragraphs>6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6</cp:revision>
  <dcterms:created xsi:type="dcterms:W3CDTF">2016-05-12T14:37:30Z</dcterms:created>
  <dcterms:modified xsi:type="dcterms:W3CDTF">2016-05-12T21:24:56Z</dcterms:modified>
</cp:coreProperties>
</file>