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4" r:id="rId4"/>
    <p:sldId id="257" r:id="rId5"/>
    <p:sldId id="294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2" r:id="rId20"/>
    <p:sldId id="273" r:id="rId21"/>
    <p:sldId id="274" r:id="rId22"/>
    <p:sldId id="277" r:id="rId23"/>
    <p:sldId id="275" r:id="rId24"/>
    <p:sldId id="276" r:id="rId25"/>
    <p:sldId id="278" r:id="rId26"/>
    <p:sldId id="271" r:id="rId27"/>
    <p:sldId id="280" r:id="rId28"/>
    <p:sldId id="279" r:id="rId29"/>
    <p:sldId id="281" r:id="rId30"/>
    <p:sldId id="282" r:id="rId31"/>
    <p:sldId id="283" r:id="rId32"/>
    <p:sldId id="285" r:id="rId33"/>
    <p:sldId id="284" r:id="rId34"/>
    <p:sldId id="286" r:id="rId35"/>
    <p:sldId id="288" r:id="rId36"/>
    <p:sldId id="287" r:id="rId37"/>
    <p:sldId id="289" r:id="rId38"/>
    <p:sldId id="304" r:id="rId39"/>
    <p:sldId id="290" r:id="rId40"/>
    <p:sldId id="291" r:id="rId41"/>
    <p:sldId id="292" r:id="rId42"/>
    <p:sldId id="293" r:id="rId43"/>
    <p:sldId id="295" r:id="rId44"/>
    <p:sldId id="296" r:id="rId45"/>
    <p:sldId id="297" r:id="rId46"/>
    <p:sldId id="298" r:id="rId47"/>
    <p:sldId id="299" r:id="rId48"/>
    <p:sldId id="301" r:id="rId49"/>
    <p:sldId id="300" r:id="rId50"/>
    <p:sldId id="302" r:id="rId51"/>
    <p:sldId id="307" r:id="rId52"/>
    <p:sldId id="303" r:id="rId53"/>
    <p:sldId id="308" r:id="rId54"/>
    <p:sldId id="305" r:id="rId55"/>
    <p:sldId id="306" r:id="rId56"/>
    <p:sldId id="309" r:id="rId57"/>
    <p:sldId id="310" r:id="rId58"/>
    <p:sldId id="313" r:id="rId59"/>
    <p:sldId id="315" r:id="rId60"/>
    <p:sldId id="312" r:id="rId61"/>
    <p:sldId id="311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afz0C99SEsFZqgblOwtBQ==" hashData="qfM0gEdCH3NL2VPtTrpqd3OE/B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34" d="100"/>
          <a:sy n="34" d="100"/>
        </p:scale>
        <p:origin x="-96" y="-17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4EFB2-B87F-4753-8CF8-E437870FAFB5}" type="datetimeFigureOut">
              <a:rPr lang="es-CO" smtClean="0"/>
              <a:pPr/>
              <a:t>18/05/2017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AB80-BC9D-4A65-95B2-43C3EB9B736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51935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4EFB2-B87F-4753-8CF8-E437870FAFB5}" type="datetimeFigureOut">
              <a:rPr lang="es-CO" smtClean="0"/>
              <a:pPr/>
              <a:t>18/05/2017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AB80-BC9D-4A65-95B2-43C3EB9B736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48810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4EFB2-B87F-4753-8CF8-E437870FAFB5}" type="datetimeFigureOut">
              <a:rPr lang="es-CO" smtClean="0"/>
              <a:pPr/>
              <a:t>18/05/2017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AB80-BC9D-4A65-95B2-43C3EB9B736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75943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4EFB2-B87F-4753-8CF8-E437870FAFB5}" type="datetimeFigureOut">
              <a:rPr lang="es-CO" smtClean="0"/>
              <a:pPr/>
              <a:t>18/05/2017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AB80-BC9D-4A65-95B2-43C3EB9B736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96025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4EFB2-B87F-4753-8CF8-E437870FAFB5}" type="datetimeFigureOut">
              <a:rPr lang="es-CO" smtClean="0"/>
              <a:pPr/>
              <a:t>18/05/2017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AB80-BC9D-4A65-95B2-43C3EB9B736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45140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4EFB2-B87F-4753-8CF8-E437870FAFB5}" type="datetimeFigureOut">
              <a:rPr lang="es-CO" smtClean="0"/>
              <a:pPr/>
              <a:t>18/05/2017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AB80-BC9D-4A65-95B2-43C3EB9B736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31262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4EFB2-B87F-4753-8CF8-E437870FAFB5}" type="datetimeFigureOut">
              <a:rPr lang="es-CO" smtClean="0"/>
              <a:pPr/>
              <a:t>18/05/2017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AB80-BC9D-4A65-95B2-43C3EB9B736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32753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4EFB2-B87F-4753-8CF8-E437870FAFB5}" type="datetimeFigureOut">
              <a:rPr lang="es-CO" smtClean="0"/>
              <a:pPr/>
              <a:t>18/05/2017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AB80-BC9D-4A65-95B2-43C3EB9B736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28037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4EFB2-B87F-4753-8CF8-E437870FAFB5}" type="datetimeFigureOut">
              <a:rPr lang="es-CO" smtClean="0"/>
              <a:pPr/>
              <a:t>18/05/2017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AB80-BC9D-4A65-95B2-43C3EB9B736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98771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4EFB2-B87F-4753-8CF8-E437870FAFB5}" type="datetimeFigureOut">
              <a:rPr lang="es-CO" smtClean="0"/>
              <a:pPr/>
              <a:t>18/05/2017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AB80-BC9D-4A65-95B2-43C3EB9B736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15699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4EFB2-B87F-4753-8CF8-E437870FAFB5}" type="datetimeFigureOut">
              <a:rPr lang="es-CO" smtClean="0"/>
              <a:pPr/>
              <a:t>18/05/2017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AB80-BC9D-4A65-95B2-43C3EB9B736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587246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D4EFB2-B87F-4753-8CF8-E437870FAFB5}" type="datetimeFigureOut">
              <a:rPr lang="es-CO" smtClean="0"/>
              <a:pPr/>
              <a:t>18/05/2017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2AB80-BC9D-4A65-95B2-43C3EB9B736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23244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04457" y="1305341"/>
            <a:ext cx="618308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La Sierra de </a:t>
            </a:r>
            <a:r>
              <a:rPr lang="es-CO" i="1" dirty="0" err="1"/>
              <a:t>Tramuntana</a:t>
            </a:r>
            <a:r>
              <a:rPr lang="es-CO" i="1" dirty="0"/>
              <a:t> es el conjunto montañoso más grande de Mallorca, de gran valor ecológico y cultural, razones por las que la UNESCO la nombró Patrimonio Cultural en 2011.</a:t>
            </a:r>
          </a:p>
          <a:p>
            <a:pPr algn="ctr"/>
            <a:r>
              <a:rPr lang="es-CO" i="1" dirty="0" smtClean="0"/>
              <a:t>Tiene </a:t>
            </a:r>
            <a:r>
              <a:rPr lang="es-CO" i="1" dirty="0"/>
              <a:t>unos 90 km de largo, desde cabo de </a:t>
            </a:r>
            <a:r>
              <a:rPr lang="es-CO" i="1" dirty="0" err="1"/>
              <a:t>Formentor</a:t>
            </a:r>
            <a:r>
              <a:rPr lang="es-CO" i="1" dirty="0"/>
              <a:t> en </a:t>
            </a:r>
            <a:r>
              <a:rPr lang="es-CO" i="1" dirty="0" err="1"/>
              <a:t>Pollença</a:t>
            </a:r>
            <a:r>
              <a:rPr lang="es-CO" i="1" dirty="0"/>
              <a:t> hasta cabo de </a:t>
            </a:r>
            <a:r>
              <a:rPr lang="es-CO" i="1" dirty="0" err="1"/>
              <a:t>Sa</a:t>
            </a:r>
            <a:r>
              <a:rPr lang="es-CO" i="1" dirty="0"/>
              <a:t> Mola en </a:t>
            </a:r>
            <a:r>
              <a:rPr lang="es-CO" i="1" dirty="0" err="1"/>
              <a:t>Andratx</a:t>
            </a:r>
            <a:r>
              <a:rPr lang="es-CO" i="1" dirty="0"/>
              <a:t>, con varias elevaciones sobre los 1000 </a:t>
            </a:r>
            <a:r>
              <a:rPr lang="es-CO" i="1" dirty="0" smtClean="0"/>
              <a:t>m, </a:t>
            </a:r>
            <a:r>
              <a:rPr lang="es-CO" i="1" dirty="0"/>
              <a:t>donde en invierno nieva. La variedad climática es por ello muy grande</a:t>
            </a:r>
            <a:r>
              <a:rPr lang="es-CO" i="1" dirty="0" smtClean="0"/>
              <a:t>. El </a:t>
            </a:r>
            <a:r>
              <a:rPr lang="es-CO" i="1" dirty="0"/>
              <a:t>legado cultural no es menos variado, ya que las diferentes culturas, árabe, romana, </a:t>
            </a:r>
            <a:r>
              <a:rPr lang="es-CO" i="1" dirty="0" smtClean="0"/>
              <a:t>han modificado </a:t>
            </a:r>
            <a:r>
              <a:rPr lang="es-CO" i="1" dirty="0"/>
              <a:t>el paisaje, con canalizaciones de agua que todavía hoy están en funcionamiento, molinos de viento, cultivos en terrazas, de olivos y vides que llevan miles de años siendo parte de la cultura mallorquina</a:t>
            </a:r>
            <a:r>
              <a:rPr lang="es-CO" i="1" dirty="0" smtClean="0"/>
              <a:t>. Esta </a:t>
            </a:r>
            <a:r>
              <a:rPr lang="es-CO" i="1" dirty="0"/>
              <a:t>mezcla de culturas y civilizaciones ha dado lugar a una cultura autóctona de gran valor, que perdura en los topónimos, glosas y leyendas y se plasma cotidianamente en la artesanía, la gastronomía, la vestimenta y el lenguaje</a:t>
            </a:r>
            <a:r>
              <a:rPr lang="es-CO" i="1" dirty="0" smtClean="0"/>
              <a:t>.</a:t>
            </a:r>
            <a:endParaRPr lang="es-CO" i="1" dirty="0"/>
          </a:p>
        </p:txBody>
      </p:sp>
      <p:sp>
        <p:nvSpPr>
          <p:cNvPr id="2" name="CuadroTexto 1"/>
          <p:cNvSpPr txBox="1"/>
          <p:nvPr/>
        </p:nvSpPr>
        <p:spPr>
          <a:xfrm rot="913962">
            <a:off x="9869715" y="483443"/>
            <a:ext cx="16401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b="1" i="1" dirty="0" smtClean="0"/>
              <a:t>Creó: Jeremías</a:t>
            </a:r>
          </a:p>
          <a:p>
            <a:pPr algn="ctr"/>
            <a:r>
              <a:rPr lang="es-CO" sz="1200" b="1" i="1" dirty="0" smtClean="0"/>
              <a:t>Para: mis </a:t>
            </a:r>
            <a:r>
              <a:rPr lang="es-CO" sz="1200" b="1" i="1" dirty="0" err="1" smtClean="0"/>
              <a:t>pps</a:t>
            </a:r>
            <a:endParaRPr lang="es-CO" sz="1200" b="1" i="1" dirty="0" smtClean="0"/>
          </a:p>
          <a:p>
            <a:pPr algn="ctr"/>
            <a:r>
              <a:rPr lang="es-CO" sz="1200" b="1" i="1" dirty="0" smtClean="0"/>
              <a:t>Música: El Pescador-</a:t>
            </a:r>
          </a:p>
          <a:p>
            <a:pPr algn="ctr"/>
            <a:r>
              <a:rPr lang="es-CO" sz="1200" b="1" i="1" dirty="0" smtClean="0"/>
              <a:t>Jaime Llano </a:t>
            </a:r>
            <a:r>
              <a:rPr lang="es-CO" sz="1200" b="1" i="1" dirty="0" err="1" smtClean="0"/>
              <a:t>Gonzalez</a:t>
            </a:r>
            <a:endParaRPr lang="es-CO" sz="1200" b="1" i="1" dirty="0"/>
          </a:p>
        </p:txBody>
      </p:sp>
      <p:pic>
        <p:nvPicPr>
          <p:cNvPr id="5" name="Jaime_Llano_Gonza_lez_-_El_Pescador_1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5076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54364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157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0961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49269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4378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8202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6120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0818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37509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49034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7795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15043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59364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84643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5357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19592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7331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71887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27845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29827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3647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80202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25711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2206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30918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01498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31115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72807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33004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81779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0657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16052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75255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08332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5140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70153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702383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86212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82516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711007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78247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44849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807212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627971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582220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76610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496490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239255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082139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781606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802525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696305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450997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427865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856860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343860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326329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175952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221702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2571" y="0"/>
            <a:ext cx="12264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70193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198214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718798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27717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245091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253458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326357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462438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694797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871634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401839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215708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207</Words>
  <Application>Microsoft Office PowerPoint</Application>
  <PresentationFormat>Personalizado</PresentationFormat>
  <Paragraphs>8</Paragraphs>
  <Slides>73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7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2017-05-17T21:16:34Z</dcterms:created>
  <dcterms:modified xsi:type="dcterms:W3CDTF">2017-05-18T21:24:27Z</dcterms:modified>
</cp:coreProperties>
</file>