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34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4" r:id="rId86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QQhQaMrPgu/4maJQC7ImA==" hashData="V1tJ5XzZc5LcLArQrOnFH2Aa5x0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36" d="100"/>
          <a:sy n="36" d="100"/>
        </p:scale>
        <p:origin x="-78" y="-16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tableStyles" Target="tableStyles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D509C-A623-44B8-8110-037E841C45C7}" type="datetimeFigureOut">
              <a:rPr lang="es-CO" smtClean="0"/>
              <a:pPr/>
              <a:t>11/12/2016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3552D-2B0D-41DD-8695-1BDB51531F6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87844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D509C-A623-44B8-8110-037E841C45C7}" type="datetimeFigureOut">
              <a:rPr lang="es-CO" smtClean="0"/>
              <a:pPr/>
              <a:t>11/12/2016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3552D-2B0D-41DD-8695-1BDB51531F6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5552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D509C-A623-44B8-8110-037E841C45C7}" type="datetimeFigureOut">
              <a:rPr lang="es-CO" smtClean="0"/>
              <a:pPr/>
              <a:t>11/12/2016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3552D-2B0D-41DD-8695-1BDB51531F6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39647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D509C-A623-44B8-8110-037E841C45C7}" type="datetimeFigureOut">
              <a:rPr lang="es-CO" smtClean="0"/>
              <a:pPr/>
              <a:t>11/12/2016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3552D-2B0D-41DD-8695-1BDB51531F6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170300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D509C-A623-44B8-8110-037E841C45C7}" type="datetimeFigureOut">
              <a:rPr lang="es-CO" smtClean="0"/>
              <a:pPr/>
              <a:t>11/12/2016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3552D-2B0D-41DD-8695-1BDB51531F6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380794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D509C-A623-44B8-8110-037E841C45C7}" type="datetimeFigureOut">
              <a:rPr lang="es-CO" smtClean="0"/>
              <a:pPr/>
              <a:t>11/12/2016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3552D-2B0D-41DD-8695-1BDB51531F6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598088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D509C-A623-44B8-8110-037E841C45C7}" type="datetimeFigureOut">
              <a:rPr lang="es-CO" smtClean="0"/>
              <a:pPr/>
              <a:t>11/12/2016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3552D-2B0D-41DD-8695-1BDB51531F6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884786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D509C-A623-44B8-8110-037E841C45C7}" type="datetimeFigureOut">
              <a:rPr lang="es-CO" smtClean="0"/>
              <a:pPr/>
              <a:t>11/12/2016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3552D-2B0D-41DD-8695-1BDB51531F6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66339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D509C-A623-44B8-8110-037E841C45C7}" type="datetimeFigureOut">
              <a:rPr lang="es-CO" smtClean="0"/>
              <a:pPr/>
              <a:t>11/12/2016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3552D-2B0D-41DD-8695-1BDB51531F6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5225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D509C-A623-44B8-8110-037E841C45C7}" type="datetimeFigureOut">
              <a:rPr lang="es-CO" smtClean="0"/>
              <a:pPr/>
              <a:t>11/12/2016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3552D-2B0D-41DD-8695-1BDB51531F6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420847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D509C-A623-44B8-8110-037E841C45C7}" type="datetimeFigureOut">
              <a:rPr lang="es-CO" smtClean="0"/>
              <a:pPr/>
              <a:t>11/12/2016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3552D-2B0D-41DD-8695-1BDB51531F6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442581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AD509C-A623-44B8-8110-037E841C45C7}" type="datetimeFigureOut">
              <a:rPr lang="es-CO" smtClean="0"/>
              <a:pPr/>
              <a:t>11/12/2016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3552D-2B0D-41DD-8695-1BDB51531F6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94269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6.png"/><Relationship Id="rId10" Type="http://schemas.openxmlformats.org/officeDocument/2006/relationships/image" Target="../media/image8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2949526" y="1213008"/>
            <a:ext cx="6292948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La Selva Negra la encontramos localizada en una región suroeste alemana, donde esta zona montañosa nos espera para disfrutarla con gran gusto, ya que nos ofrece una larga serie de rincones a descubrir, una hermosa naturaleza y muchos más. </a:t>
            </a:r>
          </a:p>
          <a:p>
            <a:pPr algn="ctr"/>
            <a:r>
              <a:rPr lang="es-CO" i="1" dirty="0"/>
              <a:t>Selva Negra de Alemania comprende un importante macizo montañoso de grandes bosques, que se enmarca en la zona este del gran río Rin, comenzando en el entorno de </a:t>
            </a:r>
            <a:r>
              <a:rPr lang="es-CO" i="1" dirty="0" err="1"/>
              <a:t>Karlsruhe</a:t>
            </a:r>
            <a:r>
              <a:rPr lang="es-CO" i="1" dirty="0"/>
              <a:t> en el estado federado de </a:t>
            </a:r>
            <a:r>
              <a:rPr lang="es-CO" i="1" dirty="0" err="1"/>
              <a:t>Baden-Wurtemberg</a:t>
            </a:r>
            <a:r>
              <a:rPr lang="es-CO" i="1" dirty="0"/>
              <a:t> y llegando hasta Suiza.</a:t>
            </a:r>
          </a:p>
          <a:p>
            <a:pPr algn="ctr"/>
            <a:r>
              <a:rPr lang="es-CO" i="1" dirty="0"/>
              <a:t>Esta bella zona verde y boscosa también alberga hermosos pueblos y ciudades relevantes, ofrece al viajero un paisaje de media montaña con su pico más alto que es el </a:t>
            </a:r>
            <a:r>
              <a:rPr lang="es-CO" i="1" dirty="0" err="1"/>
              <a:t>Feldberg</a:t>
            </a:r>
            <a:r>
              <a:rPr lang="es-CO" i="1" dirty="0"/>
              <a:t>, con 1493 metros de altitud y que está rodeada de bosques y praderas que la convierten en una zona muy atractiva.</a:t>
            </a:r>
          </a:p>
          <a:p>
            <a:pPr algn="ctr"/>
            <a:r>
              <a:rPr lang="es-CO" i="1" dirty="0"/>
              <a:t> </a:t>
            </a:r>
          </a:p>
          <a:p>
            <a:pPr algn="ctr"/>
            <a:r>
              <a:rPr lang="es-CO" sz="1000" i="1" dirty="0"/>
              <a:t>creó: Jeremías</a:t>
            </a:r>
          </a:p>
          <a:p>
            <a:pPr algn="ctr"/>
            <a:r>
              <a:rPr lang="es-CO" sz="1000" i="1" dirty="0"/>
              <a:t>Para: mis </a:t>
            </a:r>
            <a:r>
              <a:rPr lang="es-CO" sz="1000" i="1" dirty="0" err="1"/>
              <a:t>pps</a:t>
            </a:r>
            <a:endParaRPr lang="es-CO" sz="1000" i="1" dirty="0"/>
          </a:p>
          <a:p>
            <a:pPr algn="ctr"/>
            <a:r>
              <a:rPr lang="es-CO" sz="1000" i="1" dirty="0"/>
              <a:t>Música: Máximo </a:t>
            </a:r>
            <a:r>
              <a:rPr lang="es-CO" sz="1000" i="1" dirty="0" err="1"/>
              <a:t>Spodek</a:t>
            </a:r>
            <a:r>
              <a:rPr lang="es-CO" sz="1000" i="1" dirty="0"/>
              <a:t>-Atardecer Romántico</a:t>
            </a:r>
          </a:p>
        </p:txBody>
      </p:sp>
      <p:pic>
        <p:nvPicPr>
          <p:cNvPr id="5" name="MAXIMO_SPODEK_ATARDECER_ROMANTICO_ROMANTIC_SUNSET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369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4795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4445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1254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9357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2305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105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6834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1362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764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6434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3631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5684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997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8227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9801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29446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6492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6421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661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7180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3154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943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5252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8242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3242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34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5048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922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4643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5335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9245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4181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3849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4960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2906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0886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851051" y="797510"/>
            <a:ext cx="648989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i="1" dirty="0"/>
              <a:t>En Alemania existe una ruta turística que recorre los pueblos más bonitos, un itinerario que va hilvanando punto a punto a lo largo de 3.000 kilómetros las ciudades famosas por sus casas y fachadas entramadas (que son todo un sello del país). Se llama Ruta alemana de arquitectura de entramados, y atraviesa los estados de Baja Sajonia, Sajonia-Anhalt, Hesse, Turingia, Baviera y </a:t>
            </a:r>
            <a:r>
              <a:rPr lang="es-CO" sz="2400" i="1" dirty="0" err="1"/>
              <a:t>Baden-Wurtemberg</a:t>
            </a:r>
            <a:r>
              <a:rPr lang="es-CO" sz="2400" i="1" dirty="0"/>
              <a:t> a lo largo de nada menos que 3.000 kilómetros. En ésta entrada seleccionamos el trayecto que recorre la zona de la Selva Negra (una famosa zona de montaña y bosque al suroeste del país) y cinco de sus pueblos que son tan bonitos, que parecen sacados de un </a:t>
            </a:r>
            <a:r>
              <a:rPr lang="es-CO" sz="2400" i="1" dirty="0" smtClean="0"/>
              <a:t>cuento.</a:t>
            </a:r>
            <a:endParaRPr lang="es-CO" sz="2400" i="1" dirty="0"/>
          </a:p>
        </p:txBody>
      </p:sp>
    </p:spTree>
    <p:extLst>
      <p:ext uri="{BB962C8B-B14F-4D97-AF65-F5344CB8AC3E}">
        <p14:creationId xmlns:p14="http://schemas.microsoft.com/office/powerpoint/2010/main" xmlns="" val="915029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3570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622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7988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4624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6134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7614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24599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3426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0492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0390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9615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69176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1805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7081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3784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4801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8461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1665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7112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2090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7571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0604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1727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74222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3858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2492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0781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5032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0419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3196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7727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8877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5198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1171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3976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0982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6523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583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7423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0709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3500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5938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8948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9157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3137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11392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9763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293</Words>
  <Application>Microsoft Office PowerPoint</Application>
  <PresentationFormat>Personalizado</PresentationFormat>
  <Paragraphs>10</Paragraphs>
  <Slides>84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84</vt:i4>
      </vt:variant>
    </vt:vector>
  </HeadingPairs>
  <TitlesOfParts>
    <vt:vector size="8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11</cp:revision>
  <dcterms:created xsi:type="dcterms:W3CDTF">2016-12-06T11:51:45Z</dcterms:created>
  <dcterms:modified xsi:type="dcterms:W3CDTF">2016-12-11T11:07:43Z</dcterms:modified>
</cp:coreProperties>
</file>