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4" r:id="rId81"/>
    <p:sldId id="335" r:id="rId82"/>
    <p:sldId id="336" r:id="rId83"/>
    <p:sldId id="337" r:id="rId84"/>
    <p:sldId id="338" r:id="rId85"/>
    <p:sldId id="339" r:id="rId86"/>
    <p:sldId id="340" r:id="rId87"/>
    <p:sldId id="341" r:id="rId88"/>
    <p:sldId id="342" r:id="rId89"/>
    <p:sldId id="343" r:id="rId90"/>
    <p:sldId id="344" r:id="rId91"/>
    <p:sldId id="345" r:id="rId92"/>
    <p:sldId id="346" r:id="rId93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poZ8I86UREQ0J8S4YGLLA==" hashData="2YU+P70tJy1W4NEoHEt7tz7VWTI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857" autoAdjust="0"/>
    <p:restoredTop sz="94660"/>
  </p:normalViewPr>
  <p:slideViewPr>
    <p:cSldViewPr snapToGrid="0">
      <p:cViewPr varScale="1">
        <p:scale>
          <a:sx n="40" d="100"/>
          <a:sy n="40" d="100"/>
        </p:scale>
        <p:origin x="-114" y="-16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97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4331B-D3D8-49B2-872F-67EA5AB51BFB}" type="datetimeFigureOut">
              <a:rPr lang="es-CO" smtClean="0"/>
              <a:pPr/>
              <a:t>11/06/2016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40E9A-EE34-4204-ADA1-727BA362CC8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72661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4331B-D3D8-49B2-872F-67EA5AB51BFB}" type="datetimeFigureOut">
              <a:rPr lang="es-CO" smtClean="0"/>
              <a:pPr/>
              <a:t>11/06/2016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40E9A-EE34-4204-ADA1-727BA362CC8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54280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4331B-D3D8-49B2-872F-67EA5AB51BFB}" type="datetimeFigureOut">
              <a:rPr lang="es-CO" smtClean="0"/>
              <a:pPr/>
              <a:t>11/06/2016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40E9A-EE34-4204-ADA1-727BA362CC8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88343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4331B-D3D8-49B2-872F-67EA5AB51BFB}" type="datetimeFigureOut">
              <a:rPr lang="es-CO" smtClean="0"/>
              <a:pPr/>
              <a:t>11/06/2016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40E9A-EE34-4204-ADA1-727BA362CC8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043516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4331B-D3D8-49B2-872F-67EA5AB51BFB}" type="datetimeFigureOut">
              <a:rPr lang="es-CO" smtClean="0"/>
              <a:pPr/>
              <a:t>11/06/2016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40E9A-EE34-4204-ADA1-727BA362CC8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62216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4331B-D3D8-49B2-872F-67EA5AB51BFB}" type="datetimeFigureOut">
              <a:rPr lang="es-CO" smtClean="0"/>
              <a:pPr/>
              <a:t>11/06/2016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40E9A-EE34-4204-ADA1-727BA362CC8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54456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4331B-D3D8-49B2-872F-67EA5AB51BFB}" type="datetimeFigureOut">
              <a:rPr lang="es-CO" smtClean="0"/>
              <a:pPr/>
              <a:t>11/06/2016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40E9A-EE34-4204-ADA1-727BA362CC8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908550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4331B-D3D8-49B2-872F-67EA5AB51BFB}" type="datetimeFigureOut">
              <a:rPr lang="es-CO" smtClean="0"/>
              <a:pPr/>
              <a:t>11/06/2016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40E9A-EE34-4204-ADA1-727BA362CC8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45583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4331B-D3D8-49B2-872F-67EA5AB51BFB}" type="datetimeFigureOut">
              <a:rPr lang="es-CO" smtClean="0"/>
              <a:pPr/>
              <a:t>11/06/2016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40E9A-EE34-4204-ADA1-727BA362CC8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97925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4331B-D3D8-49B2-872F-67EA5AB51BFB}" type="datetimeFigureOut">
              <a:rPr lang="es-CO" smtClean="0"/>
              <a:pPr/>
              <a:t>11/06/2016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40E9A-EE34-4204-ADA1-727BA362CC8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242317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4331B-D3D8-49B2-872F-67EA5AB51BFB}" type="datetimeFigureOut">
              <a:rPr lang="es-CO" smtClean="0"/>
              <a:pPr/>
              <a:t>11/06/2016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40E9A-EE34-4204-ADA1-727BA362CC8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428842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9"/>
            <a:ext cx="10363200" cy="1470025"/>
          </a:xfrm>
          <a:prstGeom prst="rect">
            <a:avLst/>
          </a:prstGeom>
        </p:spPr>
        <p:txBody>
          <a:bodyPr lIns="91426" tIns="45713" rIns="91426" bIns="4571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 lIns="91426" tIns="45713" rIns="91426" bIns="45713"/>
          <a:lstStyle>
            <a:lvl1pPr marL="0" indent="0" algn="ctr">
              <a:buNone/>
              <a:defRPr/>
            </a:lvl1pPr>
            <a:lvl2pPr marL="457131" indent="0" algn="ctr">
              <a:buNone/>
              <a:defRPr/>
            </a:lvl2pPr>
            <a:lvl3pPr marL="914262" indent="0" algn="ctr">
              <a:buNone/>
              <a:defRPr/>
            </a:lvl3pPr>
            <a:lvl4pPr marL="1371393" indent="0" algn="ctr">
              <a:buNone/>
              <a:defRPr/>
            </a:lvl4pPr>
            <a:lvl5pPr marL="1828524" indent="0" algn="ctr">
              <a:buNone/>
              <a:defRPr/>
            </a:lvl5pPr>
            <a:lvl6pPr marL="2285655" indent="0" algn="ctr">
              <a:buNone/>
              <a:defRPr/>
            </a:lvl6pPr>
            <a:lvl7pPr marL="2742786" indent="0" algn="ctr">
              <a:buNone/>
              <a:defRPr/>
            </a:lvl7pPr>
            <a:lvl8pPr marL="3199918" indent="0" algn="ctr">
              <a:buNone/>
              <a:defRPr/>
            </a:lvl8pPr>
            <a:lvl9pPr marL="3657048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B4331B-D3D8-49B2-872F-67EA5AB51BFB}" type="datetimeFigureOut">
              <a:rPr lang="es-CO" smtClean="0"/>
              <a:pPr/>
              <a:t>11/06/2016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40E9A-EE34-4204-ADA1-727BA362CC8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88618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1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6" tIns="45713" rIns="91426" bIns="45713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131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262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393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524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849" indent="-342849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838" indent="-285707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2828" indent="-228565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599958" indent="-228565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090" indent="-22856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221" indent="-22856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351" indent="-22856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8483" indent="-22856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5614" indent="-22856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2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31" algn="l" defTabSz="9142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62" algn="l" defTabSz="9142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93" algn="l" defTabSz="9142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24" algn="l" defTabSz="9142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55" algn="l" defTabSz="9142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86" algn="l" defTabSz="9142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18" algn="l" defTabSz="9142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48" algn="l" defTabSz="9142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3.png"/><Relationship Id="rId10" Type="http://schemas.openxmlformats.org/officeDocument/2006/relationships/image" Target="../media/image9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Hip-Hop_Hard_RAP_Instrumental_Beat_Motivation_Hip-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9343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2003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9084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9463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264629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80662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58543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36456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723452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3865179" y="5927834"/>
            <a:ext cx="4461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i="1" dirty="0" smtClean="0"/>
              <a:t>Panorámica de Seattle, Washington-USA</a:t>
            </a:r>
            <a:endParaRPr lang="es-CO" i="1" dirty="0"/>
          </a:p>
        </p:txBody>
      </p:sp>
    </p:spTree>
    <p:extLst>
      <p:ext uri="{BB962C8B-B14F-4D97-AF65-F5344CB8AC3E}">
        <p14:creationId xmlns:p14="http://schemas.microsoft.com/office/powerpoint/2010/main" xmlns="" val="33859181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5315607" y="5880538"/>
            <a:ext cx="15607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i="1" dirty="0" smtClean="0"/>
              <a:t>Seattle, USA</a:t>
            </a:r>
            <a:endParaRPr lang="es-CO" i="1" dirty="0"/>
          </a:p>
        </p:txBody>
      </p:sp>
    </p:spTree>
    <p:extLst>
      <p:ext uri="{BB962C8B-B14F-4D97-AF65-F5344CB8AC3E}">
        <p14:creationId xmlns:p14="http://schemas.microsoft.com/office/powerpoint/2010/main" xmlns="" val="40514078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107143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84672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38843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545415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729800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590369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180489" y="5407572"/>
            <a:ext cx="3831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dirty="0" smtClean="0"/>
              <a:t>Lago Washington, Seattle-USA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xmlns="" val="27695500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879715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32673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53425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18449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653094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45569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83923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77258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831920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755122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67010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346975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185964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3687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510042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7784887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440562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6515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047445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123913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091156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600642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442481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895979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187512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560241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844777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447603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46908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278594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716369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574146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0916260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658777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794147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720654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166174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111269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4377377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395548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663311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025713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446451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001875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2431961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5657714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2674573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506968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325658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99000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6554741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5414249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390654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5588808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1646050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1472441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1372988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1844483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2308976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0131137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3619688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7085902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0145579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6462040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75503349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8320022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3159662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2225399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1999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7019279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1999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2089889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7591000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31323989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91426" tIns="45713" rIns="91426" bIns="45713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1426" tIns="45713" rIns="91426" bIns="45713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4"/>
            <a:ext cx="12192000" cy="2369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6" tIns="45713" rIns="91426" bIns="45713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91426" tIns="45713" rIns="91426" bIns="45713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1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28</Words>
  <Application>Microsoft Office PowerPoint</Application>
  <PresentationFormat>Personalizado</PresentationFormat>
  <Paragraphs>5</Paragraphs>
  <Slides>91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91</vt:i4>
      </vt:variant>
    </vt:vector>
  </HeadingPairs>
  <TitlesOfParts>
    <vt:vector size="9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  <vt:lpstr>Diapositiva 91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11</cp:revision>
  <dcterms:created xsi:type="dcterms:W3CDTF">2016-06-02T02:35:38Z</dcterms:created>
  <dcterms:modified xsi:type="dcterms:W3CDTF">2016-06-10T23:55:31Z</dcterms:modified>
</cp:coreProperties>
</file>