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41" r:id="rId4"/>
    <p:sldId id="257" r:id="rId5"/>
    <p:sldId id="258" r:id="rId6"/>
    <p:sldId id="259" r:id="rId7"/>
    <p:sldId id="260" r:id="rId8"/>
    <p:sldId id="261" r:id="rId9"/>
    <p:sldId id="262" r:id="rId10"/>
    <p:sldId id="263" r:id="rId11"/>
    <p:sldId id="265" r:id="rId12"/>
    <p:sldId id="266" r:id="rId13"/>
    <p:sldId id="267" r:id="rId14"/>
    <p:sldId id="264"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42" r:id="rId8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4Rnj6m4uHwmvFxInH49ug==" hashData="hr4A0mH/RH2tIv72V7sipX6jZGs="/>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42" d="100"/>
          <a:sy n="42" d="100"/>
        </p:scale>
        <p:origin x="-102" y="-157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37341398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2795769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1075956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2385274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768268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2258797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3940658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623146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1030749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3118521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14673D9-A5EF-46B7-A1E9-B58F92B46779}" type="datetimeFigureOut">
              <a:rPr lang="es-CO" smtClean="0"/>
              <a:pPr/>
              <a:t>11/06/2016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3755188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4673D9-A5EF-46B7-A1E9-B58F92B46779}" type="datetimeFigureOut">
              <a:rPr lang="es-CO" smtClean="0"/>
              <a:pPr/>
              <a:t>11/06/2016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93E268-569C-439E-B3D6-46CBA09020CA}" type="slidenum">
              <a:rPr lang="es-CO" smtClean="0"/>
              <a:pPr/>
              <a:t>‹Nº›</a:t>
            </a:fld>
            <a:endParaRPr lang="es-CO"/>
          </a:p>
        </p:txBody>
      </p:sp>
    </p:spTree>
    <p:extLst>
      <p:ext uri="{BB962C8B-B14F-4D97-AF65-F5344CB8AC3E}">
        <p14:creationId xmlns:p14="http://schemas.microsoft.com/office/powerpoint/2010/main" xmlns="" val="31695930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pic>
        <p:nvPicPr>
          <p:cNvPr id="5" name="Instrumental_Romantica--_Celos_De_Mi_Guitarr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37454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3" name="CuadroTexto 2"/>
          <p:cNvSpPr txBox="1"/>
          <p:nvPr/>
        </p:nvSpPr>
        <p:spPr>
          <a:xfrm>
            <a:off x="2148708" y="584648"/>
            <a:ext cx="7894584" cy="5170646"/>
          </a:xfrm>
          <a:prstGeom prst="rect">
            <a:avLst/>
          </a:prstGeom>
          <a:noFill/>
        </p:spPr>
        <p:txBody>
          <a:bodyPr wrap="square" rtlCol="0">
            <a:spAutoFit/>
          </a:bodyPr>
          <a:lstStyle/>
          <a:p>
            <a:pPr algn="ctr"/>
            <a:r>
              <a:rPr lang="es-CO" sz="2400" b="1" i="1" dirty="0" smtClean="0"/>
              <a:t>Boston</a:t>
            </a:r>
          </a:p>
          <a:p>
            <a:pPr algn="ctr"/>
            <a:r>
              <a:rPr lang="es-CO" i="1" dirty="0" smtClean="0"/>
              <a:t>Es la capital y ciudad más poblada de la Mancomunidad de Massachusetts, y una de las ciudades más antiguas de los Estados Unidos. Al tratarse de la ciudad más poblada de Nueva Inglaterra, Boston es considerada el centro económico y cultural de la región y es referida en ocasiones como la «Capital de Nueva Inglaterra» de manera no oficial. En 2008 la ciudad contaba con una población de 645 169 habitantes, lo que la convierte en la vigésima primera ciudad más poblada del país. Boston es, también, el centro neurálgico de un área metropolitana muy poblada y extensa denominada Gran Boston, con una población de 4,5 millones de habitantes, la décima mayor área metropolitana de la nación.</a:t>
            </a:r>
          </a:p>
          <a:p>
            <a:pPr algn="ctr"/>
            <a:r>
              <a:rPr lang="es-CO" i="1" dirty="0" smtClean="0"/>
              <a:t>Con multitud de facultades y universidades dentro de la ciudad y sus alrededores, Boston es un centro de enseñanza superior y, a su vez, un centro para la medicina. La economía también se basa en la investigación, la electrónica, la ingeniería, las finanzas, la tecnología y la biotecnología, principalmente. Boston ocupa el primer lugar en el país en puestos de trabajo por milla cuadrada, por delante de la ciudad de Nueva York y Washington D. C. La ciudad ha experimentado un aburguesamiento y tiene uno de los más altos costos de vida de los Estados Unidos, y sigue siendo una de las ciudades con mejor nivel de vida en el mundo.</a:t>
            </a:r>
            <a:endParaRPr lang="es-CO" i="1" dirty="0"/>
          </a:p>
        </p:txBody>
      </p:sp>
      <p:sp>
        <p:nvSpPr>
          <p:cNvPr id="4" name="CuadroTexto 3"/>
          <p:cNvSpPr txBox="1"/>
          <p:nvPr/>
        </p:nvSpPr>
        <p:spPr>
          <a:xfrm rot="1496061" flipH="1">
            <a:off x="9833884" y="671386"/>
            <a:ext cx="1733407" cy="646331"/>
          </a:xfrm>
          <a:prstGeom prst="rect">
            <a:avLst/>
          </a:prstGeom>
          <a:noFill/>
        </p:spPr>
        <p:txBody>
          <a:bodyPr wrap="square" rtlCol="0">
            <a:spAutoFit/>
          </a:bodyPr>
          <a:lstStyle/>
          <a:p>
            <a:pPr algn="ctr"/>
            <a:r>
              <a:rPr lang="es-CO" sz="900" b="1" dirty="0" smtClean="0"/>
              <a:t>Creó: Jeremy</a:t>
            </a:r>
          </a:p>
          <a:p>
            <a:pPr algn="ctr"/>
            <a:r>
              <a:rPr lang="es-CO" sz="900" b="1" dirty="0" smtClean="0"/>
              <a:t>Para: mis </a:t>
            </a:r>
            <a:r>
              <a:rPr lang="es-CO" sz="900" b="1" dirty="0" err="1" smtClean="0"/>
              <a:t>pps</a:t>
            </a:r>
            <a:endParaRPr lang="es-CO" sz="900" b="1" dirty="0" smtClean="0"/>
          </a:p>
          <a:p>
            <a:pPr algn="ctr"/>
            <a:r>
              <a:rPr lang="es-CO" sz="900" b="1" dirty="0" smtClean="0"/>
              <a:t>Música: Instrumental </a:t>
            </a:r>
          </a:p>
          <a:p>
            <a:pPr algn="ctr"/>
            <a:r>
              <a:rPr lang="es-CO" sz="900" b="1" dirty="0" smtClean="0"/>
              <a:t>Romántica- Celos de mi guitarra</a:t>
            </a:r>
            <a:endParaRPr lang="es-CO" sz="900" b="1" dirty="0"/>
          </a:p>
        </p:txBody>
      </p:sp>
    </p:spTree>
    <p:extLst>
      <p:ext uri="{BB962C8B-B14F-4D97-AF65-F5344CB8AC3E}">
        <p14:creationId xmlns:p14="http://schemas.microsoft.com/office/powerpoint/2010/main" xmlns="" val="38708007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727565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32444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1043444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322682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507175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752869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9898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041855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2474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331600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838010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01421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335214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661975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667500"/>
          </a:xfrm>
          <a:prstGeom prst="rect">
            <a:avLst/>
          </a:prstGeom>
        </p:spPr>
      </p:pic>
    </p:spTree>
    <p:extLst>
      <p:ext uri="{BB962C8B-B14F-4D97-AF65-F5344CB8AC3E}">
        <p14:creationId xmlns:p14="http://schemas.microsoft.com/office/powerpoint/2010/main" xmlns="" val="16799956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383713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498077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072409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725940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699489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961120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585219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032984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971613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063484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715093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705563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5038749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7336902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469947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382084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988031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749123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306754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5930093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3188890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5354924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923745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8583157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40646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0847491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pic>
        <p:nvPicPr>
          <p:cNvPr id="3" name="Imagen 2"/>
          <p:cNvPicPr>
            <a:picLocks noChangeAspect="1"/>
          </p:cNvPicPr>
          <p:nvPr/>
        </p:nvPicPr>
        <p:blipFill>
          <a:blip r:embed="rId3" cstate="print"/>
          <a:stretch>
            <a:fillRect/>
          </a:stretch>
        </p:blipFill>
        <p:spPr>
          <a:xfrm>
            <a:off x="1910255" y="772511"/>
            <a:ext cx="8371490" cy="4966138"/>
          </a:xfrm>
          <a:prstGeom prst="rect">
            <a:avLst/>
          </a:prstGeom>
        </p:spPr>
      </p:pic>
    </p:spTree>
    <p:extLst>
      <p:ext uri="{BB962C8B-B14F-4D97-AF65-F5344CB8AC3E}">
        <p14:creationId xmlns:p14="http://schemas.microsoft.com/office/powerpoint/2010/main" xmlns="" val="105480553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31654"/>
            <a:ext cx="12192000" cy="6667500"/>
          </a:xfrm>
          <a:prstGeom prst="rect">
            <a:avLst/>
          </a:prstGeom>
        </p:spPr>
      </p:pic>
      <p:sp>
        <p:nvSpPr>
          <p:cNvPr id="3" name="Rectángulo 2"/>
          <p:cNvSpPr/>
          <p:nvPr/>
        </p:nvSpPr>
        <p:spPr>
          <a:xfrm>
            <a:off x="2338552" y="967894"/>
            <a:ext cx="7514896" cy="4616648"/>
          </a:xfrm>
          <a:prstGeom prst="rect">
            <a:avLst/>
          </a:prstGeom>
        </p:spPr>
        <p:txBody>
          <a:bodyPr wrap="square">
            <a:spAutoFit/>
          </a:bodyPr>
          <a:lstStyle/>
          <a:p>
            <a:pPr algn="ctr"/>
            <a:r>
              <a:rPr lang="es-CO" sz="2400" b="1" i="1" dirty="0" smtClean="0"/>
              <a:t>Orlando</a:t>
            </a:r>
          </a:p>
          <a:p>
            <a:pPr algn="ctr"/>
            <a:r>
              <a:rPr lang="es-CO" i="1" dirty="0" smtClean="0"/>
              <a:t>La ciudad de Orlando es la sede del condado de Orange y es ciudad central de la zona metropolitana del mismo nombre, así como también cabecera de la región conocida como Florida Central, en el estado de Florida, del sudeste de Estados Unidos. Es la sexta ciudad más grande de Florida y la ciudad no costera más grande. Es además la cabecera de la tercera área metropolitana más grande del estado, detrás de Miami-Fort Lauderdale y Tampa-San Petersburgo.</a:t>
            </a:r>
          </a:p>
          <a:p>
            <a:pPr algn="ctr"/>
            <a:r>
              <a:rPr lang="es-CO" i="1" dirty="0" smtClean="0"/>
              <a:t>La ciudad es principalmente conocida por sus hoteles y atracciones turísticas de interés infantil y juvenil, particularmente Walt Disney </a:t>
            </a:r>
            <a:r>
              <a:rPr lang="es-CO" i="1" dirty="0" err="1" smtClean="0"/>
              <a:t>World</a:t>
            </a:r>
            <a:r>
              <a:rPr lang="es-CO" i="1" dirty="0" smtClean="0"/>
              <a:t> Resort y Universal Orlando Resort. Otra </a:t>
            </a:r>
            <a:r>
              <a:rPr lang="es-CO" b="1" i="1" dirty="0" smtClean="0"/>
              <a:t>atracción</a:t>
            </a:r>
            <a:r>
              <a:rPr lang="es-CO" i="1" dirty="0" smtClean="0"/>
              <a:t> incluye Sea </a:t>
            </a:r>
            <a:r>
              <a:rPr lang="es-CO" i="1" dirty="0" err="1" smtClean="0"/>
              <a:t>World</a:t>
            </a:r>
            <a:r>
              <a:rPr lang="es-CO" i="1" dirty="0" smtClean="0"/>
              <a:t>. El centro de la ciudad de Orlando, mejor conocido como </a:t>
            </a:r>
            <a:r>
              <a:rPr lang="es-CO" i="1" dirty="0" err="1" smtClean="0"/>
              <a:t>Downtown</a:t>
            </a:r>
            <a:r>
              <a:rPr lang="es-CO" i="1" dirty="0" smtClean="0"/>
              <a:t> Orlando, ha sido objeto de continua reestructuración, a pesar de estar alejada de las principales atracciones turísticas. Es sede de Orlando </a:t>
            </a:r>
            <a:r>
              <a:rPr lang="es-CO" i="1" dirty="0" err="1" smtClean="0"/>
              <a:t>Sentinel</a:t>
            </a:r>
            <a:r>
              <a:rPr lang="es-CO" i="1" dirty="0" smtClean="0"/>
              <a:t>, uno de los periódicos más grandes del estado, de los Orlando </a:t>
            </a:r>
            <a:r>
              <a:rPr lang="es-CO" i="1" dirty="0" err="1" smtClean="0"/>
              <a:t>Magic</a:t>
            </a:r>
            <a:r>
              <a:rPr lang="es-CO" i="1" dirty="0" smtClean="0"/>
              <a:t>, un equipo de baloncesto profesional de la NBA, y del Orlando City Soccer Club de la </a:t>
            </a:r>
            <a:r>
              <a:rPr lang="es-CO" i="1" dirty="0" err="1" smtClean="0"/>
              <a:t>Major</a:t>
            </a:r>
            <a:r>
              <a:rPr lang="es-CO" i="1" dirty="0" smtClean="0"/>
              <a:t> League Soccer; además alberga el torneo de golf </a:t>
            </a:r>
            <a:r>
              <a:rPr lang="es-CO" i="1" dirty="0" err="1" smtClean="0"/>
              <a:t>Arnold</a:t>
            </a:r>
            <a:r>
              <a:rPr lang="es-CO" i="1" dirty="0" smtClean="0"/>
              <a:t> Palmer </a:t>
            </a:r>
            <a:r>
              <a:rPr lang="es-CO" i="1" dirty="0" err="1" smtClean="0"/>
              <a:t>Invitational</a:t>
            </a:r>
            <a:r>
              <a:rPr lang="es-CO" i="1" dirty="0" smtClean="0"/>
              <a:t> del PGA Tour</a:t>
            </a:r>
            <a:endParaRPr lang="es-CO" i="1" dirty="0"/>
          </a:p>
        </p:txBody>
      </p:sp>
      <p:sp>
        <p:nvSpPr>
          <p:cNvPr id="4" name="CuadroTexto 3"/>
          <p:cNvSpPr txBox="1"/>
          <p:nvPr/>
        </p:nvSpPr>
        <p:spPr>
          <a:xfrm rot="1149378">
            <a:off x="10468303" y="852478"/>
            <a:ext cx="835571" cy="230832"/>
          </a:xfrm>
          <a:prstGeom prst="rect">
            <a:avLst/>
          </a:prstGeom>
          <a:noFill/>
        </p:spPr>
        <p:txBody>
          <a:bodyPr wrap="square" rtlCol="0">
            <a:spAutoFit/>
          </a:bodyPr>
          <a:lstStyle/>
          <a:p>
            <a:r>
              <a:rPr lang="es-CO" sz="900" b="1" i="1" dirty="0" smtClean="0"/>
              <a:t>Creó: </a:t>
            </a:r>
            <a:r>
              <a:rPr lang="es-CO" sz="900" b="1" i="1" dirty="0" err="1" smtClean="0"/>
              <a:t>jeremy</a:t>
            </a:r>
            <a:endParaRPr lang="es-CO" sz="900" b="1" i="1" dirty="0"/>
          </a:p>
        </p:txBody>
      </p:sp>
    </p:spTree>
    <p:extLst>
      <p:ext uri="{BB962C8B-B14F-4D97-AF65-F5344CB8AC3E}">
        <p14:creationId xmlns:p14="http://schemas.microsoft.com/office/powerpoint/2010/main" xmlns="" val="302291334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8939469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417417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073295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561500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181140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012555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495381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0772421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089251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953327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820778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383675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139978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207607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115781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201930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4441338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7608114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7779180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777534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7335598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229750627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723620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929910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5535854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5795778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688714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9922910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5776308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4213009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225377119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6688526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8286495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1860046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9619796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82</TotalTime>
  <Words>495</Words>
  <Application>Microsoft Office PowerPoint</Application>
  <PresentationFormat>Personalizado</PresentationFormat>
  <Paragraphs>13</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2016-06-03T01:26:28Z</dcterms:created>
  <dcterms:modified xsi:type="dcterms:W3CDTF">2016-06-11T00:00:45Z</dcterms:modified>
</cp:coreProperties>
</file>