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sldIdLst>
    <p:sldId id="256" r:id="rId3"/>
    <p:sldId id="257" r:id="rId4"/>
    <p:sldId id="258" r:id="rId5"/>
    <p:sldId id="259" r:id="rId6"/>
    <p:sldId id="260" r:id="rId7"/>
    <p:sldId id="261" r:id="rId8"/>
    <p:sldId id="262" r:id="rId9"/>
    <p:sldId id="263" r:id="rId10"/>
    <p:sldId id="264" r:id="rId11"/>
    <p:sldId id="265" r:id="rId12"/>
    <p:sldId id="266" r:id="rId13"/>
    <p:sldId id="268" r:id="rId14"/>
    <p:sldId id="269" r:id="rId15"/>
    <p:sldId id="327" r:id="rId16"/>
    <p:sldId id="334" r:id="rId17"/>
    <p:sldId id="328" r:id="rId18"/>
    <p:sldId id="329" r:id="rId19"/>
    <p:sldId id="331" r:id="rId20"/>
    <p:sldId id="333" r:id="rId21"/>
    <p:sldId id="270" r:id="rId22"/>
    <p:sldId id="271" r:id="rId23"/>
    <p:sldId id="272" r:id="rId24"/>
    <p:sldId id="273" r:id="rId25"/>
    <p:sldId id="274" r:id="rId26"/>
    <p:sldId id="275" r:id="rId27"/>
    <p:sldId id="276" r:id="rId28"/>
    <p:sldId id="277" r:id="rId29"/>
    <p:sldId id="335" r:id="rId30"/>
    <p:sldId id="326" r:id="rId31"/>
    <p:sldId id="336" r:id="rId32"/>
  </p:sldIdLst>
  <p:sldSz cx="9144000" cy="6858000" type="screen4x3"/>
  <p:notesSz cx="6858000" cy="9144000"/>
  <p:defaultTextStyle>
    <a:defPPr>
      <a:defRPr lang="en-US"/>
    </a:defPPr>
    <a:lvl1pPr algn="l" rtl="0" fontAlgn="base">
      <a:spcBef>
        <a:spcPct val="0"/>
      </a:spcBef>
      <a:spcAft>
        <a:spcPct val="0"/>
      </a:spcAft>
      <a:defRPr sz="1400" kern="1200">
        <a:solidFill>
          <a:schemeClr val="bg1"/>
        </a:solidFill>
        <a:latin typeface="Tahoma" panose="020B0604030504040204" pitchFamily="34" charset="0"/>
        <a:ea typeface="+mn-ea"/>
        <a:cs typeface="+mn-cs"/>
      </a:defRPr>
    </a:lvl1pPr>
    <a:lvl2pPr marL="457200" algn="l" rtl="0" fontAlgn="base">
      <a:spcBef>
        <a:spcPct val="0"/>
      </a:spcBef>
      <a:spcAft>
        <a:spcPct val="0"/>
      </a:spcAft>
      <a:defRPr sz="1400" kern="1200">
        <a:solidFill>
          <a:schemeClr val="bg1"/>
        </a:solidFill>
        <a:latin typeface="Tahoma" panose="020B0604030504040204" pitchFamily="34" charset="0"/>
        <a:ea typeface="+mn-ea"/>
        <a:cs typeface="+mn-cs"/>
      </a:defRPr>
    </a:lvl2pPr>
    <a:lvl3pPr marL="914400" algn="l" rtl="0" fontAlgn="base">
      <a:spcBef>
        <a:spcPct val="0"/>
      </a:spcBef>
      <a:spcAft>
        <a:spcPct val="0"/>
      </a:spcAft>
      <a:defRPr sz="1400" kern="1200">
        <a:solidFill>
          <a:schemeClr val="bg1"/>
        </a:solidFill>
        <a:latin typeface="Tahoma" panose="020B0604030504040204" pitchFamily="34" charset="0"/>
        <a:ea typeface="+mn-ea"/>
        <a:cs typeface="+mn-cs"/>
      </a:defRPr>
    </a:lvl3pPr>
    <a:lvl4pPr marL="1371600" algn="l" rtl="0" fontAlgn="base">
      <a:spcBef>
        <a:spcPct val="0"/>
      </a:spcBef>
      <a:spcAft>
        <a:spcPct val="0"/>
      </a:spcAft>
      <a:defRPr sz="1400" kern="1200">
        <a:solidFill>
          <a:schemeClr val="bg1"/>
        </a:solidFill>
        <a:latin typeface="Tahoma" panose="020B0604030504040204" pitchFamily="34" charset="0"/>
        <a:ea typeface="+mn-ea"/>
        <a:cs typeface="+mn-cs"/>
      </a:defRPr>
    </a:lvl4pPr>
    <a:lvl5pPr marL="1828800" algn="l" rtl="0" fontAlgn="base">
      <a:spcBef>
        <a:spcPct val="0"/>
      </a:spcBef>
      <a:spcAft>
        <a:spcPct val="0"/>
      </a:spcAft>
      <a:defRPr sz="1400" kern="1200">
        <a:solidFill>
          <a:schemeClr val="bg1"/>
        </a:solidFill>
        <a:latin typeface="Tahoma" panose="020B0604030504040204" pitchFamily="34" charset="0"/>
        <a:ea typeface="+mn-ea"/>
        <a:cs typeface="+mn-cs"/>
      </a:defRPr>
    </a:lvl5pPr>
    <a:lvl6pPr marL="2286000" algn="l" defTabSz="914400" rtl="0" eaLnBrk="1" latinLnBrk="0" hangingPunct="1">
      <a:defRPr sz="1400" kern="1200">
        <a:solidFill>
          <a:schemeClr val="bg1"/>
        </a:solidFill>
        <a:latin typeface="Tahoma" panose="020B0604030504040204" pitchFamily="34" charset="0"/>
        <a:ea typeface="+mn-ea"/>
        <a:cs typeface="+mn-cs"/>
      </a:defRPr>
    </a:lvl6pPr>
    <a:lvl7pPr marL="2743200" algn="l" defTabSz="914400" rtl="0" eaLnBrk="1" latinLnBrk="0" hangingPunct="1">
      <a:defRPr sz="1400" kern="1200">
        <a:solidFill>
          <a:schemeClr val="bg1"/>
        </a:solidFill>
        <a:latin typeface="Tahoma" panose="020B0604030504040204" pitchFamily="34" charset="0"/>
        <a:ea typeface="+mn-ea"/>
        <a:cs typeface="+mn-cs"/>
      </a:defRPr>
    </a:lvl7pPr>
    <a:lvl8pPr marL="3200400" algn="l" defTabSz="914400" rtl="0" eaLnBrk="1" latinLnBrk="0" hangingPunct="1">
      <a:defRPr sz="1400" kern="1200">
        <a:solidFill>
          <a:schemeClr val="bg1"/>
        </a:solidFill>
        <a:latin typeface="Tahoma" panose="020B0604030504040204" pitchFamily="34" charset="0"/>
        <a:ea typeface="+mn-ea"/>
        <a:cs typeface="+mn-cs"/>
      </a:defRPr>
    </a:lvl8pPr>
    <a:lvl9pPr marL="3657600" algn="l" defTabSz="914400" rtl="0" eaLnBrk="1" latinLnBrk="0" hangingPunct="1">
      <a:defRPr sz="1400" kern="1200">
        <a:solidFill>
          <a:schemeClr val="bg1"/>
        </a:solidFill>
        <a:latin typeface="Tahoma" panose="020B0604030504040204" pitchFamily="34" charset="0"/>
        <a:ea typeface="+mn-ea"/>
        <a:cs typeface="+mn-cs"/>
      </a:defRPr>
    </a:lvl9pPr>
  </p:defaultTextStyle>
  <p:modifyVerifier cryptProviderType="rsaAES" cryptAlgorithmClass="hash" cryptAlgorithmType="typeAny" cryptAlgorithmSid="14" spinCount="100000" saltData="VQBksFkLY04NU9wpSSag4w==" hashData="jsBvpE1gcW6FSLzBnUbRQDU7D6jYqTcvI1Gbsq1/M9pLHFW1QbTBm+UIwGh3PpZmhnb3b8x7Ri/TQVMAnep49g=="/>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8790" autoAdjust="0"/>
    <p:restoredTop sz="94660"/>
  </p:normalViewPr>
  <p:slideViewPr>
    <p:cSldViewPr snapToGrid="0">
      <p:cViewPr varScale="1">
        <p:scale>
          <a:sx n="67" d="100"/>
          <a:sy n="67" d="100"/>
        </p:scale>
        <p:origin x="284" y="56"/>
      </p:cViewPr>
      <p:guideLst>
        <p:guide orient="horz" pos="2160"/>
        <p:guide pos="2880"/>
      </p:guideLst>
    </p:cSldViewPr>
  </p:slideViewPr>
  <p:notesTextViewPr>
    <p:cViewPr>
      <p:scale>
        <a:sx n="100" d="100"/>
        <a:sy n="100" d="100"/>
      </p:scale>
      <p:origin x="0" y="0"/>
    </p:cViewPr>
  </p:notesTextViewPr>
  <p:gridSpacing cx="72010" cy="7201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51EC1E4-2FC3-4B16-8FC8-F9F756678C2A}"/>
              </a:ext>
            </a:extLst>
          </p:cNvPr>
          <p:cNvSpPr>
            <a:spLocks noGrp="1"/>
          </p:cNvSpPr>
          <p:nvPr>
            <p:ph type="ctrTitle"/>
          </p:nvPr>
        </p:nvSpPr>
        <p:spPr>
          <a:xfrm>
            <a:off x="1143000" y="1122363"/>
            <a:ext cx="6858000" cy="2387600"/>
          </a:xfr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61BE156E-44D1-4D07-BFB0-C41C817CD3D5}"/>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8E585396-1450-4A0A-945D-445DDE50C271}"/>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643821AE-A005-452C-8D68-0F13B9481512}"/>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7E1B607B-711E-4151-9414-A8FD8AB59D77}"/>
              </a:ext>
            </a:extLst>
          </p:cNvPr>
          <p:cNvSpPr>
            <a:spLocks noGrp="1"/>
          </p:cNvSpPr>
          <p:nvPr>
            <p:ph type="sldNum" sz="quarter" idx="12"/>
          </p:nvPr>
        </p:nvSpPr>
        <p:spPr/>
        <p:txBody>
          <a:bodyPr/>
          <a:lstStyle>
            <a:lvl1pPr>
              <a:defRPr/>
            </a:lvl1pPr>
          </a:lstStyle>
          <a:p>
            <a:fld id="{BB0D2E73-4729-4D29-9528-5699A3698C16}" type="slidenum">
              <a:rPr lang="es-ES_tradnl" altLang="es-ES"/>
              <a:pPr/>
              <a:t>‹Nº›</a:t>
            </a:fld>
            <a:endParaRPr lang="es-ES_tradnl" altLang="es-ES"/>
          </a:p>
        </p:txBody>
      </p:sp>
    </p:spTree>
    <p:extLst>
      <p:ext uri="{BB962C8B-B14F-4D97-AF65-F5344CB8AC3E}">
        <p14:creationId xmlns:p14="http://schemas.microsoft.com/office/powerpoint/2010/main" val="2506831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8FCD708-D1C7-4F4F-8496-4D6A6CBF6419}"/>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BA1D5E00-C894-4E16-9614-D543932805AB}"/>
              </a:ext>
            </a:extLst>
          </p:cNvPr>
          <p:cNvSpPr>
            <a:spLocks noGrp="1"/>
          </p:cNvSpPr>
          <p:nvPr>
            <p:ph idx="1"/>
          </p:nvPr>
        </p:nvSpPr>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C524807-D195-4DFB-8EE8-AC9E95194D99}"/>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AA5319DB-8B75-404F-BA45-9CA3543FDC66}"/>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651FEE1F-0C38-47E3-917D-25ED8B02E317}"/>
              </a:ext>
            </a:extLst>
          </p:cNvPr>
          <p:cNvSpPr>
            <a:spLocks noGrp="1"/>
          </p:cNvSpPr>
          <p:nvPr>
            <p:ph type="sldNum" sz="quarter" idx="12"/>
          </p:nvPr>
        </p:nvSpPr>
        <p:spPr/>
        <p:txBody>
          <a:bodyPr/>
          <a:lstStyle>
            <a:lvl1pPr>
              <a:defRPr/>
            </a:lvl1pPr>
          </a:lstStyle>
          <a:p>
            <a:fld id="{F964CBEC-07EC-441F-AD93-999BC05DF8D2}" type="slidenum">
              <a:rPr lang="es-ES_tradnl" altLang="es-ES"/>
              <a:pPr/>
              <a:t>‹Nº›</a:t>
            </a:fld>
            <a:endParaRPr lang="es-ES_tradnl" altLang="es-ES"/>
          </a:p>
        </p:txBody>
      </p:sp>
    </p:spTree>
    <p:extLst>
      <p:ext uri="{BB962C8B-B14F-4D97-AF65-F5344CB8AC3E}">
        <p14:creationId xmlns:p14="http://schemas.microsoft.com/office/powerpoint/2010/main" val="8024479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083C0A8-D7B5-412C-8848-B91E58B95543}"/>
              </a:ext>
            </a:extLst>
          </p:cNvPr>
          <p:cNvSpPr>
            <a:spLocks noGrp="1"/>
          </p:cNvSpPr>
          <p:nvPr>
            <p:ph type="title"/>
          </p:nvPr>
        </p:nvSpPr>
        <p:spPr>
          <a:xfrm>
            <a:off x="623888" y="1709738"/>
            <a:ext cx="7886700" cy="2852737"/>
          </a:xfrm>
        </p:spPr>
        <p:txBody>
          <a:bodyPr anchor="b"/>
          <a:lstStyle>
            <a:lvl1pPr>
              <a:defRPr sz="6000"/>
            </a:lvl1pPr>
          </a:lstStyle>
          <a:p>
            <a:r>
              <a:rPr lang="es-ES"/>
              <a:t>Haga clic para modificar el estilo de título del patrón</a:t>
            </a:r>
          </a:p>
        </p:txBody>
      </p:sp>
      <p:sp>
        <p:nvSpPr>
          <p:cNvPr id="3" name="Marcador de texto 2">
            <a:extLst>
              <a:ext uri="{FF2B5EF4-FFF2-40B4-BE49-F238E27FC236}">
                <a16:creationId xmlns:a16="http://schemas.microsoft.com/office/drawing/2014/main" id="{B6A547D6-0A85-47FA-A41D-7D9C7003930E}"/>
              </a:ext>
            </a:extLst>
          </p:cNvPr>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s-ES"/>
              <a:t>Haga clic para modificar los estilos de texto del patrón</a:t>
            </a:r>
          </a:p>
        </p:txBody>
      </p:sp>
      <p:sp>
        <p:nvSpPr>
          <p:cNvPr id="4" name="Marcador de fecha 3">
            <a:extLst>
              <a:ext uri="{FF2B5EF4-FFF2-40B4-BE49-F238E27FC236}">
                <a16:creationId xmlns:a16="http://schemas.microsoft.com/office/drawing/2014/main" id="{0FB06886-4612-49E7-B865-52AF86858ED8}"/>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62FEBEE4-2508-4589-B8F5-652AACC729A7}"/>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2D0A0DF4-5882-456A-8FFB-25769C6E2024}"/>
              </a:ext>
            </a:extLst>
          </p:cNvPr>
          <p:cNvSpPr>
            <a:spLocks noGrp="1"/>
          </p:cNvSpPr>
          <p:nvPr>
            <p:ph type="sldNum" sz="quarter" idx="12"/>
          </p:nvPr>
        </p:nvSpPr>
        <p:spPr/>
        <p:txBody>
          <a:bodyPr/>
          <a:lstStyle>
            <a:lvl1pPr>
              <a:defRPr/>
            </a:lvl1pPr>
          </a:lstStyle>
          <a:p>
            <a:fld id="{4A014BAA-6DAA-4EE9-A96A-E768C80260B4}" type="slidenum">
              <a:rPr lang="es-ES_tradnl" altLang="es-ES"/>
              <a:pPr/>
              <a:t>‹Nº›</a:t>
            </a:fld>
            <a:endParaRPr lang="es-ES_tradnl" altLang="es-ES"/>
          </a:p>
        </p:txBody>
      </p:sp>
    </p:spTree>
    <p:extLst>
      <p:ext uri="{BB962C8B-B14F-4D97-AF65-F5344CB8AC3E}">
        <p14:creationId xmlns:p14="http://schemas.microsoft.com/office/powerpoint/2010/main" val="40344005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3D857223-D06D-4024-9A22-D9F3AD275564}"/>
              </a:ext>
            </a:extLst>
          </p:cNvPr>
          <p:cNvSpPr>
            <a:spLocks noGrp="1"/>
          </p:cNvSpPr>
          <p:nvPr>
            <p:ph type="title"/>
          </p:nvPr>
        </p:nvSpPr>
        <p:spPr/>
        <p:txBody>
          <a:body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F01B3DC5-8689-4058-9E9A-7775506475BF}"/>
              </a:ext>
            </a:extLst>
          </p:cNvPr>
          <p:cNvSpPr>
            <a:spLocks noGrp="1"/>
          </p:cNvSpPr>
          <p:nvPr>
            <p:ph sz="half" idx="1"/>
          </p:nvPr>
        </p:nvSpPr>
        <p:spPr>
          <a:xfrm>
            <a:off x="6858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contenido 3">
            <a:extLst>
              <a:ext uri="{FF2B5EF4-FFF2-40B4-BE49-F238E27FC236}">
                <a16:creationId xmlns:a16="http://schemas.microsoft.com/office/drawing/2014/main" id="{D740FAD9-521F-4F4B-BC11-2C9A475418CC}"/>
              </a:ext>
            </a:extLst>
          </p:cNvPr>
          <p:cNvSpPr>
            <a:spLocks noGrp="1"/>
          </p:cNvSpPr>
          <p:nvPr>
            <p:ph sz="half" idx="2"/>
          </p:nvPr>
        </p:nvSpPr>
        <p:spPr>
          <a:xfrm>
            <a:off x="4648200" y="1981200"/>
            <a:ext cx="3810000" cy="4114800"/>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fecha 4">
            <a:extLst>
              <a:ext uri="{FF2B5EF4-FFF2-40B4-BE49-F238E27FC236}">
                <a16:creationId xmlns:a16="http://schemas.microsoft.com/office/drawing/2014/main" id="{DC77E424-2D92-4A16-B9B1-883172A89640}"/>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33784E3B-ADD5-476C-A773-8C25F4DDE62D}"/>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0CBB8134-66B9-4FF6-9F62-FBED8E26C630}"/>
              </a:ext>
            </a:extLst>
          </p:cNvPr>
          <p:cNvSpPr>
            <a:spLocks noGrp="1"/>
          </p:cNvSpPr>
          <p:nvPr>
            <p:ph type="sldNum" sz="quarter" idx="12"/>
          </p:nvPr>
        </p:nvSpPr>
        <p:spPr/>
        <p:txBody>
          <a:bodyPr/>
          <a:lstStyle>
            <a:lvl1pPr>
              <a:defRPr/>
            </a:lvl1pPr>
          </a:lstStyle>
          <a:p>
            <a:fld id="{440BEE2F-8836-4F7F-8ADC-EFC2910C0E3C}" type="slidenum">
              <a:rPr lang="es-ES_tradnl" altLang="es-ES"/>
              <a:pPr/>
              <a:t>‹Nº›</a:t>
            </a:fld>
            <a:endParaRPr lang="es-ES_tradnl" altLang="es-ES"/>
          </a:p>
        </p:txBody>
      </p:sp>
    </p:spTree>
    <p:extLst>
      <p:ext uri="{BB962C8B-B14F-4D97-AF65-F5344CB8AC3E}">
        <p14:creationId xmlns:p14="http://schemas.microsoft.com/office/powerpoint/2010/main" val="411160182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6B0A15C-0436-48AB-82C0-D3B0390EB91C}"/>
              </a:ext>
            </a:extLst>
          </p:cNvPr>
          <p:cNvSpPr>
            <a:spLocks noGrp="1"/>
          </p:cNvSpPr>
          <p:nvPr>
            <p:ph type="title"/>
          </p:nvPr>
        </p:nvSpPr>
        <p:spPr>
          <a:xfrm>
            <a:off x="630238" y="365125"/>
            <a:ext cx="7886700" cy="1325563"/>
          </a:xfrm>
        </p:spPr>
        <p:txBody>
          <a:bodyPr/>
          <a:lstStyle/>
          <a:p>
            <a:r>
              <a:rPr lang="es-ES"/>
              <a:t>Haga clic para modificar el estilo de título del patrón</a:t>
            </a:r>
          </a:p>
        </p:txBody>
      </p:sp>
      <p:sp>
        <p:nvSpPr>
          <p:cNvPr id="3" name="Marcador de texto 2">
            <a:extLst>
              <a:ext uri="{FF2B5EF4-FFF2-40B4-BE49-F238E27FC236}">
                <a16:creationId xmlns:a16="http://schemas.microsoft.com/office/drawing/2014/main" id="{5F95784B-8ECF-401F-BD07-DA6501CF52A0}"/>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4" name="Marcador de contenido 3">
            <a:extLst>
              <a:ext uri="{FF2B5EF4-FFF2-40B4-BE49-F238E27FC236}">
                <a16:creationId xmlns:a16="http://schemas.microsoft.com/office/drawing/2014/main" id="{B4DBDD68-B37F-44E3-9C4F-FF0E48CF7904}"/>
              </a:ext>
            </a:extLst>
          </p:cNvPr>
          <p:cNvSpPr>
            <a:spLocks noGrp="1"/>
          </p:cNvSpPr>
          <p:nvPr>
            <p:ph sz="half" idx="2"/>
          </p:nvPr>
        </p:nvSpPr>
        <p:spPr>
          <a:xfrm>
            <a:off x="630238" y="2505075"/>
            <a:ext cx="3868737"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5" name="Marcador de texto 4">
            <a:extLst>
              <a:ext uri="{FF2B5EF4-FFF2-40B4-BE49-F238E27FC236}">
                <a16:creationId xmlns:a16="http://schemas.microsoft.com/office/drawing/2014/main" id="{745680BF-921C-472E-BAB1-87B4E600C4EE}"/>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los estilos de texto del patrón</a:t>
            </a:r>
          </a:p>
        </p:txBody>
      </p:sp>
      <p:sp>
        <p:nvSpPr>
          <p:cNvPr id="6" name="Marcador de contenido 5">
            <a:extLst>
              <a:ext uri="{FF2B5EF4-FFF2-40B4-BE49-F238E27FC236}">
                <a16:creationId xmlns:a16="http://schemas.microsoft.com/office/drawing/2014/main" id="{832892A9-84DC-4788-A46C-FE54982D4A3B}"/>
              </a:ext>
            </a:extLst>
          </p:cNvPr>
          <p:cNvSpPr>
            <a:spLocks noGrp="1"/>
          </p:cNvSpPr>
          <p:nvPr>
            <p:ph sz="quarter" idx="4"/>
          </p:nvPr>
        </p:nvSpPr>
        <p:spPr>
          <a:xfrm>
            <a:off x="4629150" y="2505075"/>
            <a:ext cx="3887788" cy="3684588"/>
          </a:xfrm>
        </p:spPr>
        <p:txBody>
          <a:body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7" name="Marcador de fecha 6">
            <a:extLst>
              <a:ext uri="{FF2B5EF4-FFF2-40B4-BE49-F238E27FC236}">
                <a16:creationId xmlns:a16="http://schemas.microsoft.com/office/drawing/2014/main" id="{56DE28E5-ECDC-40AE-A1B5-1166FE4C9FC2}"/>
              </a:ext>
            </a:extLst>
          </p:cNvPr>
          <p:cNvSpPr>
            <a:spLocks noGrp="1"/>
          </p:cNvSpPr>
          <p:nvPr>
            <p:ph type="dt" sz="half" idx="10"/>
          </p:nvPr>
        </p:nvSpPr>
        <p:spPr/>
        <p:txBody>
          <a:bodyPr/>
          <a:lstStyle>
            <a:lvl1pPr>
              <a:defRPr/>
            </a:lvl1pPr>
          </a:lstStyle>
          <a:p>
            <a:endParaRPr lang="es-ES_tradnl" altLang="es-ES"/>
          </a:p>
        </p:txBody>
      </p:sp>
      <p:sp>
        <p:nvSpPr>
          <p:cNvPr id="8" name="Marcador de pie de página 7">
            <a:extLst>
              <a:ext uri="{FF2B5EF4-FFF2-40B4-BE49-F238E27FC236}">
                <a16:creationId xmlns:a16="http://schemas.microsoft.com/office/drawing/2014/main" id="{7F74BE87-F498-4B09-8462-724858A0112F}"/>
              </a:ext>
            </a:extLst>
          </p:cNvPr>
          <p:cNvSpPr>
            <a:spLocks noGrp="1"/>
          </p:cNvSpPr>
          <p:nvPr>
            <p:ph type="ftr" sz="quarter" idx="11"/>
          </p:nvPr>
        </p:nvSpPr>
        <p:spPr/>
        <p:txBody>
          <a:bodyPr/>
          <a:lstStyle>
            <a:lvl1pPr>
              <a:defRPr/>
            </a:lvl1pPr>
          </a:lstStyle>
          <a:p>
            <a:endParaRPr lang="es-ES_tradnl" altLang="es-ES"/>
          </a:p>
        </p:txBody>
      </p:sp>
      <p:sp>
        <p:nvSpPr>
          <p:cNvPr id="9" name="Marcador de número de diapositiva 8">
            <a:extLst>
              <a:ext uri="{FF2B5EF4-FFF2-40B4-BE49-F238E27FC236}">
                <a16:creationId xmlns:a16="http://schemas.microsoft.com/office/drawing/2014/main" id="{7F96B694-EA89-4B40-BAD3-589AA6148072}"/>
              </a:ext>
            </a:extLst>
          </p:cNvPr>
          <p:cNvSpPr>
            <a:spLocks noGrp="1"/>
          </p:cNvSpPr>
          <p:nvPr>
            <p:ph type="sldNum" sz="quarter" idx="12"/>
          </p:nvPr>
        </p:nvSpPr>
        <p:spPr/>
        <p:txBody>
          <a:bodyPr/>
          <a:lstStyle>
            <a:lvl1pPr>
              <a:defRPr/>
            </a:lvl1pPr>
          </a:lstStyle>
          <a:p>
            <a:fld id="{0BDCB1F1-DE3C-4ED0-8EE2-13BF897283D6}" type="slidenum">
              <a:rPr lang="es-ES_tradnl" altLang="es-ES"/>
              <a:pPr/>
              <a:t>‹Nº›</a:t>
            </a:fld>
            <a:endParaRPr lang="es-ES_tradnl" altLang="es-ES"/>
          </a:p>
        </p:txBody>
      </p:sp>
    </p:spTree>
    <p:extLst>
      <p:ext uri="{BB962C8B-B14F-4D97-AF65-F5344CB8AC3E}">
        <p14:creationId xmlns:p14="http://schemas.microsoft.com/office/powerpoint/2010/main" val="27996548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E34FA04E-8D99-4E1F-AD1F-35F8A0A13590}"/>
              </a:ext>
            </a:extLst>
          </p:cNvPr>
          <p:cNvSpPr>
            <a:spLocks noGrp="1"/>
          </p:cNvSpPr>
          <p:nvPr>
            <p:ph type="title"/>
          </p:nvPr>
        </p:nvSpPr>
        <p:spPr/>
        <p:txBody>
          <a:bodyPr/>
          <a:lstStyle/>
          <a:p>
            <a:r>
              <a:rPr lang="es-ES"/>
              <a:t>Haga clic para modificar el estilo de título del patrón</a:t>
            </a:r>
          </a:p>
        </p:txBody>
      </p:sp>
      <p:sp>
        <p:nvSpPr>
          <p:cNvPr id="3" name="Marcador de fecha 2">
            <a:extLst>
              <a:ext uri="{FF2B5EF4-FFF2-40B4-BE49-F238E27FC236}">
                <a16:creationId xmlns:a16="http://schemas.microsoft.com/office/drawing/2014/main" id="{B10CC671-AF75-480B-BA9A-D7DCAAD24C8A}"/>
              </a:ext>
            </a:extLst>
          </p:cNvPr>
          <p:cNvSpPr>
            <a:spLocks noGrp="1"/>
          </p:cNvSpPr>
          <p:nvPr>
            <p:ph type="dt" sz="half" idx="10"/>
          </p:nvPr>
        </p:nvSpPr>
        <p:spPr/>
        <p:txBody>
          <a:bodyPr/>
          <a:lstStyle>
            <a:lvl1pPr>
              <a:defRPr/>
            </a:lvl1pPr>
          </a:lstStyle>
          <a:p>
            <a:endParaRPr lang="es-ES_tradnl" altLang="es-ES"/>
          </a:p>
        </p:txBody>
      </p:sp>
      <p:sp>
        <p:nvSpPr>
          <p:cNvPr id="4" name="Marcador de pie de página 3">
            <a:extLst>
              <a:ext uri="{FF2B5EF4-FFF2-40B4-BE49-F238E27FC236}">
                <a16:creationId xmlns:a16="http://schemas.microsoft.com/office/drawing/2014/main" id="{BCE0BBDF-F0DC-43F7-8DA4-259C33C8DD15}"/>
              </a:ext>
            </a:extLst>
          </p:cNvPr>
          <p:cNvSpPr>
            <a:spLocks noGrp="1"/>
          </p:cNvSpPr>
          <p:nvPr>
            <p:ph type="ftr" sz="quarter" idx="11"/>
          </p:nvPr>
        </p:nvSpPr>
        <p:spPr/>
        <p:txBody>
          <a:bodyPr/>
          <a:lstStyle>
            <a:lvl1pPr>
              <a:defRPr/>
            </a:lvl1pPr>
          </a:lstStyle>
          <a:p>
            <a:endParaRPr lang="es-ES_tradnl" altLang="es-ES"/>
          </a:p>
        </p:txBody>
      </p:sp>
      <p:sp>
        <p:nvSpPr>
          <p:cNvPr id="5" name="Marcador de número de diapositiva 4">
            <a:extLst>
              <a:ext uri="{FF2B5EF4-FFF2-40B4-BE49-F238E27FC236}">
                <a16:creationId xmlns:a16="http://schemas.microsoft.com/office/drawing/2014/main" id="{02DAD0FB-C294-48C9-97B1-FF782D213C75}"/>
              </a:ext>
            </a:extLst>
          </p:cNvPr>
          <p:cNvSpPr>
            <a:spLocks noGrp="1"/>
          </p:cNvSpPr>
          <p:nvPr>
            <p:ph type="sldNum" sz="quarter" idx="12"/>
          </p:nvPr>
        </p:nvSpPr>
        <p:spPr/>
        <p:txBody>
          <a:bodyPr/>
          <a:lstStyle>
            <a:lvl1pPr>
              <a:defRPr/>
            </a:lvl1pPr>
          </a:lstStyle>
          <a:p>
            <a:fld id="{DB9F263C-AC8D-4301-ABA3-105DFC98CE09}" type="slidenum">
              <a:rPr lang="es-ES_tradnl" altLang="es-ES"/>
              <a:pPr/>
              <a:t>‹Nº›</a:t>
            </a:fld>
            <a:endParaRPr lang="es-ES_tradnl" altLang="es-ES"/>
          </a:p>
        </p:txBody>
      </p:sp>
    </p:spTree>
    <p:extLst>
      <p:ext uri="{BB962C8B-B14F-4D97-AF65-F5344CB8AC3E}">
        <p14:creationId xmlns:p14="http://schemas.microsoft.com/office/powerpoint/2010/main" val="360552031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a:extLst>
              <a:ext uri="{FF2B5EF4-FFF2-40B4-BE49-F238E27FC236}">
                <a16:creationId xmlns:a16="http://schemas.microsoft.com/office/drawing/2014/main" id="{A6F6834A-B91F-4424-9516-3D18E738AB8D}"/>
              </a:ext>
            </a:extLst>
          </p:cNvPr>
          <p:cNvSpPr>
            <a:spLocks noGrp="1"/>
          </p:cNvSpPr>
          <p:nvPr>
            <p:ph type="dt" sz="half" idx="10"/>
          </p:nvPr>
        </p:nvSpPr>
        <p:spPr/>
        <p:txBody>
          <a:bodyPr/>
          <a:lstStyle>
            <a:lvl1pPr>
              <a:defRPr/>
            </a:lvl1pPr>
          </a:lstStyle>
          <a:p>
            <a:endParaRPr lang="es-ES_tradnl" altLang="es-ES"/>
          </a:p>
        </p:txBody>
      </p:sp>
      <p:sp>
        <p:nvSpPr>
          <p:cNvPr id="3" name="Marcador de pie de página 2">
            <a:extLst>
              <a:ext uri="{FF2B5EF4-FFF2-40B4-BE49-F238E27FC236}">
                <a16:creationId xmlns:a16="http://schemas.microsoft.com/office/drawing/2014/main" id="{00013A06-0FF9-482B-AAEE-C66F74C8A123}"/>
              </a:ext>
            </a:extLst>
          </p:cNvPr>
          <p:cNvSpPr>
            <a:spLocks noGrp="1"/>
          </p:cNvSpPr>
          <p:nvPr>
            <p:ph type="ftr" sz="quarter" idx="11"/>
          </p:nvPr>
        </p:nvSpPr>
        <p:spPr/>
        <p:txBody>
          <a:bodyPr/>
          <a:lstStyle>
            <a:lvl1pPr>
              <a:defRPr/>
            </a:lvl1pPr>
          </a:lstStyle>
          <a:p>
            <a:endParaRPr lang="es-ES_tradnl" altLang="es-ES"/>
          </a:p>
        </p:txBody>
      </p:sp>
      <p:sp>
        <p:nvSpPr>
          <p:cNvPr id="4" name="Marcador de número de diapositiva 3">
            <a:extLst>
              <a:ext uri="{FF2B5EF4-FFF2-40B4-BE49-F238E27FC236}">
                <a16:creationId xmlns:a16="http://schemas.microsoft.com/office/drawing/2014/main" id="{781D3471-659A-4869-9D57-B3E4433FDE91}"/>
              </a:ext>
            </a:extLst>
          </p:cNvPr>
          <p:cNvSpPr>
            <a:spLocks noGrp="1"/>
          </p:cNvSpPr>
          <p:nvPr>
            <p:ph type="sldNum" sz="quarter" idx="12"/>
          </p:nvPr>
        </p:nvSpPr>
        <p:spPr/>
        <p:txBody>
          <a:bodyPr/>
          <a:lstStyle>
            <a:lvl1pPr>
              <a:defRPr/>
            </a:lvl1pPr>
          </a:lstStyle>
          <a:p>
            <a:fld id="{47EFB1DF-DCCD-47BF-8482-E3EB9095D79D}" type="slidenum">
              <a:rPr lang="es-ES_tradnl" altLang="es-ES"/>
              <a:pPr/>
              <a:t>‹Nº›</a:t>
            </a:fld>
            <a:endParaRPr lang="es-ES_tradnl" altLang="es-ES"/>
          </a:p>
        </p:txBody>
      </p:sp>
    </p:spTree>
    <p:extLst>
      <p:ext uri="{BB962C8B-B14F-4D97-AF65-F5344CB8AC3E}">
        <p14:creationId xmlns:p14="http://schemas.microsoft.com/office/powerpoint/2010/main" val="34895767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ACFCDAA2-AF81-46FB-98C1-A2C9F1635498}"/>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contenido 2">
            <a:extLst>
              <a:ext uri="{FF2B5EF4-FFF2-40B4-BE49-F238E27FC236}">
                <a16:creationId xmlns:a16="http://schemas.microsoft.com/office/drawing/2014/main" id="{BC9D0419-2222-4F86-A340-3A780D5A3406}"/>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texto 3">
            <a:extLst>
              <a:ext uri="{FF2B5EF4-FFF2-40B4-BE49-F238E27FC236}">
                <a16:creationId xmlns:a16="http://schemas.microsoft.com/office/drawing/2014/main" id="{BB714B83-A2F8-4A07-ABBE-460CB9342F65}"/>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761158B0-9D37-4550-96E2-D44438AFBA91}"/>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306089B0-0D20-44C9-AFD3-90E1E5EDA363}"/>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9256080B-C0B9-420F-953A-588E6E95C750}"/>
              </a:ext>
            </a:extLst>
          </p:cNvPr>
          <p:cNvSpPr>
            <a:spLocks noGrp="1"/>
          </p:cNvSpPr>
          <p:nvPr>
            <p:ph type="sldNum" sz="quarter" idx="12"/>
          </p:nvPr>
        </p:nvSpPr>
        <p:spPr/>
        <p:txBody>
          <a:bodyPr/>
          <a:lstStyle>
            <a:lvl1pPr>
              <a:defRPr/>
            </a:lvl1pPr>
          </a:lstStyle>
          <a:p>
            <a:fld id="{81FBAE95-AC6B-48FD-9831-871C76849C8E}" type="slidenum">
              <a:rPr lang="es-ES_tradnl" altLang="es-ES"/>
              <a:pPr/>
              <a:t>‹Nº›</a:t>
            </a:fld>
            <a:endParaRPr lang="es-ES_tradnl" altLang="es-ES"/>
          </a:p>
        </p:txBody>
      </p:sp>
    </p:spTree>
    <p:extLst>
      <p:ext uri="{BB962C8B-B14F-4D97-AF65-F5344CB8AC3E}">
        <p14:creationId xmlns:p14="http://schemas.microsoft.com/office/powerpoint/2010/main" val="11828778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CA6D8F22-27DA-45BD-B5D6-506090EEFA8C}"/>
              </a:ext>
            </a:extLst>
          </p:cNvPr>
          <p:cNvSpPr>
            <a:spLocks noGrp="1"/>
          </p:cNvSpPr>
          <p:nvPr>
            <p:ph type="title"/>
          </p:nvPr>
        </p:nvSpPr>
        <p:spPr>
          <a:xfrm>
            <a:off x="630238" y="457200"/>
            <a:ext cx="2949575" cy="1600200"/>
          </a:xfrm>
        </p:spPr>
        <p:txBody>
          <a:bodyPr anchor="b"/>
          <a:lstStyle>
            <a:lvl1pPr>
              <a:defRPr sz="3200"/>
            </a:lvl1pPr>
          </a:lstStyle>
          <a:p>
            <a:r>
              <a:rPr lang="es-ES"/>
              <a:t>Haga clic para modificar el estilo de título del patrón</a:t>
            </a:r>
          </a:p>
        </p:txBody>
      </p:sp>
      <p:sp>
        <p:nvSpPr>
          <p:cNvPr id="3" name="Marcador de posición de imagen 2">
            <a:extLst>
              <a:ext uri="{FF2B5EF4-FFF2-40B4-BE49-F238E27FC236}">
                <a16:creationId xmlns:a16="http://schemas.microsoft.com/office/drawing/2014/main" id="{DB9DE3F5-2423-4AEB-B790-9973E6558050}"/>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ES"/>
          </a:p>
        </p:txBody>
      </p:sp>
      <p:sp>
        <p:nvSpPr>
          <p:cNvPr id="4" name="Marcador de texto 3">
            <a:extLst>
              <a:ext uri="{FF2B5EF4-FFF2-40B4-BE49-F238E27FC236}">
                <a16:creationId xmlns:a16="http://schemas.microsoft.com/office/drawing/2014/main" id="{9DED7945-9D62-48A1-8772-69732CB37D48}"/>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los estilos de texto del patrón</a:t>
            </a:r>
          </a:p>
        </p:txBody>
      </p:sp>
      <p:sp>
        <p:nvSpPr>
          <p:cNvPr id="5" name="Marcador de fecha 4">
            <a:extLst>
              <a:ext uri="{FF2B5EF4-FFF2-40B4-BE49-F238E27FC236}">
                <a16:creationId xmlns:a16="http://schemas.microsoft.com/office/drawing/2014/main" id="{A883251E-FC34-4ADB-92F9-457791DF4DF7}"/>
              </a:ext>
            </a:extLst>
          </p:cNvPr>
          <p:cNvSpPr>
            <a:spLocks noGrp="1"/>
          </p:cNvSpPr>
          <p:nvPr>
            <p:ph type="dt" sz="half" idx="10"/>
          </p:nvPr>
        </p:nvSpPr>
        <p:spPr/>
        <p:txBody>
          <a:bodyPr/>
          <a:lstStyle>
            <a:lvl1pPr>
              <a:defRPr/>
            </a:lvl1pPr>
          </a:lstStyle>
          <a:p>
            <a:endParaRPr lang="es-ES_tradnl" altLang="es-ES"/>
          </a:p>
        </p:txBody>
      </p:sp>
      <p:sp>
        <p:nvSpPr>
          <p:cNvPr id="6" name="Marcador de pie de página 5">
            <a:extLst>
              <a:ext uri="{FF2B5EF4-FFF2-40B4-BE49-F238E27FC236}">
                <a16:creationId xmlns:a16="http://schemas.microsoft.com/office/drawing/2014/main" id="{63715D43-7A9F-40E3-8A61-5B0FA6B55A28}"/>
              </a:ext>
            </a:extLst>
          </p:cNvPr>
          <p:cNvSpPr>
            <a:spLocks noGrp="1"/>
          </p:cNvSpPr>
          <p:nvPr>
            <p:ph type="ftr" sz="quarter" idx="11"/>
          </p:nvPr>
        </p:nvSpPr>
        <p:spPr/>
        <p:txBody>
          <a:bodyPr/>
          <a:lstStyle>
            <a:lvl1pPr>
              <a:defRPr/>
            </a:lvl1pPr>
          </a:lstStyle>
          <a:p>
            <a:endParaRPr lang="es-ES_tradnl" altLang="es-ES"/>
          </a:p>
        </p:txBody>
      </p:sp>
      <p:sp>
        <p:nvSpPr>
          <p:cNvPr id="7" name="Marcador de número de diapositiva 6">
            <a:extLst>
              <a:ext uri="{FF2B5EF4-FFF2-40B4-BE49-F238E27FC236}">
                <a16:creationId xmlns:a16="http://schemas.microsoft.com/office/drawing/2014/main" id="{C581C3FE-B6BC-47E7-BD79-E06C877CD748}"/>
              </a:ext>
            </a:extLst>
          </p:cNvPr>
          <p:cNvSpPr>
            <a:spLocks noGrp="1"/>
          </p:cNvSpPr>
          <p:nvPr>
            <p:ph type="sldNum" sz="quarter" idx="12"/>
          </p:nvPr>
        </p:nvSpPr>
        <p:spPr/>
        <p:txBody>
          <a:bodyPr/>
          <a:lstStyle>
            <a:lvl1pPr>
              <a:defRPr/>
            </a:lvl1pPr>
          </a:lstStyle>
          <a:p>
            <a:fld id="{959132AE-CDA8-4C64-AA8D-AB25B13DEE3F}" type="slidenum">
              <a:rPr lang="es-ES_tradnl" altLang="es-ES"/>
              <a:pPr/>
              <a:t>‹Nº›</a:t>
            </a:fld>
            <a:endParaRPr lang="es-ES_tradnl" altLang="es-ES"/>
          </a:p>
        </p:txBody>
      </p:sp>
    </p:spTree>
    <p:extLst>
      <p:ext uri="{BB962C8B-B14F-4D97-AF65-F5344CB8AC3E}">
        <p14:creationId xmlns:p14="http://schemas.microsoft.com/office/powerpoint/2010/main" val="393853405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9ECBA147-F152-493C-87E5-0653EA82E5C3}"/>
              </a:ext>
            </a:extLst>
          </p:cNvPr>
          <p:cNvSpPr>
            <a:spLocks noGrp="1"/>
          </p:cNvSpPr>
          <p:nvPr>
            <p:ph type="title"/>
          </p:nvPr>
        </p:nvSpPr>
        <p:spPr/>
        <p:txBody>
          <a:bodyPr/>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7BBDFD3B-6DDC-4F91-BFFB-8E83838BBCE7}"/>
              </a:ext>
            </a:extLst>
          </p:cNvPr>
          <p:cNvSpPr>
            <a:spLocks noGrp="1"/>
          </p:cNvSpPr>
          <p:nvPr>
            <p:ph type="body" orient="vert" idx="1"/>
          </p:nvPr>
        </p:nvSpPr>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AF111EF7-4CDE-49E2-A13A-8268E9580E7E}"/>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0A216471-B724-41F7-84C4-F532D3826E6F}"/>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8B764DA8-DE04-4988-B951-C94A2558B08B}"/>
              </a:ext>
            </a:extLst>
          </p:cNvPr>
          <p:cNvSpPr>
            <a:spLocks noGrp="1"/>
          </p:cNvSpPr>
          <p:nvPr>
            <p:ph type="sldNum" sz="quarter" idx="12"/>
          </p:nvPr>
        </p:nvSpPr>
        <p:spPr/>
        <p:txBody>
          <a:bodyPr/>
          <a:lstStyle>
            <a:lvl1pPr>
              <a:defRPr/>
            </a:lvl1pPr>
          </a:lstStyle>
          <a:p>
            <a:fld id="{1EFE1B3D-F588-46F3-8CB2-474E89062246}" type="slidenum">
              <a:rPr lang="es-ES_tradnl" altLang="es-ES"/>
              <a:pPr/>
              <a:t>‹Nº›</a:t>
            </a:fld>
            <a:endParaRPr lang="es-ES_tradnl" altLang="es-ES"/>
          </a:p>
        </p:txBody>
      </p:sp>
    </p:spTree>
    <p:extLst>
      <p:ext uri="{BB962C8B-B14F-4D97-AF65-F5344CB8AC3E}">
        <p14:creationId xmlns:p14="http://schemas.microsoft.com/office/powerpoint/2010/main" val="265288819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a:extLst>
              <a:ext uri="{FF2B5EF4-FFF2-40B4-BE49-F238E27FC236}">
                <a16:creationId xmlns:a16="http://schemas.microsoft.com/office/drawing/2014/main" id="{DA3F5700-CCCB-4B9E-BD17-0A8E7AC76520}"/>
              </a:ext>
            </a:extLst>
          </p:cNvPr>
          <p:cNvSpPr>
            <a:spLocks noGrp="1"/>
          </p:cNvSpPr>
          <p:nvPr>
            <p:ph type="title" orient="vert"/>
          </p:nvPr>
        </p:nvSpPr>
        <p:spPr>
          <a:xfrm>
            <a:off x="6515100" y="609600"/>
            <a:ext cx="1943100" cy="5486400"/>
          </a:xfrm>
        </p:spPr>
        <p:txBody>
          <a:bodyPr vert="eaVert"/>
          <a:lstStyle/>
          <a:p>
            <a:r>
              <a:rPr lang="es-ES"/>
              <a:t>Haga clic para modificar el estilo de título del patrón</a:t>
            </a:r>
          </a:p>
        </p:txBody>
      </p:sp>
      <p:sp>
        <p:nvSpPr>
          <p:cNvPr id="3" name="Marcador de texto vertical 2">
            <a:extLst>
              <a:ext uri="{FF2B5EF4-FFF2-40B4-BE49-F238E27FC236}">
                <a16:creationId xmlns:a16="http://schemas.microsoft.com/office/drawing/2014/main" id="{2493C18F-BAAC-44A1-998A-074BFCFD1E90}"/>
              </a:ext>
            </a:extLst>
          </p:cNvPr>
          <p:cNvSpPr>
            <a:spLocks noGrp="1"/>
          </p:cNvSpPr>
          <p:nvPr>
            <p:ph type="body" orient="vert" idx="1"/>
          </p:nvPr>
        </p:nvSpPr>
        <p:spPr>
          <a:xfrm>
            <a:off x="685800" y="609600"/>
            <a:ext cx="5676900" cy="5486400"/>
          </a:xfrm>
        </p:spPr>
        <p:txBody>
          <a:bodyPr vert="eaVert"/>
          <a:lstStyle/>
          <a:p>
            <a:pPr lvl="0"/>
            <a:r>
              <a:rPr lang="es-ES"/>
              <a:t>Haga clic para modificar los estilos de texto del patrón</a:t>
            </a:r>
          </a:p>
          <a:p>
            <a:pPr lvl="1"/>
            <a:r>
              <a:rPr lang="es-ES"/>
              <a:t>Segundo nivel</a:t>
            </a:r>
          </a:p>
          <a:p>
            <a:pPr lvl="2"/>
            <a:r>
              <a:rPr lang="es-ES"/>
              <a:t>Tercer nivel</a:t>
            </a:r>
          </a:p>
          <a:p>
            <a:pPr lvl="3"/>
            <a:r>
              <a:rPr lang="es-ES"/>
              <a:t>Cuarto nivel</a:t>
            </a:r>
          </a:p>
          <a:p>
            <a:pPr lvl="4"/>
            <a:r>
              <a:rPr lang="es-ES"/>
              <a:t>Quinto nivel</a:t>
            </a:r>
          </a:p>
        </p:txBody>
      </p:sp>
      <p:sp>
        <p:nvSpPr>
          <p:cNvPr id="4" name="Marcador de fecha 3">
            <a:extLst>
              <a:ext uri="{FF2B5EF4-FFF2-40B4-BE49-F238E27FC236}">
                <a16:creationId xmlns:a16="http://schemas.microsoft.com/office/drawing/2014/main" id="{13923B60-FFA3-42F6-B546-A160281EC035}"/>
              </a:ext>
            </a:extLst>
          </p:cNvPr>
          <p:cNvSpPr>
            <a:spLocks noGrp="1"/>
          </p:cNvSpPr>
          <p:nvPr>
            <p:ph type="dt" sz="half" idx="10"/>
          </p:nvPr>
        </p:nvSpPr>
        <p:spPr/>
        <p:txBody>
          <a:bodyPr/>
          <a:lstStyle>
            <a:lvl1pPr>
              <a:defRPr/>
            </a:lvl1pPr>
          </a:lstStyle>
          <a:p>
            <a:endParaRPr lang="es-ES_tradnl" altLang="es-ES"/>
          </a:p>
        </p:txBody>
      </p:sp>
      <p:sp>
        <p:nvSpPr>
          <p:cNvPr id="5" name="Marcador de pie de página 4">
            <a:extLst>
              <a:ext uri="{FF2B5EF4-FFF2-40B4-BE49-F238E27FC236}">
                <a16:creationId xmlns:a16="http://schemas.microsoft.com/office/drawing/2014/main" id="{FD76AA81-8A6F-4F3D-A0D7-D52CD6A6879E}"/>
              </a:ext>
            </a:extLst>
          </p:cNvPr>
          <p:cNvSpPr>
            <a:spLocks noGrp="1"/>
          </p:cNvSpPr>
          <p:nvPr>
            <p:ph type="ftr" sz="quarter" idx="11"/>
          </p:nvPr>
        </p:nvSpPr>
        <p:spPr/>
        <p:txBody>
          <a:bodyPr/>
          <a:lstStyle>
            <a:lvl1pPr>
              <a:defRPr/>
            </a:lvl1pPr>
          </a:lstStyle>
          <a:p>
            <a:endParaRPr lang="es-ES_tradnl" altLang="es-ES"/>
          </a:p>
        </p:txBody>
      </p:sp>
      <p:sp>
        <p:nvSpPr>
          <p:cNvPr id="6" name="Marcador de número de diapositiva 5">
            <a:extLst>
              <a:ext uri="{FF2B5EF4-FFF2-40B4-BE49-F238E27FC236}">
                <a16:creationId xmlns:a16="http://schemas.microsoft.com/office/drawing/2014/main" id="{95012675-F24F-4399-992C-2D2032B76EBF}"/>
              </a:ext>
            </a:extLst>
          </p:cNvPr>
          <p:cNvSpPr>
            <a:spLocks noGrp="1"/>
          </p:cNvSpPr>
          <p:nvPr>
            <p:ph type="sldNum" sz="quarter" idx="12"/>
          </p:nvPr>
        </p:nvSpPr>
        <p:spPr/>
        <p:txBody>
          <a:bodyPr/>
          <a:lstStyle>
            <a:lvl1pPr>
              <a:defRPr/>
            </a:lvl1pPr>
          </a:lstStyle>
          <a:p>
            <a:fld id="{A1FE9185-8C1E-4EC9-841C-731DFECF9511}" type="slidenum">
              <a:rPr lang="es-ES_tradnl" altLang="es-ES"/>
              <a:pPr/>
              <a:t>‹Nº›</a:t>
            </a:fld>
            <a:endParaRPr lang="es-ES_tradnl" altLang="es-ES"/>
          </a:p>
        </p:txBody>
      </p:sp>
    </p:spTree>
    <p:extLst>
      <p:ext uri="{BB962C8B-B14F-4D97-AF65-F5344CB8AC3E}">
        <p14:creationId xmlns:p14="http://schemas.microsoft.com/office/powerpoint/2010/main" val="48538199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Título 1">
            <a:extLst>
              <a:ext uri="{FF2B5EF4-FFF2-40B4-BE49-F238E27FC236}">
                <a16:creationId xmlns:a16="http://schemas.microsoft.com/office/drawing/2014/main" id="{5951C41D-E0CA-455A-A087-2B66E09CD11E}"/>
              </a:ext>
            </a:extLst>
          </p:cNvPr>
          <p:cNvSpPr>
            <a:spLocks noGrp="1"/>
          </p:cNvSpPr>
          <p:nvPr>
            <p:ph type="ctrTitle"/>
          </p:nvPr>
        </p:nvSpPr>
        <p:spPr>
          <a:xfrm>
            <a:off x="1143000" y="1122363"/>
            <a:ext cx="6858000" cy="2387600"/>
          </a:xfrm>
          <a:prstGeom prst="rect">
            <a:avLst/>
          </a:prstGeom>
        </p:spPr>
        <p:txBody>
          <a:bodyPr anchor="b"/>
          <a:lstStyle>
            <a:lvl1pPr algn="ctr">
              <a:defRPr sz="6000"/>
            </a:lvl1pPr>
          </a:lstStyle>
          <a:p>
            <a:r>
              <a:rPr lang="es-ES"/>
              <a:t>Haga clic para modificar el estilo de título del patrón</a:t>
            </a:r>
          </a:p>
        </p:txBody>
      </p:sp>
      <p:sp>
        <p:nvSpPr>
          <p:cNvPr id="3" name="Subtítulo 2">
            <a:extLst>
              <a:ext uri="{FF2B5EF4-FFF2-40B4-BE49-F238E27FC236}">
                <a16:creationId xmlns:a16="http://schemas.microsoft.com/office/drawing/2014/main" id="{C1EA3234-201D-4D06-B559-41DF59BE641A}"/>
              </a:ext>
            </a:extLst>
          </p:cNvPr>
          <p:cNvSpPr>
            <a:spLocks noGrp="1"/>
          </p:cNvSpPr>
          <p:nvPr>
            <p:ph type="subTitle" idx="1"/>
          </p:nvPr>
        </p:nvSpPr>
        <p:spPr>
          <a:xfrm>
            <a:off x="1143000" y="3602038"/>
            <a:ext cx="6858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p>
        </p:txBody>
      </p:sp>
      <p:sp>
        <p:nvSpPr>
          <p:cNvPr id="4" name="Marcador de fecha 3">
            <a:extLst>
              <a:ext uri="{FF2B5EF4-FFF2-40B4-BE49-F238E27FC236}">
                <a16:creationId xmlns:a16="http://schemas.microsoft.com/office/drawing/2014/main" id="{AB4073FC-AC28-4830-AC5C-8B6C4DC7E851}"/>
              </a:ext>
            </a:extLst>
          </p:cNvPr>
          <p:cNvSpPr>
            <a:spLocks noGrp="1"/>
          </p:cNvSpPr>
          <p:nvPr>
            <p:ph type="dt" sz="half" idx="10"/>
          </p:nvPr>
        </p:nvSpPr>
        <p:spPr/>
        <p:txBody>
          <a:bodyPr/>
          <a:lstStyle>
            <a:lvl1pPr>
              <a:defRPr/>
            </a:lvl1pP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altLang="es-ES" sz="14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742980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1026" name="Rectangle 2">
            <a:extLst>
              <a:ext uri="{FF2B5EF4-FFF2-40B4-BE49-F238E27FC236}">
                <a16:creationId xmlns:a16="http://schemas.microsoft.com/office/drawing/2014/main" id="{521E16E3-9425-4C27-9A6E-1CDCF23E35C6}"/>
              </a:ext>
            </a:extLst>
          </p:cNvPr>
          <p:cNvSpPr>
            <a:spLocks noGrp="1" noChangeArrowheads="1"/>
          </p:cNvSpPr>
          <p:nvPr>
            <p:ph type="title"/>
          </p:nvPr>
        </p:nvSpPr>
        <p:spPr bwMode="auto">
          <a:xfrm>
            <a:off x="685800" y="609600"/>
            <a:ext cx="7772400" cy="1143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_tradnl" altLang="es-ES"/>
              <a:t>Haga clic para cambiar el estilo de título	</a:t>
            </a:r>
          </a:p>
        </p:txBody>
      </p:sp>
      <p:sp>
        <p:nvSpPr>
          <p:cNvPr id="1027" name="Rectangle 3">
            <a:extLst>
              <a:ext uri="{FF2B5EF4-FFF2-40B4-BE49-F238E27FC236}">
                <a16:creationId xmlns:a16="http://schemas.microsoft.com/office/drawing/2014/main" id="{5B90DD15-9954-4776-841C-B5482A38C0B3}"/>
              </a:ext>
            </a:extLst>
          </p:cNvPr>
          <p:cNvSpPr>
            <a:spLocks noGrp="1" noChangeArrowheads="1"/>
          </p:cNvSpPr>
          <p:nvPr>
            <p:ph type="body" idx="1"/>
          </p:nvPr>
        </p:nvSpPr>
        <p:spPr bwMode="auto">
          <a:xfrm>
            <a:off x="685800" y="1981200"/>
            <a:ext cx="7772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_tradnl" altLang="es-ES"/>
              <a:t>Haga clic para modificar el estilo de texto del patrón</a:t>
            </a:r>
          </a:p>
          <a:p>
            <a:pPr lvl="1"/>
            <a:r>
              <a:rPr lang="es-ES_tradnl" altLang="es-ES"/>
              <a:t>Segundo nivel</a:t>
            </a:r>
          </a:p>
          <a:p>
            <a:pPr lvl="2"/>
            <a:r>
              <a:rPr lang="es-ES_tradnl" altLang="es-ES"/>
              <a:t>Tercer nivel</a:t>
            </a:r>
          </a:p>
          <a:p>
            <a:pPr lvl="3"/>
            <a:r>
              <a:rPr lang="es-ES_tradnl" altLang="es-ES"/>
              <a:t>Cuarto nivel</a:t>
            </a:r>
          </a:p>
          <a:p>
            <a:pPr lvl="4"/>
            <a:r>
              <a:rPr lang="es-ES_tradnl" altLang="es-ES"/>
              <a:t>Quinto nivel</a:t>
            </a:r>
          </a:p>
        </p:txBody>
      </p:sp>
      <p:sp>
        <p:nvSpPr>
          <p:cNvPr id="1028" name="Rectangle 4">
            <a:extLst>
              <a:ext uri="{FF2B5EF4-FFF2-40B4-BE49-F238E27FC236}">
                <a16:creationId xmlns:a16="http://schemas.microsoft.com/office/drawing/2014/main" id="{5373821F-F026-447B-8AB6-35BDE2DF9908}"/>
              </a:ext>
            </a:extLst>
          </p:cNvPr>
          <p:cNvSpPr>
            <a:spLocks noGrp="1" noChangeArrowheads="1"/>
          </p:cNvSpPr>
          <p:nvPr>
            <p:ph type="dt" sz="half" idx="2"/>
          </p:nvPr>
        </p:nvSpPr>
        <p:spPr bwMode="auto">
          <a:xfrm>
            <a:off x="6858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a:solidFill>
                  <a:schemeClr val="tx1"/>
                </a:solidFill>
                <a:latin typeface="+mn-lt"/>
              </a:defRPr>
            </a:lvl1pPr>
          </a:lstStyle>
          <a:p>
            <a:endParaRPr lang="es-ES_tradnl" altLang="es-ES"/>
          </a:p>
        </p:txBody>
      </p:sp>
      <p:sp>
        <p:nvSpPr>
          <p:cNvPr id="1029" name="Rectangle 5">
            <a:extLst>
              <a:ext uri="{FF2B5EF4-FFF2-40B4-BE49-F238E27FC236}">
                <a16:creationId xmlns:a16="http://schemas.microsoft.com/office/drawing/2014/main" id="{829E8FEC-6CC8-47B2-A2BC-CCE9D64C895C}"/>
              </a:ext>
            </a:extLst>
          </p:cNvPr>
          <p:cNvSpPr>
            <a:spLocks noGrp="1" noChangeArrowheads="1"/>
          </p:cNvSpPr>
          <p:nvPr>
            <p:ph type="ftr" sz="quarter" idx="3"/>
          </p:nvPr>
        </p:nvSpPr>
        <p:spPr bwMode="auto">
          <a:xfrm>
            <a:off x="3124200" y="6248400"/>
            <a:ext cx="2895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ctr">
              <a:defRPr>
                <a:solidFill>
                  <a:schemeClr val="tx1"/>
                </a:solidFill>
                <a:latin typeface="+mn-lt"/>
              </a:defRPr>
            </a:lvl1pPr>
          </a:lstStyle>
          <a:p>
            <a:endParaRPr lang="es-ES_tradnl" altLang="es-ES"/>
          </a:p>
        </p:txBody>
      </p:sp>
      <p:sp>
        <p:nvSpPr>
          <p:cNvPr id="1030" name="Rectangle 6">
            <a:extLst>
              <a:ext uri="{FF2B5EF4-FFF2-40B4-BE49-F238E27FC236}">
                <a16:creationId xmlns:a16="http://schemas.microsoft.com/office/drawing/2014/main" id="{3678A8AB-0EEE-4955-BD82-70D6DC80D3C9}"/>
              </a:ext>
            </a:extLst>
          </p:cNvPr>
          <p:cNvSpPr>
            <a:spLocks noGrp="1" noChangeArrowheads="1"/>
          </p:cNvSpPr>
          <p:nvPr>
            <p:ph type="sldNum" sz="quarter" idx="4"/>
          </p:nvPr>
        </p:nvSpPr>
        <p:spPr bwMode="auto">
          <a:xfrm>
            <a:off x="6553200" y="6248400"/>
            <a:ext cx="1905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a:defRPr>
                <a:solidFill>
                  <a:schemeClr val="tx1"/>
                </a:solidFill>
                <a:latin typeface="+mn-lt"/>
              </a:defRPr>
            </a:lvl1pPr>
          </a:lstStyle>
          <a:p>
            <a:fld id="{F16CFB41-2062-4F24-B265-5FE408741A95}" type="slidenum">
              <a:rPr lang="es-ES_tradnl" altLang="es-ES"/>
              <a:pPr/>
              <a:t>‹Nº›</a:t>
            </a:fld>
            <a:endParaRPr lang="es-ES_tradnl" alt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Times New Roman" panose="02020603050405020304" pitchFamily="18" charset="0"/>
        </a:defRPr>
      </a:lvl2pPr>
      <a:lvl3pPr algn="ctr" rtl="0" fontAlgn="base">
        <a:spcBef>
          <a:spcPct val="0"/>
        </a:spcBef>
        <a:spcAft>
          <a:spcPct val="0"/>
        </a:spcAft>
        <a:defRPr sz="4400">
          <a:solidFill>
            <a:schemeClr val="tx2"/>
          </a:solidFill>
          <a:latin typeface="Times New Roman" panose="02020603050405020304" pitchFamily="18" charset="0"/>
        </a:defRPr>
      </a:lvl3pPr>
      <a:lvl4pPr algn="ctr" rtl="0" fontAlgn="base">
        <a:spcBef>
          <a:spcPct val="0"/>
        </a:spcBef>
        <a:spcAft>
          <a:spcPct val="0"/>
        </a:spcAft>
        <a:defRPr sz="4400">
          <a:solidFill>
            <a:schemeClr val="tx2"/>
          </a:solidFill>
          <a:latin typeface="Times New Roman" panose="02020603050405020304" pitchFamily="18" charset="0"/>
        </a:defRPr>
      </a:lvl4pPr>
      <a:lvl5pPr algn="ctr" rtl="0" fontAlgn="base">
        <a:spcBef>
          <a:spcPct val="0"/>
        </a:spcBef>
        <a:spcAft>
          <a:spcPct val="0"/>
        </a:spcAft>
        <a:defRPr sz="4400">
          <a:solidFill>
            <a:schemeClr val="tx2"/>
          </a:solidFill>
          <a:latin typeface="Times New Roman" panose="02020603050405020304" pitchFamily="18" charset="0"/>
        </a:defRPr>
      </a:lvl5pPr>
      <a:lvl6pPr marL="457200" algn="ctr" rtl="0" fontAlgn="base">
        <a:spcBef>
          <a:spcPct val="0"/>
        </a:spcBef>
        <a:spcAft>
          <a:spcPct val="0"/>
        </a:spcAft>
        <a:defRPr sz="4400">
          <a:solidFill>
            <a:schemeClr val="tx2"/>
          </a:solidFill>
          <a:latin typeface="Times New Roman" panose="02020603050405020304" pitchFamily="18" charset="0"/>
        </a:defRPr>
      </a:lvl6pPr>
      <a:lvl7pPr marL="914400" algn="ctr" rtl="0" fontAlgn="base">
        <a:spcBef>
          <a:spcPct val="0"/>
        </a:spcBef>
        <a:spcAft>
          <a:spcPct val="0"/>
        </a:spcAft>
        <a:defRPr sz="4400">
          <a:solidFill>
            <a:schemeClr val="tx2"/>
          </a:solidFill>
          <a:latin typeface="Times New Roman" panose="02020603050405020304" pitchFamily="18" charset="0"/>
        </a:defRPr>
      </a:lvl7pPr>
      <a:lvl8pPr marL="1371600" algn="ctr" rtl="0" fontAlgn="base">
        <a:spcBef>
          <a:spcPct val="0"/>
        </a:spcBef>
        <a:spcAft>
          <a:spcPct val="0"/>
        </a:spcAft>
        <a:defRPr sz="4400">
          <a:solidFill>
            <a:schemeClr val="tx2"/>
          </a:solidFill>
          <a:latin typeface="Times New Roman" panose="02020603050405020304" pitchFamily="18" charset="0"/>
        </a:defRPr>
      </a:lvl8pPr>
      <a:lvl9pPr marL="1828800" algn="ctr" rtl="0" fontAlgn="base">
        <a:spcBef>
          <a:spcPct val="0"/>
        </a:spcBef>
        <a:spcAft>
          <a:spcPct val="0"/>
        </a:spcAft>
        <a:defRPr sz="4400">
          <a:solidFill>
            <a:schemeClr val="tx2"/>
          </a:solidFill>
          <a:latin typeface="Times New Roman" panose="02020603050405020304" pitchFamily="18"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a:extLst>
              <a:ext uri="{FF2B5EF4-FFF2-40B4-BE49-F238E27FC236}">
                <a16:creationId xmlns:a16="http://schemas.microsoft.com/office/drawing/2014/main" id="{51D38F35-EFB4-482A-BB2B-AD4594B810DA}"/>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defRPr sz="1400"/>
            </a:lvl1pPr>
          </a:lstStyle>
          <a:p>
            <a:endParaRPr lang="es-ES" altLang="es-ES"/>
          </a:p>
        </p:txBody>
      </p:sp>
    </p:spTree>
    <p:extLst>
      <p:ext uri="{BB962C8B-B14F-4D97-AF65-F5344CB8AC3E}">
        <p14:creationId xmlns:p14="http://schemas.microsoft.com/office/powerpoint/2010/main" val="4247852191"/>
      </p:ext>
    </p:extLst>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kern="12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2pPr>
      <a:lvl3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3pPr>
      <a:lvl4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4pPr>
      <a:lvl5pPr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cs typeface="Arial" panose="020B0604020202020204" pitchFamily="34" charset="0"/>
        </a:defRPr>
      </a:lvl9pPr>
    </p:titleStyle>
    <p:bodyStyle>
      <a:lvl1pPr marL="342900" indent="-342900" algn="l" rtl="0" fontAlgn="base">
        <a:spcBef>
          <a:spcPct val="20000"/>
        </a:spcBef>
        <a:spcAft>
          <a:spcPct val="0"/>
        </a:spcAft>
        <a:buChar char="•"/>
        <a:defRPr sz="3200" kern="1200">
          <a:solidFill>
            <a:schemeClr val="tx1"/>
          </a:solidFill>
          <a:latin typeface="+mn-lt"/>
          <a:ea typeface="+mn-ea"/>
          <a:cs typeface="+mn-cs"/>
        </a:defRPr>
      </a:lvl1pPr>
      <a:lvl2pPr marL="742950" indent="-285750" algn="l" rtl="0" fontAlgn="base">
        <a:spcBef>
          <a:spcPct val="20000"/>
        </a:spcBef>
        <a:spcAft>
          <a:spcPct val="0"/>
        </a:spcAft>
        <a:buChar char="–"/>
        <a:defRPr sz="2800" kern="1200">
          <a:solidFill>
            <a:schemeClr val="tx1"/>
          </a:solidFill>
          <a:latin typeface="+mn-lt"/>
          <a:ea typeface="+mn-ea"/>
          <a:cs typeface="+mn-cs"/>
        </a:defRPr>
      </a:lvl2pPr>
      <a:lvl3pPr marL="1143000" indent="-228600" algn="l" rtl="0" fontAlgn="base">
        <a:spcBef>
          <a:spcPct val="20000"/>
        </a:spcBef>
        <a:spcAft>
          <a:spcPct val="0"/>
        </a:spcAft>
        <a:buChar char="•"/>
        <a:defRPr sz="2400" kern="1200">
          <a:solidFill>
            <a:schemeClr val="tx1"/>
          </a:solidFill>
          <a:latin typeface="+mn-lt"/>
          <a:ea typeface="+mn-ea"/>
          <a:cs typeface="+mn-cs"/>
        </a:defRPr>
      </a:lvl3pPr>
      <a:lvl4pPr marL="1600200" indent="-228600" algn="l" rtl="0" fontAlgn="base">
        <a:spcBef>
          <a:spcPct val="20000"/>
        </a:spcBef>
        <a:spcAft>
          <a:spcPct val="0"/>
        </a:spcAft>
        <a:buChar char="–"/>
        <a:defRPr sz="2000" kern="1200">
          <a:solidFill>
            <a:schemeClr val="tx1"/>
          </a:solidFill>
          <a:latin typeface="+mn-lt"/>
          <a:ea typeface="+mn-ea"/>
          <a:cs typeface="+mn-cs"/>
        </a:defRPr>
      </a:lvl4pPr>
      <a:lvl5pPr marL="2057400" indent="-228600" algn="l" rtl="0" fontAlgn="base">
        <a:spcBef>
          <a:spcPct val="20000"/>
        </a:spcBef>
        <a:spcAft>
          <a:spcPct val="0"/>
        </a:spcAft>
        <a:buChar char="»"/>
        <a:defRPr sz="20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audio" Target="../media/audio1.wav"/><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hyperlink" Target="https://vk.com/mispps" TargetMode="External"/><Relationship Id="rId3" Type="http://schemas.openxmlformats.org/officeDocument/2006/relationships/image" Target="../media/image27.png"/><Relationship Id="rId7" Type="http://schemas.openxmlformats.org/officeDocument/2006/relationships/hyperlink" Target="https://www.facebook.com/mispps" TargetMode="External"/><Relationship Id="rId12" Type="http://schemas.openxmlformats.org/officeDocument/2006/relationships/image" Target="../media/image32.png"/><Relationship Id="rId2" Type="http://schemas.openxmlformats.org/officeDocument/2006/relationships/hyperlink" Target="http://www.mispps.com/" TargetMode="External"/><Relationship Id="rId1" Type="http://schemas.openxmlformats.org/officeDocument/2006/relationships/slideLayout" Target="../slideLayouts/slideLayout12.xml"/><Relationship Id="rId6" Type="http://schemas.openxmlformats.org/officeDocument/2006/relationships/image" Target="../media/image29.png"/><Relationship Id="rId11" Type="http://schemas.openxmlformats.org/officeDocument/2006/relationships/hyperlink" Target="https://plus.google.com/+Mispps/" TargetMode="External"/><Relationship Id="rId5" Type="http://schemas.openxmlformats.org/officeDocument/2006/relationships/image" Target="../media/image28.png"/><Relationship Id="rId10" Type="http://schemas.openxmlformats.org/officeDocument/2006/relationships/image" Target="../media/image31.png"/><Relationship Id="rId4" Type="http://schemas.openxmlformats.org/officeDocument/2006/relationships/hyperlink" Target="http://www.mispps.com/boletin.html" TargetMode="External"/><Relationship Id="rId9" Type="http://schemas.openxmlformats.org/officeDocument/2006/relationships/hyperlink" Target="https://twitter.com/mispps" TargetMode="External"/><Relationship Id="rId14" Type="http://schemas.openxmlformats.org/officeDocument/2006/relationships/image" Target="../media/image33.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101" name="Text Box 5">
            <a:extLst>
              <a:ext uri="{FF2B5EF4-FFF2-40B4-BE49-F238E27FC236}">
                <a16:creationId xmlns:a16="http://schemas.microsoft.com/office/drawing/2014/main" id="{50E1C337-018C-4CB6-8F42-43397341997B}"/>
              </a:ext>
            </a:extLst>
          </p:cNvPr>
          <p:cNvSpPr txBox="1">
            <a:spLocks noChangeArrowheads="1"/>
          </p:cNvSpPr>
          <p:nvPr/>
        </p:nvSpPr>
        <p:spPr bwMode="auto">
          <a:xfrm>
            <a:off x="0" y="2635250"/>
            <a:ext cx="9144000" cy="13414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3175">
                <a:solidFill>
                  <a:srgbClr val="99CCFF"/>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4000"/>
              <a:t>SANTUARIO DEL LIBRO</a:t>
            </a:r>
          </a:p>
          <a:p>
            <a:pPr algn="ctr"/>
            <a:endParaRPr lang="es-ES_tradnl" altLang="es-ES"/>
          </a:p>
          <a:p>
            <a:pPr algn="ctr"/>
            <a:r>
              <a:rPr lang="es-ES_tradnl" altLang="es-ES" sz="2800"/>
              <a:t>JERUSALÉN · ISRAEL</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5" name="Picture 5">
            <a:extLst>
              <a:ext uri="{FF2B5EF4-FFF2-40B4-BE49-F238E27FC236}">
                <a16:creationId xmlns:a16="http://schemas.microsoft.com/office/drawing/2014/main" id="{C4CABB65-FAF9-402C-B9B8-C39C74B9CE5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ndAc>
      <p:stSnd loop="1">
        <p:snd r:embed="rId2" name="La Lista De Schindler's.wav"/>
      </p:stSnd>
    </p:sndAc>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8" name="Text Box 4">
            <a:extLst>
              <a:ext uri="{FF2B5EF4-FFF2-40B4-BE49-F238E27FC236}">
                <a16:creationId xmlns:a16="http://schemas.microsoft.com/office/drawing/2014/main" id="{0A92DB2E-82C4-446C-94D9-A7507689A949}"/>
              </a:ext>
            </a:extLst>
          </p:cNvPr>
          <p:cNvSpPr txBox="1">
            <a:spLocks noChangeArrowheads="1"/>
          </p:cNvSpPr>
          <p:nvPr/>
        </p:nvSpPr>
        <p:spPr bwMode="auto">
          <a:xfrm>
            <a:off x="296863" y="922338"/>
            <a:ext cx="3614737" cy="49847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_tradnl" altLang="es-ES"/>
              <a:t>El Santuario del Libro es un ala del Museo de Israel cerca de Givat Ram en Jerusalén que alberga los Rollos del Mar Muerto descubiertos entre 1947 y 1956 en 11 cuevas en los alrededores de la zona de Qumrán.</a:t>
            </a:r>
          </a:p>
          <a:p>
            <a:pPr algn="just"/>
            <a:endParaRPr lang="es-ES_tradnl" altLang="es-ES"/>
          </a:p>
          <a:p>
            <a:pPr algn="just"/>
            <a:r>
              <a:rPr lang="es-ES_tradnl" altLang="es-ES"/>
              <a:t>Inicialmente se pretendía construir el santuario en el campus de la Universidad Hebrea de Jerusalén en Givat Ram, junto a la Biblioteca Nacional de Israel. Un proceso de planificación elaborado durante siete años llevó a la construcción del edificio en 1965, financiado por la familia de David Samuel Gottesman, un filántropo emigrante de Hungría y que había comprado los pergaminos para obsequiarlos al Estado de Israel. Los los arquitectos fueron Armand Phillip Bartos y Frederick John Kiesler. El equipo de arquitectos también incluyó a Gezer Heller, que había construido muchas estructuras importantes en el nuevo estado de Israel.</a:t>
            </a:r>
          </a:p>
        </p:txBody>
      </p:sp>
      <p:pic>
        <p:nvPicPr>
          <p:cNvPr id="6149" name="Picture 5">
            <a:extLst>
              <a:ext uri="{FF2B5EF4-FFF2-40B4-BE49-F238E27FC236}">
                <a16:creationId xmlns:a16="http://schemas.microsoft.com/office/drawing/2014/main" id="{D4AD8C56-A604-4238-8D10-D80A83EB05F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87825" y="1544638"/>
            <a:ext cx="4703763" cy="3408362"/>
          </a:xfrm>
          <a:prstGeom prst="rect">
            <a:avLst/>
          </a:prstGeom>
          <a:noFill/>
          <a:extLst>
            <a:ext uri="{909E8E84-426E-40DD-AFC4-6F175D3DCCD1}">
              <a14:hiddenFill xmlns:a14="http://schemas.microsoft.com/office/drawing/2010/main">
                <a:solidFill>
                  <a:srgbClr val="FFFFFF"/>
                </a:solidFill>
              </a14:hiddenFill>
            </a:ext>
          </a:extLst>
        </p:spPr>
      </p:pic>
      <p:sp>
        <p:nvSpPr>
          <p:cNvPr id="6150" name="Text Box 6">
            <a:extLst>
              <a:ext uri="{FF2B5EF4-FFF2-40B4-BE49-F238E27FC236}">
                <a16:creationId xmlns:a16="http://schemas.microsoft.com/office/drawing/2014/main" id="{5FE380F8-1F5C-4153-800D-EF651BD838B0}"/>
              </a:ext>
            </a:extLst>
          </p:cNvPr>
          <p:cNvSpPr txBox="1">
            <a:spLocks noChangeArrowheads="1"/>
          </p:cNvSpPr>
          <p:nvPr/>
        </p:nvSpPr>
        <p:spPr bwMode="auto">
          <a:xfrm>
            <a:off x="4233863" y="5049838"/>
            <a:ext cx="4545012"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b="1"/>
              <a:t>Armand Phillip Bartos y Frederick John Kiesler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2" name="Picture 4">
            <a:extLst>
              <a:ext uri="{FF2B5EF4-FFF2-40B4-BE49-F238E27FC236}">
                <a16:creationId xmlns:a16="http://schemas.microsoft.com/office/drawing/2014/main" id="{569B8396-AE40-4F7C-AA1E-8D3E55785CE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6" name="Text Box 4">
            <a:extLst>
              <a:ext uri="{FF2B5EF4-FFF2-40B4-BE49-F238E27FC236}">
                <a16:creationId xmlns:a16="http://schemas.microsoft.com/office/drawing/2014/main" id="{7F034A12-21A1-4052-9694-79AD4FD5F072}"/>
              </a:ext>
            </a:extLst>
          </p:cNvPr>
          <p:cNvSpPr txBox="1">
            <a:spLocks noChangeArrowheads="1"/>
          </p:cNvSpPr>
          <p:nvPr/>
        </p:nvSpPr>
        <p:spPr bwMode="auto">
          <a:xfrm>
            <a:off x="928688" y="2143125"/>
            <a:ext cx="7272337" cy="26447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_tradnl" altLang="es-ES"/>
              <a:t>El santuario tiene la forma de una cúpula, que cubre la estructura base colocada dos tercios por debajo de la tierra, ligeramente por encima de un charco de agua que lo rodea en el cual se refleja. Frente a la cúpula hay un muro de basalto negro. Los colores y las formas del edificio evocan el Rollo de la Guerra de los Hijos de la Luz contra los Hijos de las Tinieblas. La cúpula blanca simboliza los Hijos de la Luz y el negro de la pared simboliza los Hijos de las Tinieblas. </a:t>
            </a:r>
          </a:p>
          <a:p>
            <a:pPr algn="just"/>
            <a:endParaRPr lang="es-ES_tradnl" altLang="es-ES"/>
          </a:p>
          <a:p>
            <a:pPr algn="just"/>
            <a:r>
              <a:rPr lang="es-ES_tradnl" altLang="es-ES"/>
              <a:t>Por causa de la fragilidad de los rollos, es imposible exhibir estos permanentemente y se utiliza un sistema de rotación. Después que un manuscrito del pergamino fue expuesto durante 3 a 6 meses, se retira de su escaparate y se coloca temporalmente en una bodega especial, donde “descansa” de la exposición. El museo también posee otros únicos antiguos manuscritos que permiten ver el “Códex Aleppo”.</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20" name="Picture 4">
            <a:extLst>
              <a:ext uri="{FF2B5EF4-FFF2-40B4-BE49-F238E27FC236}">
                <a16:creationId xmlns:a16="http://schemas.microsoft.com/office/drawing/2014/main" id="{F1E3672F-DB57-441B-BD60-A9D80AA1E2A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73200" y="-1379538"/>
            <a:ext cx="6430963" cy="85931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5" name="Picture 5">
            <a:extLst>
              <a:ext uri="{FF2B5EF4-FFF2-40B4-BE49-F238E27FC236}">
                <a16:creationId xmlns:a16="http://schemas.microsoft.com/office/drawing/2014/main" id="{F27CAB26-9FF1-492E-A0E9-E44D01084B5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4688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8" name="Picture 4">
            <a:extLst>
              <a:ext uri="{FF2B5EF4-FFF2-40B4-BE49-F238E27FC236}">
                <a16:creationId xmlns:a16="http://schemas.microsoft.com/office/drawing/2014/main" id="{EDE8739B-9C2A-4C05-AC4A-33D056A09DD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2" name="Picture 4">
            <a:extLst>
              <a:ext uri="{FF2B5EF4-FFF2-40B4-BE49-F238E27FC236}">
                <a16:creationId xmlns:a16="http://schemas.microsoft.com/office/drawing/2014/main" id="{BD0283DE-A197-4B40-B39E-01ECDFF784F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6" name="Picture 4">
            <a:extLst>
              <a:ext uri="{FF2B5EF4-FFF2-40B4-BE49-F238E27FC236}">
                <a16:creationId xmlns:a16="http://schemas.microsoft.com/office/drawing/2014/main" id="{78757F21-C603-4B0C-A4B9-36D8BF9C31C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1095375"/>
            <a:ext cx="8905875" cy="4402138"/>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transition>
    <p:sndAc>
      <p:stSnd loop="1">
        <p:snd r:embed="rId2" name="La Lista De Schindler's.wav"/>
      </p:stSnd>
    </p:sndAc>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40" name="Picture 4">
            <a:extLst>
              <a:ext uri="{FF2B5EF4-FFF2-40B4-BE49-F238E27FC236}">
                <a16:creationId xmlns:a16="http://schemas.microsoft.com/office/drawing/2014/main" id="{CB1F847F-AD71-4C92-979E-C16C2FD4B6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450" y="766763"/>
            <a:ext cx="9486900" cy="532447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388" name="Picture 4">
            <a:extLst>
              <a:ext uri="{FF2B5EF4-FFF2-40B4-BE49-F238E27FC236}">
                <a16:creationId xmlns:a16="http://schemas.microsoft.com/office/drawing/2014/main" id="{0875F4F3-C49A-46AD-B108-749172C0233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46125"/>
            <a:ext cx="9144000" cy="5357813"/>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2" name="Text Box 4">
            <a:extLst>
              <a:ext uri="{FF2B5EF4-FFF2-40B4-BE49-F238E27FC236}">
                <a16:creationId xmlns:a16="http://schemas.microsoft.com/office/drawing/2014/main" id="{7E691E71-1624-484E-9E05-D875741D0B36}"/>
              </a:ext>
            </a:extLst>
          </p:cNvPr>
          <p:cNvSpPr txBox="1">
            <a:spLocks noChangeArrowheads="1"/>
          </p:cNvSpPr>
          <p:nvPr/>
        </p:nvSpPr>
        <p:spPr bwMode="auto">
          <a:xfrm>
            <a:off x="1014413" y="311150"/>
            <a:ext cx="7202487" cy="61404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000"/>
              <a:t>LOS MANUSCRITOS DEL MAR MUERTO</a:t>
            </a:r>
          </a:p>
          <a:p>
            <a:pPr algn="ctr"/>
            <a:endParaRPr lang="es-ES_tradnl" altLang="es-ES"/>
          </a:p>
          <a:p>
            <a:pPr algn="just"/>
            <a:r>
              <a:rPr lang="es-ES_tradnl" altLang="es-ES"/>
              <a:t>Los Manuscritos del Mar Muerto o Rollos de Qumrán, llamados así por hallarse en cuevas situadas en Qumrán, a orillas del mar Muerto, son una colección de 972 manuscritos. La mayoría de los manuscritos datan de entre los años 250 a. C. y 66 d. C., antes de la destrucción del segundo Templo de Jerusalén por los romanos en el año 70 d. C.</a:t>
            </a:r>
          </a:p>
          <a:p>
            <a:pPr algn="just"/>
            <a:endParaRPr lang="es-ES_tradnl" altLang="es-ES"/>
          </a:p>
          <a:p>
            <a:pPr algn="just"/>
            <a:r>
              <a:rPr lang="es-ES_tradnl" altLang="es-ES"/>
              <a:t>0Casi la totalidad de los manuscritos están redactados en hebreo y arameo, y sólo algunos ejemplares en griego. Los primeros siete manuscritos fueron descubiertos accidentalmente por pastores beduinos a finales de 1946, en una cueva en las cercanías de las ruinas de Qumrán, en la orilla noroccidental del Mar Muerto. Posteriormente, hasta el año 1956, se encontraron manuscritos en un total de once cuevas de la misma región.</a:t>
            </a:r>
          </a:p>
          <a:p>
            <a:pPr algn="just"/>
            <a:endParaRPr lang="es-ES_tradnl" altLang="es-ES"/>
          </a:p>
          <a:p>
            <a:pPr algn="just"/>
            <a:r>
              <a:rPr lang="es-ES_tradnl" altLang="es-ES"/>
              <a:t>Parte de los manuscritos hallados en el mar Muerto constituyen el testimonio más antiguo del texto bíblico encontrado hasta la fecha. En Qumrán se han descubierto aproximadamente doscientas copias, la mayoría muy fragmentadas, de todos los libros de la Biblia hebrea, con excepción del libro de Ester (aunque tampoco se han hallado fragmentos de Nehemías, que en la Biblia hebrea forma parte del libro de Esdras). Del libro de Isaías se ha encontrado un ejemplar completo.</a:t>
            </a:r>
          </a:p>
          <a:p>
            <a:pPr algn="just"/>
            <a:r>
              <a:rPr lang="es-ES_tradnl" altLang="es-ES"/>
              <a:t>​</a:t>
            </a:r>
          </a:p>
          <a:p>
            <a:pPr algn="just"/>
            <a:r>
              <a:rPr lang="es-ES_tradnl" altLang="es-ES"/>
              <a:t>Otra parte de los manuscritos son libros no incluidos en el canon de la Tanaj, comentarios, calendarios, oraciones y normas de una comunidad religiosa judía específica, que la mayoría de expertos identifica con los esenios. La mayoría de los manuscritos se encuentran hoy en el Museo de Israel y en el Museo Rockefeller de Jerusalén, así como en el Museo Arqueológico de Jordania en Ammán. Algunos manuscritos o fragmentos se encuentran también en la Biblioteca Nacional de Francia en París o en manos privadas, como la Colección Schøyen en Noruega.</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6804" name="Picture 4">
            <a:extLst>
              <a:ext uri="{FF2B5EF4-FFF2-40B4-BE49-F238E27FC236}">
                <a16:creationId xmlns:a16="http://schemas.microsoft.com/office/drawing/2014/main" id="{DCADC91D-FA01-4F12-9BB3-529CD148EBE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842963"/>
            <a:ext cx="9144000" cy="51435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3972" name="Picture 4">
            <a:extLst>
              <a:ext uri="{FF2B5EF4-FFF2-40B4-BE49-F238E27FC236}">
                <a16:creationId xmlns:a16="http://schemas.microsoft.com/office/drawing/2014/main" id="{1A15D618-BC2C-434B-8107-13AE8B705AC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93863" y="0"/>
            <a:ext cx="5735637"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7828" name="Picture 4">
            <a:extLst>
              <a:ext uri="{FF2B5EF4-FFF2-40B4-BE49-F238E27FC236}">
                <a16:creationId xmlns:a16="http://schemas.microsoft.com/office/drawing/2014/main" id="{3A418A87-506C-4339-A19D-CF07438B332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8700" y="266700"/>
            <a:ext cx="6864350" cy="3082925"/>
          </a:xfrm>
          <a:prstGeom prst="rect">
            <a:avLst/>
          </a:prstGeom>
          <a:noFill/>
          <a:extLst>
            <a:ext uri="{909E8E84-426E-40DD-AFC4-6F175D3DCCD1}">
              <a14:hiddenFill xmlns:a14="http://schemas.microsoft.com/office/drawing/2010/main">
                <a:solidFill>
                  <a:srgbClr val="FFFFFF"/>
                </a:solidFill>
              </a14:hiddenFill>
            </a:ext>
          </a:extLst>
        </p:spPr>
      </p:pic>
      <p:pic>
        <p:nvPicPr>
          <p:cNvPr id="77829" name="Picture 5">
            <a:extLst>
              <a:ext uri="{FF2B5EF4-FFF2-40B4-BE49-F238E27FC236}">
                <a16:creationId xmlns:a16="http://schemas.microsoft.com/office/drawing/2014/main" id="{00FF1BF4-4CAD-42A1-9104-DD9898533DD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27113" y="3514725"/>
            <a:ext cx="6864350" cy="31178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8852" name="Picture 4">
            <a:extLst>
              <a:ext uri="{FF2B5EF4-FFF2-40B4-BE49-F238E27FC236}">
                <a16:creationId xmlns:a16="http://schemas.microsoft.com/office/drawing/2014/main" id="{F6CBD2C0-22C7-4C32-8538-D5248532729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288" y="842963"/>
            <a:ext cx="9144000" cy="51181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0900" name="Picture 4">
            <a:extLst>
              <a:ext uri="{FF2B5EF4-FFF2-40B4-BE49-F238E27FC236}">
                <a16:creationId xmlns:a16="http://schemas.microsoft.com/office/drawing/2014/main" id="{242D2768-AF6A-4184-AFA7-85C5C725966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8963" y="200025"/>
            <a:ext cx="5359400" cy="3013075"/>
          </a:xfrm>
          <a:prstGeom prst="rect">
            <a:avLst/>
          </a:prstGeom>
          <a:noFill/>
          <a:extLst>
            <a:ext uri="{909E8E84-426E-40DD-AFC4-6F175D3DCCD1}">
              <a14:hiddenFill xmlns:a14="http://schemas.microsoft.com/office/drawing/2010/main">
                <a:solidFill>
                  <a:srgbClr val="FFFFFF"/>
                </a:solidFill>
              </a14:hiddenFill>
            </a:ext>
          </a:extLst>
        </p:spPr>
      </p:pic>
      <p:pic>
        <p:nvPicPr>
          <p:cNvPr id="80901" name="Picture 5">
            <a:extLst>
              <a:ext uri="{FF2B5EF4-FFF2-40B4-BE49-F238E27FC236}">
                <a16:creationId xmlns:a16="http://schemas.microsoft.com/office/drawing/2014/main" id="{7DB0363A-62DC-458C-84F8-23A6B41BDF3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878013" y="3430588"/>
            <a:ext cx="5307012" cy="32702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2948" name="Picture 4">
            <a:extLst>
              <a:ext uri="{FF2B5EF4-FFF2-40B4-BE49-F238E27FC236}">
                <a16:creationId xmlns:a16="http://schemas.microsoft.com/office/drawing/2014/main" id="{4977E350-E682-40E1-81C5-AB002471D96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173663" y="561975"/>
            <a:ext cx="3492500" cy="5822950"/>
          </a:xfrm>
          <a:prstGeom prst="rect">
            <a:avLst/>
          </a:prstGeom>
          <a:noFill/>
          <a:extLst>
            <a:ext uri="{909E8E84-426E-40DD-AFC4-6F175D3DCCD1}">
              <a14:hiddenFill xmlns:a14="http://schemas.microsoft.com/office/drawing/2010/main">
                <a:solidFill>
                  <a:srgbClr val="FFFFFF"/>
                </a:solidFill>
              </a14:hiddenFill>
            </a:ext>
          </a:extLst>
        </p:spPr>
      </p:pic>
      <p:sp>
        <p:nvSpPr>
          <p:cNvPr id="82949" name="Text Box 5">
            <a:extLst>
              <a:ext uri="{FF2B5EF4-FFF2-40B4-BE49-F238E27FC236}">
                <a16:creationId xmlns:a16="http://schemas.microsoft.com/office/drawing/2014/main" id="{72B76C4D-376D-4294-B201-6412B5E20E51}"/>
              </a:ext>
            </a:extLst>
          </p:cNvPr>
          <p:cNvSpPr txBox="1">
            <a:spLocks noChangeArrowheads="1"/>
          </p:cNvSpPr>
          <p:nvPr/>
        </p:nvSpPr>
        <p:spPr bwMode="auto">
          <a:xfrm>
            <a:off x="295275" y="2884488"/>
            <a:ext cx="4516438" cy="9159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1800" b="1"/>
              <a:t>Es un recipiente como los que se emplearon para guardar los manuscritos</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6" name="Picture 4">
            <a:extLst>
              <a:ext uri="{FF2B5EF4-FFF2-40B4-BE49-F238E27FC236}">
                <a16:creationId xmlns:a16="http://schemas.microsoft.com/office/drawing/2014/main" id="{6CDBDBE3-10E4-4118-86F1-D71838AA530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5930900"/>
          </a:xfrm>
          <a:prstGeom prst="rect">
            <a:avLst/>
          </a:prstGeom>
          <a:noFill/>
          <a:extLst>
            <a:ext uri="{909E8E84-426E-40DD-AFC4-6F175D3DCCD1}">
              <a14:hiddenFill xmlns:a14="http://schemas.microsoft.com/office/drawing/2010/main">
                <a:solidFill>
                  <a:srgbClr val="FFFFFF"/>
                </a:solidFill>
              </a14:hiddenFill>
            </a:ext>
          </a:extLst>
        </p:spPr>
      </p:pic>
      <p:sp>
        <p:nvSpPr>
          <p:cNvPr id="18437" name="Text Box 5">
            <a:extLst>
              <a:ext uri="{FF2B5EF4-FFF2-40B4-BE49-F238E27FC236}">
                <a16:creationId xmlns:a16="http://schemas.microsoft.com/office/drawing/2014/main" id="{33A1BD61-85AC-4F4A-8D0C-2B137C366D74}"/>
              </a:ext>
            </a:extLst>
          </p:cNvPr>
          <p:cNvSpPr txBox="1">
            <a:spLocks noChangeArrowheads="1"/>
          </p:cNvSpPr>
          <p:nvPr/>
        </p:nvSpPr>
        <p:spPr bwMode="auto">
          <a:xfrm>
            <a:off x="323850" y="6097588"/>
            <a:ext cx="859472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1600" b="1"/>
              <a:t>Una de las cuevas en Qumrán donde se encontraron parte de los manuscritos </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Text Box 4">
            <a:extLst>
              <a:ext uri="{FF2B5EF4-FFF2-40B4-BE49-F238E27FC236}">
                <a16:creationId xmlns:a16="http://schemas.microsoft.com/office/drawing/2014/main" id="{34B0B939-5E6B-4D19-94E8-4BF0E630C038}"/>
              </a:ext>
            </a:extLst>
          </p:cNvPr>
          <p:cNvSpPr txBox="1">
            <a:spLocks noChangeArrowheads="1"/>
          </p:cNvSpPr>
          <p:nvPr/>
        </p:nvSpPr>
        <p:spPr bwMode="auto">
          <a:xfrm>
            <a:off x="985838" y="2659063"/>
            <a:ext cx="7188200" cy="1673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000"/>
              <a:t>LOS ESENIOS EN QUMRÁN</a:t>
            </a:r>
          </a:p>
          <a:p>
            <a:pPr algn="just"/>
            <a:endParaRPr lang="es-ES_tradnl" altLang="es-ES"/>
          </a:p>
          <a:p>
            <a:pPr algn="just"/>
            <a:r>
              <a:rPr lang="es-ES_tradnl" altLang="es-ES"/>
              <a:t>Los esenios eran los miembros de una secta judía, establecida en Qumrán, probablemente desde mediados del siglo II a.C. tras la Revuelta Macabea, y cuya existencia hasta el siglo I está documentada por distintas fuentes. Sus antecedentes inmediatos podrían estar en el movimiento hasideo, de la época de la dominación seléucida (197 a 142 a. C.).</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4" name="Picture 4">
            <a:extLst>
              <a:ext uri="{FF2B5EF4-FFF2-40B4-BE49-F238E27FC236}">
                <a16:creationId xmlns:a16="http://schemas.microsoft.com/office/drawing/2014/main" id="{DA2DEAFA-0EBC-4254-98F5-C33D9D12961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056313"/>
          </a:xfrm>
          <a:prstGeom prst="rect">
            <a:avLst/>
          </a:prstGeom>
          <a:noFill/>
          <a:extLst>
            <a:ext uri="{909E8E84-426E-40DD-AFC4-6F175D3DCCD1}">
              <a14:hiddenFill xmlns:a14="http://schemas.microsoft.com/office/drawing/2010/main">
                <a:solidFill>
                  <a:srgbClr val="FFFFFF"/>
                </a:solidFill>
              </a14:hiddenFill>
            </a:ext>
          </a:extLst>
        </p:spPr>
      </p:pic>
      <p:sp>
        <p:nvSpPr>
          <p:cNvPr id="20485" name="Text Box 5">
            <a:extLst>
              <a:ext uri="{FF2B5EF4-FFF2-40B4-BE49-F238E27FC236}">
                <a16:creationId xmlns:a16="http://schemas.microsoft.com/office/drawing/2014/main" id="{5913A4DA-E60F-450C-A73E-B364CD514D9B}"/>
              </a:ext>
            </a:extLst>
          </p:cNvPr>
          <p:cNvSpPr txBox="1">
            <a:spLocks noChangeArrowheads="1"/>
          </p:cNvSpPr>
          <p:nvPr/>
        </p:nvSpPr>
        <p:spPr bwMode="auto">
          <a:xfrm>
            <a:off x="520700" y="6189663"/>
            <a:ext cx="8088313"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spcBef>
                <a:spcPct val="50000"/>
              </a:spcBef>
            </a:pPr>
            <a:r>
              <a:rPr lang="es-ES_tradnl" altLang="es-ES" sz="1600" b="1"/>
              <a:t>Asentamiento esenio en Qumrán</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8" name="Picture 4">
            <a:extLst>
              <a:ext uri="{FF2B5EF4-FFF2-40B4-BE49-F238E27FC236}">
                <a16:creationId xmlns:a16="http://schemas.microsoft.com/office/drawing/2014/main" id="{416DE05E-0208-49BA-9735-11C42FE442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2" name="Picture 4">
            <a:extLst>
              <a:ext uri="{FF2B5EF4-FFF2-40B4-BE49-F238E27FC236}">
                <a16:creationId xmlns:a16="http://schemas.microsoft.com/office/drawing/2014/main" id="{6B618647-46D9-4A17-BF15-4A6485CF30B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6" name="Picture 4">
            <a:extLst>
              <a:ext uri="{FF2B5EF4-FFF2-40B4-BE49-F238E27FC236}">
                <a16:creationId xmlns:a16="http://schemas.microsoft.com/office/drawing/2014/main" id="{64C48269-4A59-47FC-A1A2-40F6415CA81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80" name="Picture 4">
            <a:extLst>
              <a:ext uri="{FF2B5EF4-FFF2-40B4-BE49-F238E27FC236}">
                <a16:creationId xmlns:a16="http://schemas.microsoft.com/office/drawing/2014/main" id="{64070D26-1F3D-4FA4-AA91-017C38A4BC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44000" cy="685800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4" name="Picture 4">
            <a:extLst>
              <a:ext uri="{FF2B5EF4-FFF2-40B4-BE49-F238E27FC236}">
                <a16:creationId xmlns:a16="http://schemas.microsoft.com/office/drawing/2014/main" id="{0D14676D-07AC-4EA2-AA5A-B6DAD5812B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793750"/>
            <a:ext cx="9144000" cy="5302250"/>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20" name="Text Box 4">
            <a:extLst>
              <a:ext uri="{FF2B5EF4-FFF2-40B4-BE49-F238E27FC236}">
                <a16:creationId xmlns:a16="http://schemas.microsoft.com/office/drawing/2014/main" id="{47D948CA-2BC6-4E0C-8722-A8CD0EAA0F2F}"/>
              </a:ext>
            </a:extLst>
          </p:cNvPr>
          <p:cNvSpPr txBox="1">
            <a:spLocks noChangeArrowheads="1"/>
          </p:cNvSpPr>
          <p:nvPr/>
        </p:nvSpPr>
        <p:spPr bwMode="auto">
          <a:xfrm>
            <a:off x="773113" y="1947863"/>
            <a:ext cx="7596187" cy="2835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just"/>
            <a:r>
              <a:rPr lang="es-ES_tradnl" altLang="es-ES" sz="2000"/>
              <a:t>“Los Dioses, sean cuales sean, y si existen, lo saben todo y ven todo cuanto hacemos. Pretender engañarlos es un trabajo inútil. Lo correcto es obrar bien con las palabras, las intenciones y los hechos. No hacer con los demás lo que no quieres que hagan contigo. Pensemos que todos somos iguales, habitantes de este planeta, que se merece ser respetado y cuidado, y no lo estamos haciendo. De seguir así la humanidad esta condenada a desaparecer, y nadie la podrá salvar.”</a:t>
            </a:r>
          </a:p>
          <a:p>
            <a:pPr algn="just"/>
            <a:r>
              <a:rPr lang="es-ES_tradnl" altLang="es-ES" sz="2000"/>
              <a:t>						Anónimo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5778" name="Rectangle 2">
            <a:extLst>
              <a:ext uri="{FF2B5EF4-FFF2-40B4-BE49-F238E27FC236}">
                <a16:creationId xmlns:a16="http://schemas.microsoft.com/office/drawing/2014/main" id="{E84B38C3-E8FC-4E23-B82C-D95E4995547D}"/>
              </a:ext>
            </a:extLst>
          </p:cNvPr>
          <p:cNvSpPr>
            <a:spLocks noGrp="1" noChangeArrowheads="1"/>
          </p:cNvSpPr>
          <p:nvPr>
            <p:ph type="subTitle" idx="1"/>
          </p:nvPr>
        </p:nvSpPr>
        <p:spPr>
          <a:xfrm>
            <a:off x="1331913" y="6042025"/>
            <a:ext cx="6400800" cy="458788"/>
          </a:xfrm>
        </p:spPr>
        <p:txBody>
          <a:bodyPr/>
          <a:lstStyle/>
          <a:p>
            <a:r>
              <a:rPr lang="es-ES_tradnl" altLang="es-ES" b="1">
                <a:solidFill>
                  <a:schemeClr val="bg1"/>
                </a:solidFill>
                <a:latin typeface="Sylfaen" panose="010A0502050306030303" pitchFamily="18" charset="0"/>
              </a:rPr>
              <a:t>VICTOR NOVELLÓN</a:t>
            </a:r>
          </a:p>
        </p:txBody>
      </p:sp>
      <p:pic>
        <p:nvPicPr>
          <p:cNvPr id="75779" name="Picture 3">
            <a:extLst>
              <a:ext uri="{FF2B5EF4-FFF2-40B4-BE49-F238E27FC236}">
                <a16:creationId xmlns:a16="http://schemas.microsoft.com/office/drawing/2014/main" id="{EEC50E63-03BA-459C-A9DA-B46321A7E3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35150" y="1916113"/>
            <a:ext cx="5426075" cy="3621087"/>
          </a:xfrm>
          <a:prstGeom prst="rect">
            <a:avLst/>
          </a:prstGeom>
          <a:noFill/>
          <a:ln w="38100">
            <a:solidFill>
              <a:srgbClr val="FFCC00"/>
            </a:solidFill>
            <a:miter lim="800000"/>
            <a:headEnd/>
            <a:tailEnd/>
          </a:ln>
          <a:extLst>
            <a:ext uri="{909E8E84-426E-40DD-AFC4-6F175D3DCCD1}">
              <a14:hiddenFill xmlns:a14="http://schemas.microsoft.com/office/drawing/2010/main">
                <a:solidFill>
                  <a:srgbClr val="FFFFFF"/>
                </a:solidFill>
              </a14:hiddenFill>
            </a:ext>
          </a:extLst>
        </p:spPr>
      </p:pic>
      <p:sp>
        <p:nvSpPr>
          <p:cNvPr id="75780" name="Text Box 4">
            <a:extLst>
              <a:ext uri="{FF2B5EF4-FFF2-40B4-BE49-F238E27FC236}">
                <a16:creationId xmlns:a16="http://schemas.microsoft.com/office/drawing/2014/main" id="{8E4902AF-66BE-405B-B705-25BF653A65F3}"/>
              </a:ext>
            </a:extLst>
          </p:cNvPr>
          <p:cNvSpPr txBox="1">
            <a:spLocks noChangeArrowheads="1"/>
          </p:cNvSpPr>
          <p:nvPr/>
        </p:nvSpPr>
        <p:spPr bwMode="auto">
          <a:xfrm>
            <a:off x="539750" y="692150"/>
            <a:ext cx="8135938"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r>
              <a:rPr lang="es-ES_tradnl" altLang="es-ES" sz="2800" b="1">
                <a:latin typeface="Sylfaen" panose="010A0502050306030303" pitchFamily="18" charset="0"/>
              </a:rPr>
              <a:t>GRACIAS POR TU VISITA</a:t>
            </a:r>
          </a:p>
          <a:p>
            <a:pPr algn="ctr"/>
            <a:r>
              <a:rPr lang="es-ES_tradnl" altLang="es-ES" sz="2800" b="1">
                <a:latin typeface="Sylfaen" panose="010A0502050306030303" pitchFamily="18" charset="0"/>
              </a:rPr>
              <a:t>Y QUE TENGAS UN BUEN DÍA</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sp>
        <p:nvSpPr>
          <p:cNvPr id="4100" name="Rectangle 4">
            <a:extLst>
              <a:ext uri="{FF2B5EF4-FFF2-40B4-BE49-F238E27FC236}">
                <a16:creationId xmlns:a16="http://schemas.microsoft.com/office/drawing/2014/main" id="{D1D56C35-93EA-4C32-9DBE-082DB6BB1349}"/>
              </a:ext>
            </a:extLst>
          </p:cNvPr>
          <p:cNvSpPr>
            <a:spLocks noChangeArrowheads="1"/>
          </p:cNvSpPr>
          <p:nvPr/>
        </p:nvSpPr>
        <p:spPr bwMode="auto">
          <a:xfrm>
            <a:off x="0" y="1600200"/>
            <a:ext cx="9144000" cy="228600"/>
          </a:xfrm>
          <a:prstGeom prst="rect">
            <a:avLst/>
          </a:prstGeom>
          <a:solidFill>
            <a:schemeClr val="bg1"/>
          </a:solidFill>
          <a:ln w="19050">
            <a:solidFill>
              <a:srgbClr val="C0C0C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sp>
        <p:nvSpPr>
          <p:cNvPr id="4101" name="Rectangle 5">
            <a:extLst>
              <a:ext uri="{FF2B5EF4-FFF2-40B4-BE49-F238E27FC236}">
                <a16:creationId xmlns:a16="http://schemas.microsoft.com/office/drawing/2014/main" id="{14C129C3-66EA-4F98-8549-60CCD11CF95B}"/>
              </a:ext>
            </a:extLst>
          </p:cNvPr>
          <p:cNvSpPr>
            <a:spLocks noChangeArrowheads="1"/>
          </p:cNvSpPr>
          <p:nvPr/>
        </p:nvSpPr>
        <p:spPr bwMode="auto">
          <a:xfrm>
            <a:off x="0" y="1828800"/>
            <a:ext cx="9144000" cy="5029200"/>
          </a:xfrm>
          <a:prstGeom prst="rect">
            <a:avLst/>
          </a:prstGeom>
          <a:solidFill>
            <a:srgbClr val="B6E8FC"/>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marL="0" marR="0" lvl="0" indent="0" algn="ctr" defTabSz="914400" rtl="0" eaLnBrk="1" fontAlgn="base" latinLnBrk="0" hangingPunct="1">
              <a:lnSpc>
                <a:spcPct val="100000"/>
              </a:lnSpc>
              <a:spcBef>
                <a:spcPct val="0"/>
              </a:spcBef>
              <a:spcAft>
                <a:spcPct val="0"/>
              </a:spcAft>
              <a:buClrTx/>
              <a:buSzTx/>
              <a:buFontTx/>
              <a:buNone/>
              <a:tabLst/>
              <a:defRPr/>
            </a:pPr>
            <a:endParaRPr kumimoji="0" lang="es-ES" altLang="es-ES" sz="1800" b="0" i="0" u="none" strike="noStrike" kern="1200" cap="none" spc="0" normalizeH="0" baseline="0" noProof="0">
              <a:ln>
                <a:noFill/>
              </a:ln>
              <a:solidFill>
                <a:srgbClr val="000000"/>
              </a:solidFill>
              <a:effectLst/>
              <a:uLnTx/>
              <a:uFillTx/>
              <a:latin typeface="Arial" panose="020B0604020202020204" pitchFamily="34" charset="0"/>
              <a:ea typeface="+mn-ea"/>
              <a:cs typeface="Arial" panose="020B0604020202020204" pitchFamily="34" charset="0"/>
            </a:endParaRPr>
          </a:p>
        </p:txBody>
      </p:sp>
      <p:pic>
        <p:nvPicPr>
          <p:cNvPr id="4103" name="Picture 7">
            <a:hlinkClick r:id="rId2"/>
            <a:extLst>
              <a:ext uri="{FF2B5EF4-FFF2-40B4-BE49-F238E27FC236}">
                <a16:creationId xmlns:a16="http://schemas.microsoft.com/office/drawing/2014/main" id="{96BE3500-F419-4B39-8403-D932868D62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0"/>
            <a:ext cx="4876800" cy="1562100"/>
          </a:xfrm>
          <a:prstGeom prst="rect">
            <a:avLst/>
          </a:prstGeom>
          <a:noFill/>
          <a:extLst>
            <a:ext uri="{909E8E84-426E-40DD-AFC4-6F175D3DCCD1}">
              <a14:hiddenFill xmlns:a14="http://schemas.microsoft.com/office/drawing/2010/main">
                <a:solidFill>
                  <a:srgbClr val="FFFFFF"/>
                </a:solidFill>
              </a14:hiddenFill>
            </a:ext>
          </a:extLst>
        </p:spPr>
      </p:pic>
      <p:sp>
        <p:nvSpPr>
          <p:cNvPr id="4104" name="Text Box 8">
            <a:extLst>
              <a:ext uri="{FF2B5EF4-FFF2-40B4-BE49-F238E27FC236}">
                <a16:creationId xmlns:a16="http://schemas.microsoft.com/office/drawing/2014/main" id="{8F668385-48CD-47ED-B05E-D347B28D64D2}"/>
              </a:ext>
            </a:extLst>
          </p:cNvPr>
          <p:cNvSpPr txBox="1">
            <a:spLocks noChangeArrowheads="1"/>
          </p:cNvSpPr>
          <p:nvPr/>
        </p:nvSpPr>
        <p:spPr bwMode="auto">
          <a:xfrm>
            <a:off x="0" y="1905000"/>
            <a:ext cx="9144000" cy="23463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 altLang="es-ES" sz="60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¿Te ha gustado?</a:t>
            </a:r>
            <a: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 </a:t>
            </a:r>
            <a:br>
              <a:rPr kumimoji="0" lang="es-ES" altLang="es-ES" sz="48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Puedes ver más entrando </a:t>
            </a:r>
            <a:br>
              <a:rPr kumimoji="0" lang="es-ES" altLang="es-ES" sz="4400" b="0"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br>
            <a:r>
              <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hlinkClick r:id="rId2"/>
              </a:rPr>
              <a:t>Aquí</a:t>
            </a:r>
            <a:endParaRPr kumimoji="0" lang="es-ES" altLang="es-ES" sz="4400" b="1" i="0" u="none" strike="noStrike" kern="1200" cap="none" spc="0" normalizeH="0" baseline="0" noProof="0">
              <a:ln>
                <a:noFill/>
              </a:ln>
              <a:solidFill>
                <a:srgbClr val="40F903"/>
              </a:solidFill>
              <a:effectLst/>
              <a:uLnTx/>
              <a:uFillTx/>
              <a:latin typeface="Kristen ITC" panose="03050502040202030202" pitchFamily="66" charset="0"/>
              <a:ea typeface="+mn-ea"/>
              <a:cs typeface="Arial" panose="020B0604020202020204" pitchFamily="34" charset="0"/>
            </a:endParaRPr>
          </a:p>
        </p:txBody>
      </p:sp>
      <p:sp>
        <p:nvSpPr>
          <p:cNvPr id="4107" name="Text Box 11">
            <a:extLst>
              <a:ext uri="{FF2B5EF4-FFF2-40B4-BE49-F238E27FC236}">
                <a16:creationId xmlns:a16="http://schemas.microsoft.com/office/drawing/2014/main" id="{12975065-15BE-41D0-B585-B68BA0E1D814}"/>
              </a:ext>
            </a:extLst>
          </p:cNvPr>
          <p:cNvSpPr txBox="1">
            <a:spLocks noChangeArrowheads="1"/>
          </p:cNvSpPr>
          <p:nvPr/>
        </p:nvSpPr>
        <p:spPr bwMode="auto">
          <a:xfrm>
            <a:off x="1143000" y="4724400"/>
            <a:ext cx="2667000" cy="1878013"/>
          </a:xfrm>
          <a:prstGeom prst="rect">
            <a:avLst/>
          </a:prstGeom>
          <a:noFill/>
          <a:ln>
            <a:noFill/>
          </a:ln>
          <a:effectLst/>
          <a:extLst>
            <a:ext uri="{909E8E84-426E-40DD-AFC4-6F175D3DCCD1}">
              <a14:hiddenFill xmlns:a14="http://schemas.microsoft.com/office/drawing/2010/main">
                <a:solidFill>
                  <a:schemeClr val="bg1"/>
                </a:solidFill>
              </a14:hiddenFill>
            </a:ext>
            <a:ext uri="{91240B29-F687-4F45-9708-019B960494DF}">
              <a14:hiddenLine xmlns:a14="http://schemas.microsoft.com/office/drawing/2010/main" w="19050">
                <a:solidFill>
                  <a:srgbClr val="34495E"/>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marL="0" marR="0" lvl="0" indent="0" algn="ctr" defTabSz="914400" rtl="0" eaLnBrk="1" fontAlgn="base" latinLnBrk="0" hangingPunct="1">
              <a:lnSpc>
                <a:spcPct val="100000"/>
              </a:lnSpc>
              <a:spcBef>
                <a:spcPct val="50000"/>
              </a:spcBef>
              <a:spcAft>
                <a:spcPct val="0"/>
              </a:spcAft>
              <a:buClrTx/>
              <a:buSzTx/>
              <a:buFontTx/>
              <a:buNone/>
              <a:tabLst/>
              <a:defRPr/>
            </a:pPr>
            <a:r>
              <a:rPr kumimoji="0" lang="es-ES_tradnl" altLang="es-ES" sz="1800" b="1" i="0" u="none" strike="noStrike" kern="1200" cap="none" spc="0" normalizeH="0" baseline="0" noProof="0">
                <a:ln>
                  <a:noFill/>
                </a:ln>
                <a:solidFill>
                  <a:srgbClr val="000000"/>
                </a:solidFill>
                <a:effectLst/>
                <a:uLnTx/>
                <a:uFillTx/>
                <a:latin typeface="Kristen ITC" panose="03050502040202030202" pitchFamily="66" charset="0"/>
                <a:ea typeface="+mn-ea"/>
                <a:cs typeface="Arial" panose="020B0604020202020204" pitchFamily="34" charset="0"/>
              </a:rPr>
              <a:t>Además puedes recibir powerpoints en tu correo electrónico suscribiéndote aquí:</a:t>
            </a:r>
            <a:r>
              <a:rPr kumimoji="0" lang="es-ES_tradnl"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rPr>
              <a:t> </a:t>
            </a:r>
          </a:p>
          <a:p>
            <a:pPr marL="0" marR="0" lvl="0" indent="0" algn="l" defTabSz="914400" rtl="0" eaLnBrk="1" fontAlgn="base" latinLnBrk="0" hangingPunct="1">
              <a:lnSpc>
                <a:spcPct val="100000"/>
              </a:lnSpc>
              <a:spcBef>
                <a:spcPct val="50000"/>
              </a:spcBef>
              <a:spcAft>
                <a:spcPct val="0"/>
              </a:spcAft>
              <a:buClrTx/>
              <a:buSzTx/>
              <a:buFontTx/>
              <a:buNone/>
              <a:tabLst/>
              <a:defRPr/>
            </a:pPr>
            <a:endParaRPr kumimoji="0" lang="es-ES" altLang="es-ES" sz="1800" b="1" i="0" u="none" strike="noStrike" kern="1200" cap="none" spc="0" normalizeH="0" baseline="0" noProof="0">
              <a:ln>
                <a:noFill/>
              </a:ln>
              <a:solidFill>
                <a:srgbClr val="0066FF"/>
              </a:solidFill>
              <a:effectLst/>
              <a:uLnTx/>
              <a:uFillTx/>
              <a:latin typeface="Arial" panose="020B0604020202020204" pitchFamily="34" charset="0"/>
              <a:ea typeface="+mn-ea"/>
              <a:cs typeface="Arial" panose="020B0604020202020204" pitchFamily="34" charset="0"/>
            </a:endParaRPr>
          </a:p>
        </p:txBody>
      </p:sp>
      <p:pic>
        <p:nvPicPr>
          <p:cNvPr id="4106" name="Picture 10">
            <a:hlinkClick r:id="rId4"/>
            <a:extLst>
              <a:ext uri="{FF2B5EF4-FFF2-40B4-BE49-F238E27FC236}">
                <a16:creationId xmlns:a16="http://schemas.microsoft.com/office/drawing/2014/main" id="{5FEB7025-D4F8-4829-A248-DC9EE52F63AF}"/>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38800" y="4191000"/>
            <a:ext cx="2362200" cy="2362200"/>
          </a:xfrm>
          <a:prstGeom prst="rect">
            <a:avLst/>
          </a:prstGeom>
          <a:noFill/>
          <a:extLst>
            <a:ext uri="{909E8E84-426E-40DD-AFC4-6F175D3DCCD1}">
              <a14:hiddenFill xmlns:a14="http://schemas.microsoft.com/office/drawing/2010/main">
                <a:solidFill>
                  <a:srgbClr val="FFFFFF"/>
                </a:solidFill>
              </a14:hiddenFill>
            </a:ext>
          </a:extLst>
        </p:spPr>
      </p:pic>
      <p:pic>
        <p:nvPicPr>
          <p:cNvPr id="4113" name="Picture 17">
            <a:extLst>
              <a:ext uri="{FF2B5EF4-FFF2-40B4-BE49-F238E27FC236}">
                <a16:creationId xmlns:a16="http://schemas.microsoft.com/office/drawing/2014/main" id="{36100A26-9AA7-421D-8662-10577C3923E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038600" y="4876800"/>
            <a:ext cx="1219200" cy="990600"/>
          </a:xfrm>
          <a:prstGeom prst="rect">
            <a:avLst/>
          </a:prstGeom>
          <a:noFill/>
          <a:extLst>
            <a:ext uri="{909E8E84-426E-40DD-AFC4-6F175D3DCCD1}">
              <a14:hiddenFill xmlns:a14="http://schemas.microsoft.com/office/drawing/2010/main">
                <a:solidFill>
                  <a:srgbClr val="FFFFFF"/>
                </a:solidFill>
              </a14:hiddenFill>
            </a:ext>
          </a:extLst>
        </p:spPr>
      </p:pic>
      <p:pic>
        <p:nvPicPr>
          <p:cNvPr id="4117" name="Picture 21">
            <a:hlinkClick r:id="rId7"/>
            <a:extLst>
              <a:ext uri="{FF2B5EF4-FFF2-40B4-BE49-F238E27FC236}">
                <a16:creationId xmlns:a16="http://schemas.microsoft.com/office/drawing/2014/main" id="{9BBC9783-78AA-4487-9191-E32971C39DA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29718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8" name="Picture 22">
            <a:hlinkClick r:id="rId9"/>
            <a:extLst>
              <a:ext uri="{FF2B5EF4-FFF2-40B4-BE49-F238E27FC236}">
                <a16:creationId xmlns:a16="http://schemas.microsoft.com/office/drawing/2014/main" id="{020C1918-03A7-41C6-B411-A47383B5CFD3}"/>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0" y="35052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19" name="Picture 23">
            <a:hlinkClick r:id="rId11"/>
            <a:extLst>
              <a:ext uri="{FF2B5EF4-FFF2-40B4-BE49-F238E27FC236}">
                <a16:creationId xmlns:a16="http://schemas.microsoft.com/office/drawing/2014/main" id="{1203B5E2-884D-4D71-A7FF-32A3ABBD90C3}"/>
              </a:ext>
            </a:extLst>
          </p:cNvPr>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0" y="4038600"/>
            <a:ext cx="533400" cy="533400"/>
          </a:xfrm>
          <a:prstGeom prst="rect">
            <a:avLst/>
          </a:prstGeom>
          <a:noFill/>
          <a:extLst>
            <a:ext uri="{909E8E84-426E-40DD-AFC4-6F175D3DCCD1}">
              <a14:hiddenFill xmlns:a14="http://schemas.microsoft.com/office/drawing/2010/main">
                <a:solidFill>
                  <a:srgbClr val="FFFFFF"/>
                </a:solidFill>
              </a14:hiddenFill>
            </a:ext>
          </a:extLst>
        </p:spPr>
      </p:pic>
      <p:pic>
        <p:nvPicPr>
          <p:cNvPr id="4120" name="Picture 24">
            <a:hlinkClick r:id="rId13"/>
            <a:extLst>
              <a:ext uri="{FF2B5EF4-FFF2-40B4-BE49-F238E27FC236}">
                <a16:creationId xmlns:a16="http://schemas.microsoft.com/office/drawing/2014/main" id="{3D56F271-01A9-488A-915F-2DE705F278DF}"/>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0" y="4572000"/>
            <a:ext cx="533400" cy="533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8846378"/>
      </p:ext>
    </p:extLst>
  </p:cSld>
  <p:clrMapOvr>
    <a:masterClrMapping/>
  </p:clrMapOvr>
  <p:transition spd="slow">
    <p:fade thruBlk="1"/>
  </p:transition>
</p:sld>
</file>

<file path=ppt/theme/theme1.xml><?xml version="1.0" encoding="utf-8"?>
<a:theme xmlns:a="http://schemas.openxmlformats.org/drawingml/2006/main" name="Diseño predeterminado">
  <a:themeElements>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Diseño predeterminado">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dist="35921" dir="2700000" algn="ctr" rotWithShape="0">
                  <a:schemeClr val="bg2"/>
                </a:outerShdw>
              </a:effectLst>
            </a14:hiddenEffects>
          </a:ext>
        </a:ex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altLang="es-ES" sz="1400" b="0" i="0" u="none" strike="noStrike" cap="none" normalizeH="0" baseline="0" smtClean="0">
            <a:ln>
              <a:noFill/>
            </a:ln>
            <a:solidFill>
              <a:schemeClr val="bg1"/>
            </a:solidFill>
            <a:effectLst/>
            <a:latin typeface="Tahoma" panose="020B0604030504040204" pitchFamily="34" charset="0"/>
          </a:defRPr>
        </a:defPPr>
      </a:lstStyle>
    </a:lnDef>
  </a:objectDefaults>
  <a:extraClrSchemeLst>
    <a:extraClrScheme>
      <a:clrScheme name="Diseño predeterminado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iseño predeterminado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iseño predeterminado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iseño predeterminado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99</TotalTime>
  <Words>911</Words>
  <Application>Microsoft Office PowerPoint</Application>
  <PresentationFormat>Presentación en pantalla (4:3)</PresentationFormat>
  <Paragraphs>32</Paragraphs>
  <Slides>30</Slides>
  <Notes>0</Notes>
  <HiddenSlides>0</HiddenSlides>
  <MMClips>0</MMClips>
  <ScaleCrop>false</ScaleCrop>
  <HeadingPairs>
    <vt:vector size="6" baseType="variant">
      <vt:variant>
        <vt:lpstr>Fuentes usadas</vt:lpstr>
      </vt:variant>
      <vt:variant>
        <vt:i4>4</vt:i4>
      </vt:variant>
      <vt:variant>
        <vt:lpstr>Tema</vt:lpstr>
      </vt:variant>
      <vt:variant>
        <vt:i4>2</vt:i4>
      </vt:variant>
      <vt:variant>
        <vt:lpstr>Títulos de diapositiva</vt:lpstr>
      </vt:variant>
      <vt:variant>
        <vt:i4>30</vt:i4>
      </vt:variant>
    </vt:vector>
  </HeadingPairs>
  <TitlesOfParts>
    <vt:vector size="36" baseType="lpstr">
      <vt:lpstr>Times New Roman</vt:lpstr>
      <vt:lpstr>Tahoma</vt:lpstr>
      <vt:lpstr>Sylfaen</vt:lpstr>
      <vt:lpstr>Arial</vt:lpstr>
      <vt:lpstr>Diseño predeterminado</vt:lpstr>
      <vt:lpstr>1_Diseño predeterminado</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lpstr>Presentación de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victor</dc:creator>
  <cp:lastModifiedBy>Víctor Novellón</cp:lastModifiedBy>
  <cp:revision>28</cp:revision>
  <dcterms:created xsi:type="dcterms:W3CDTF">1601-01-01T00:00:00Z</dcterms:created>
  <dcterms:modified xsi:type="dcterms:W3CDTF">2020-04-08T09:59:29Z</dcterms:modified>
</cp:coreProperties>
</file>