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9" r:id="rId15"/>
    <p:sldId id="268" r:id="rId16"/>
    <p:sldId id="270" r:id="rId17"/>
    <p:sldId id="271" r:id="rId18"/>
    <p:sldId id="284" r:id="rId19"/>
    <p:sldId id="272" r:id="rId20"/>
    <p:sldId id="273" r:id="rId21"/>
    <p:sldId id="274" r:id="rId22"/>
    <p:sldId id="275" r:id="rId23"/>
    <p:sldId id="276" r:id="rId24"/>
    <p:sldId id="277" r:id="rId25"/>
    <p:sldId id="278" r:id="rId26"/>
    <p:sldId id="279" r:id="rId27"/>
    <p:sldId id="280" r:id="rId28"/>
    <p:sldId id="281" r:id="rId29"/>
    <p:sldId id="283" r:id="rId30"/>
    <p:sldId id="285" r:id="rId31"/>
    <p:sldId id="286" r:id="rId32"/>
  </p:sldIdLst>
  <p:sldSz cx="9144000" cy="6858000" type="screen4x3"/>
  <p:notesSz cx="6858000" cy="9144000"/>
  <p:defaultTextStyle>
    <a:defPPr>
      <a:defRPr lang="en-US"/>
    </a:defPPr>
    <a:lvl1pPr algn="l" rtl="0" eaLnBrk="0" fontAlgn="base" hangingPunct="0">
      <a:spcBef>
        <a:spcPct val="0"/>
      </a:spcBef>
      <a:spcAft>
        <a:spcPct val="0"/>
      </a:spcAft>
      <a:defRPr sz="16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16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16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16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1600" kern="1200">
        <a:solidFill>
          <a:schemeClr val="tx1"/>
        </a:solidFill>
        <a:latin typeface="Times New Roman" panose="02020603050405020304" pitchFamily="18" charset="0"/>
        <a:ea typeface="+mn-ea"/>
        <a:cs typeface="+mn-cs"/>
      </a:defRPr>
    </a:lvl5pPr>
    <a:lvl6pPr marL="2286000" algn="l" defTabSz="914400" rtl="0" eaLnBrk="1" latinLnBrk="0" hangingPunct="1">
      <a:defRPr sz="1600" kern="1200">
        <a:solidFill>
          <a:schemeClr val="tx1"/>
        </a:solidFill>
        <a:latin typeface="Times New Roman" panose="02020603050405020304" pitchFamily="18" charset="0"/>
        <a:ea typeface="+mn-ea"/>
        <a:cs typeface="+mn-cs"/>
      </a:defRPr>
    </a:lvl6pPr>
    <a:lvl7pPr marL="2743200" algn="l" defTabSz="914400" rtl="0" eaLnBrk="1" latinLnBrk="0" hangingPunct="1">
      <a:defRPr sz="1600" kern="1200">
        <a:solidFill>
          <a:schemeClr val="tx1"/>
        </a:solidFill>
        <a:latin typeface="Times New Roman" panose="02020603050405020304" pitchFamily="18" charset="0"/>
        <a:ea typeface="+mn-ea"/>
        <a:cs typeface="+mn-cs"/>
      </a:defRPr>
    </a:lvl7pPr>
    <a:lvl8pPr marL="3200400" algn="l" defTabSz="914400" rtl="0" eaLnBrk="1" latinLnBrk="0" hangingPunct="1">
      <a:defRPr sz="1600" kern="1200">
        <a:solidFill>
          <a:schemeClr val="tx1"/>
        </a:solidFill>
        <a:latin typeface="Times New Roman" panose="02020603050405020304" pitchFamily="18" charset="0"/>
        <a:ea typeface="+mn-ea"/>
        <a:cs typeface="+mn-cs"/>
      </a:defRPr>
    </a:lvl8pPr>
    <a:lvl9pPr marL="3657600" algn="l" defTabSz="914400" rtl="0" eaLnBrk="1" latinLnBrk="0" hangingPunct="1">
      <a:defRPr sz="1600" kern="1200">
        <a:solidFill>
          <a:schemeClr val="tx1"/>
        </a:solidFill>
        <a:latin typeface="Times New Roman" panose="02020603050405020304" pitchFamily="18" charset="0"/>
        <a:ea typeface="+mn-ea"/>
        <a:cs typeface="+mn-cs"/>
      </a:defRPr>
    </a:lvl9pPr>
  </p:defaultTextStyle>
  <p:modifyVerifier cryptProviderType="rsaAES" cryptAlgorithmClass="hash" cryptAlgorithmType="typeAny" cryptAlgorithmSid="14" spinCount="100000" saltData="XmdgJFwj7S1cEP62hBbnbQ==" hashData="O2BknUdF9EgBmL/92xfhdHaMFWg2SXbeAC8m65dXQt1/pdshQzAGEYkgM6xg2K7/N2V7QtlbJJLn7zT3BQEL0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1380" y="5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Rectangle 4">
            <a:extLst>
              <a:ext uri="{FF2B5EF4-FFF2-40B4-BE49-F238E27FC236}">
                <a16:creationId xmlns:a16="http://schemas.microsoft.com/office/drawing/2014/main" id="{A17A6886-9DDF-4876-BD00-4291B1C66241}"/>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908EF0FD-7F93-45E2-BC1E-28A4F1438F29}"/>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2AB3AE70-D2C4-40A2-B459-AD509CB47714}"/>
              </a:ext>
            </a:extLst>
          </p:cNvPr>
          <p:cNvSpPr>
            <a:spLocks noGrp="1" noChangeArrowheads="1"/>
          </p:cNvSpPr>
          <p:nvPr>
            <p:ph type="sldNum" sz="quarter" idx="12"/>
          </p:nvPr>
        </p:nvSpPr>
        <p:spPr>
          <a:ln/>
        </p:spPr>
        <p:txBody>
          <a:bodyPr/>
          <a:lstStyle>
            <a:lvl1pPr>
              <a:defRPr/>
            </a:lvl1pPr>
          </a:lstStyle>
          <a:p>
            <a:pPr>
              <a:defRPr/>
            </a:pPr>
            <a:fld id="{C2B006FA-B35F-4996-AC30-43485B29E73A}" type="slidenum">
              <a:rPr lang="es-ES_tradnl" altLang="es-ES"/>
              <a:pPr>
                <a:defRPr/>
              </a:pPr>
              <a:t>‹Nº›</a:t>
            </a:fld>
            <a:endParaRPr lang="es-ES_tradnl" altLang="es-ES"/>
          </a:p>
        </p:txBody>
      </p:sp>
    </p:spTree>
    <p:extLst>
      <p:ext uri="{BB962C8B-B14F-4D97-AF65-F5344CB8AC3E}">
        <p14:creationId xmlns:p14="http://schemas.microsoft.com/office/powerpoint/2010/main" val="3366050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B301DC24-A5E8-4C9A-9E55-BFD03ACFE4FB}"/>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01D3490D-915B-48E0-BAF7-15E961CECBBC}"/>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05C324B7-F510-4F6C-BC89-2CD2ED4F9BD8}"/>
              </a:ext>
            </a:extLst>
          </p:cNvPr>
          <p:cNvSpPr>
            <a:spLocks noGrp="1" noChangeArrowheads="1"/>
          </p:cNvSpPr>
          <p:nvPr>
            <p:ph type="sldNum" sz="quarter" idx="12"/>
          </p:nvPr>
        </p:nvSpPr>
        <p:spPr>
          <a:ln/>
        </p:spPr>
        <p:txBody>
          <a:bodyPr/>
          <a:lstStyle>
            <a:lvl1pPr>
              <a:defRPr/>
            </a:lvl1pPr>
          </a:lstStyle>
          <a:p>
            <a:pPr>
              <a:defRPr/>
            </a:pPr>
            <a:fld id="{15F06709-101A-41E7-8DDC-289F9D81545D}" type="slidenum">
              <a:rPr lang="es-ES_tradnl" altLang="es-ES"/>
              <a:pPr>
                <a:defRPr/>
              </a:pPr>
              <a:t>‹Nº›</a:t>
            </a:fld>
            <a:endParaRPr lang="es-ES_tradnl" altLang="es-ES"/>
          </a:p>
        </p:txBody>
      </p:sp>
    </p:spTree>
    <p:extLst>
      <p:ext uri="{BB962C8B-B14F-4D97-AF65-F5344CB8AC3E}">
        <p14:creationId xmlns:p14="http://schemas.microsoft.com/office/powerpoint/2010/main" val="4119483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a:extLst>
              <a:ext uri="{FF2B5EF4-FFF2-40B4-BE49-F238E27FC236}">
                <a16:creationId xmlns:a16="http://schemas.microsoft.com/office/drawing/2014/main" id="{F7A26E5E-DC82-43D0-996F-7C66F7221E38}"/>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8686F394-A735-4B61-A898-86171F673CB9}"/>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10A3DF93-FFCB-4746-AF4E-999DE582F30A}"/>
              </a:ext>
            </a:extLst>
          </p:cNvPr>
          <p:cNvSpPr>
            <a:spLocks noGrp="1" noChangeArrowheads="1"/>
          </p:cNvSpPr>
          <p:nvPr>
            <p:ph type="sldNum" sz="quarter" idx="12"/>
          </p:nvPr>
        </p:nvSpPr>
        <p:spPr>
          <a:ln/>
        </p:spPr>
        <p:txBody>
          <a:bodyPr/>
          <a:lstStyle>
            <a:lvl1pPr>
              <a:defRPr/>
            </a:lvl1pPr>
          </a:lstStyle>
          <a:p>
            <a:pPr>
              <a:defRPr/>
            </a:pPr>
            <a:fld id="{FE34F04D-438B-4E92-B3F6-62ADE02F951A}" type="slidenum">
              <a:rPr lang="es-ES_tradnl" altLang="es-ES"/>
              <a:pPr>
                <a:defRPr/>
              </a:pPr>
              <a:t>‹Nº›</a:t>
            </a:fld>
            <a:endParaRPr lang="es-ES_tradnl" altLang="es-ES"/>
          </a:p>
        </p:txBody>
      </p:sp>
    </p:spTree>
    <p:extLst>
      <p:ext uri="{BB962C8B-B14F-4D97-AF65-F5344CB8AC3E}">
        <p14:creationId xmlns:p14="http://schemas.microsoft.com/office/powerpoint/2010/main" val="1076093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16:creationId xmlns:a16="http://schemas.microsoft.com/office/drawing/2014/main" id="{BCD4868C-07D3-4C67-A432-2153DAAA5F89}"/>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6" name="Rectangle 5">
            <a:extLst>
              <a:ext uri="{FF2B5EF4-FFF2-40B4-BE49-F238E27FC236}">
                <a16:creationId xmlns:a16="http://schemas.microsoft.com/office/drawing/2014/main" id="{F6E83921-9D8B-4311-9E57-67DDA59FBC73}"/>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7" name="Rectangle 6">
            <a:extLst>
              <a:ext uri="{FF2B5EF4-FFF2-40B4-BE49-F238E27FC236}">
                <a16:creationId xmlns:a16="http://schemas.microsoft.com/office/drawing/2014/main" id="{11222E7D-DEBA-4780-8A26-E761857511A2}"/>
              </a:ext>
            </a:extLst>
          </p:cNvPr>
          <p:cNvSpPr>
            <a:spLocks noGrp="1" noChangeArrowheads="1"/>
          </p:cNvSpPr>
          <p:nvPr>
            <p:ph type="sldNum" sz="quarter" idx="12"/>
          </p:nvPr>
        </p:nvSpPr>
        <p:spPr>
          <a:ln/>
        </p:spPr>
        <p:txBody>
          <a:bodyPr/>
          <a:lstStyle>
            <a:lvl1pPr>
              <a:defRPr/>
            </a:lvl1pPr>
          </a:lstStyle>
          <a:p>
            <a:pPr>
              <a:defRPr/>
            </a:pPr>
            <a:fld id="{AE3825B4-2773-4B05-A3C3-24F8322C70AF}" type="slidenum">
              <a:rPr lang="es-ES_tradnl" altLang="es-ES"/>
              <a:pPr>
                <a:defRPr/>
              </a:pPr>
              <a:t>‹Nº›</a:t>
            </a:fld>
            <a:endParaRPr lang="es-ES_tradnl" altLang="es-ES"/>
          </a:p>
        </p:txBody>
      </p:sp>
    </p:spTree>
    <p:extLst>
      <p:ext uri="{BB962C8B-B14F-4D97-AF65-F5344CB8AC3E}">
        <p14:creationId xmlns:p14="http://schemas.microsoft.com/office/powerpoint/2010/main" val="2354781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16:creationId xmlns:a16="http://schemas.microsoft.com/office/drawing/2014/main" id="{7659B62B-5245-4D9A-A26E-757DD040D995}"/>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8" name="Rectangle 5">
            <a:extLst>
              <a:ext uri="{FF2B5EF4-FFF2-40B4-BE49-F238E27FC236}">
                <a16:creationId xmlns:a16="http://schemas.microsoft.com/office/drawing/2014/main" id="{5DD19467-82A6-4A4C-B58A-83156C33CFB7}"/>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9" name="Rectangle 6">
            <a:extLst>
              <a:ext uri="{FF2B5EF4-FFF2-40B4-BE49-F238E27FC236}">
                <a16:creationId xmlns:a16="http://schemas.microsoft.com/office/drawing/2014/main" id="{2F56B0E2-A8A2-41EF-88CD-2A7A9FDBBC97}"/>
              </a:ext>
            </a:extLst>
          </p:cNvPr>
          <p:cNvSpPr>
            <a:spLocks noGrp="1" noChangeArrowheads="1"/>
          </p:cNvSpPr>
          <p:nvPr>
            <p:ph type="sldNum" sz="quarter" idx="12"/>
          </p:nvPr>
        </p:nvSpPr>
        <p:spPr>
          <a:ln/>
        </p:spPr>
        <p:txBody>
          <a:bodyPr/>
          <a:lstStyle>
            <a:lvl1pPr>
              <a:defRPr/>
            </a:lvl1pPr>
          </a:lstStyle>
          <a:p>
            <a:pPr>
              <a:defRPr/>
            </a:pPr>
            <a:fld id="{C9429E7C-3BC1-4404-8E5E-8BEF2CDC4B72}" type="slidenum">
              <a:rPr lang="es-ES_tradnl" altLang="es-ES"/>
              <a:pPr>
                <a:defRPr/>
              </a:pPr>
              <a:t>‹Nº›</a:t>
            </a:fld>
            <a:endParaRPr lang="es-ES_tradnl" altLang="es-ES"/>
          </a:p>
        </p:txBody>
      </p:sp>
    </p:spTree>
    <p:extLst>
      <p:ext uri="{BB962C8B-B14F-4D97-AF65-F5344CB8AC3E}">
        <p14:creationId xmlns:p14="http://schemas.microsoft.com/office/powerpoint/2010/main" val="719749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Rectangle 4">
            <a:extLst>
              <a:ext uri="{FF2B5EF4-FFF2-40B4-BE49-F238E27FC236}">
                <a16:creationId xmlns:a16="http://schemas.microsoft.com/office/drawing/2014/main" id="{AB57A555-378D-48EA-9BF2-59C0522A09DC}"/>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4" name="Rectangle 5">
            <a:extLst>
              <a:ext uri="{FF2B5EF4-FFF2-40B4-BE49-F238E27FC236}">
                <a16:creationId xmlns:a16="http://schemas.microsoft.com/office/drawing/2014/main" id="{2E1B4724-F7E6-4088-84E6-0E6E4B53CB69}"/>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5" name="Rectangle 6">
            <a:extLst>
              <a:ext uri="{FF2B5EF4-FFF2-40B4-BE49-F238E27FC236}">
                <a16:creationId xmlns:a16="http://schemas.microsoft.com/office/drawing/2014/main" id="{CF2AAF98-4577-4DEC-9226-BDAC1D0D82EB}"/>
              </a:ext>
            </a:extLst>
          </p:cNvPr>
          <p:cNvSpPr>
            <a:spLocks noGrp="1" noChangeArrowheads="1"/>
          </p:cNvSpPr>
          <p:nvPr>
            <p:ph type="sldNum" sz="quarter" idx="12"/>
          </p:nvPr>
        </p:nvSpPr>
        <p:spPr>
          <a:ln/>
        </p:spPr>
        <p:txBody>
          <a:bodyPr/>
          <a:lstStyle>
            <a:lvl1pPr>
              <a:defRPr/>
            </a:lvl1pPr>
          </a:lstStyle>
          <a:p>
            <a:pPr>
              <a:defRPr/>
            </a:pPr>
            <a:fld id="{840D45F0-EF58-492B-A487-4C24B2C213B4}" type="slidenum">
              <a:rPr lang="es-ES_tradnl" altLang="es-ES"/>
              <a:pPr>
                <a:defRPr/>
              </a:pPr>
              <a:t>‹Nº›</a:t>
            </a:fld>
            <a:endParaRPr lang="es-ES_tradnl" altLang="es-ES"/>
          </a:p>
        </p:txBody>
      </p:sp>
    </p:spTree>
    <p:extLst>
      <p:ext uri="{BB962C8B-B14F-4D97-AF65-F5344CB8AC3E}">
        <p14:creationId xmlns:p14="http://schemas.microsoft.com/office/powerpoint/2010/main" val="1619995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2D648ED-D6F9-4934-A121-F827441778B3}"/>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3" name="Rectangle 5">
            <a:extLst>
              <a:ext uri="{FF2B5EF4-FFF2-40B4-BE49-F238E27FC236}">
                <a16:creationId xmlns:a16="http://schemas.microsoft.com/office/drawing/2014/main" id="{0769FD39-ECB2-4324-87A1-04194848EF90}"/>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4" name="Rectangle 6">
            <a:extLst>
              <a:ext uri="{FF2B5EF4-FFF2-40B4-BE49-F238E27FC236}">
                <a16:creationId xmlns:a16="http://schemas.microsoft.com/office/drawing/2014/main" id="{0B99FE3C-A321-44AD-B032-38B8BC302A02}"/>
              </a:ext>
            </a:extLst>
          </p:cNvPr>
          <p:cNvSpPr>
            <a:spLocks noGrp="1" noChangeArrowheads="1"/>
          </p:cNvSpPr>
          <p:nvPr>
            <p:ph type="sldNum" sz="quarter" idx="12"/>
          </p:nvPr>
        </p:nvSpPr>
        <p:spPr>
          <a:ln/>
        </p:spPr>
        <p:txBody>
          <a:bodyPr/>
          <a:lstStyle>
            <a:lvl1pPr>
              <a:defRPr/>
            </a:lvl1pPr>
          </a:lstStyle>
          <a:p>
            <a:pPr>
              <a:defRPr/>
            </a:pPr>
            <a:fld id="{6985922D-B742-474D-9198-638C1CB0C0DD}" type="slidenum">
              <a:rPr lang="es-ES_tradnl" altLang="es-ES"/>
              <a:pPr>
                <a:defRPr/>
              </a:pPr>
              <a:t>‹Nº›</a:t>
            </a:fld>
            <a:endParaRPr lang="es-ES_tradnl" altLang="es-ES"/>
          </a:p>
        </p:txBody>
      </p:sp>
    </p:spTree>
    <p:extLst>
      <p:ext uri="{BB962C8B-B14F-4D97-AF65-F5344CB8AC3E}">
        <p14:creationId xmlns:p14="http://schemas.microsoft.com/office/powerpoint/2010/main" val="3575056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a:extLst>
              <a:ext uri="{FF2B5EF4-FFF2-40B4-BE49-F238E27FC236}">
                <a16:creationId xmlns:a16="http://schemas.microsoft.com/office/drawing/2014/main" id="{AFBCC213-641E-4D62-A54E-877708F3F825}"/>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6" name="Rectangle 5">
            <a:extLst>
              <a:ext uri="{FF2B5EF4-FFF2-40B4-BE49-F238E27FC236}">
                <a16:creationId xmlns:a16="http://schemas.microsoft.com/office/drawing/2014/main" id="{11FB66AF-B4D0-48AF-A3F5-EB3AF4B9638D}"/>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7" name="Rectangle 6">
            <a:extLst>
              <a:ext uri="{FF2B5EF4-FFF2-40B4-BE49-F238E27FC236}">
                <a16:creationId xmlns:a16="http://schemas.microsoft.com/office/drawing/2014/main" id="{195E9DE4-829A-4509-B4C4-06256D388412}"/>
              </a:ext>
            </a:extLst>
          </p:cNvPr>
          <p:cNvSpPr>
            <a:spLocks noGrp="1" noChangeArrowheads="1"/>
          </p:cNvSpPr>
          <p:nvPr>
            <p:ph type="sldNum" sz="quarter" idx="12"/>
          </p:nvPr>
        </p:nvSpPr>
        <p:spPr>
          <a:ln/>
        </p:spPr>
        <p:txBody>
          <a:bodyPr/>
          <a:lstStyle>
            <a:lvl1pPr>
              <a:defRPr/>
            </a:lvl1pPr>
          </a:lstStyle>
          <a:p>
            <a:pPr>
              <a:defRPr/>
            </a:pPr>
            <a:fld id="{5558944D-DAB5-4A38-A16C-740AC2606C26}" type="slidenum">
              <a:rPr lang="es-ES_tradnl" altLang="es-ES"/>
              <a:pPr>
                <a:defRPr/>
              </a:pPr>
              <a:t>‹Nº›</a:t>
            </a:fld>
            <a:endParaRPr lang="es-ES_tradnl" altLang="es-ES"/>
          </a:p>
        </p:txBody>
      </p:sp>
    </p:spTree>
    <p:extLst>
      <p:ext uri="{BB962C8B-B14F-4D97-AF65-F5344CB8AC3E}">
        <p14:creationId xmlns:p14="http://schemas.microsoft.com/office/powerpoint/2010/main" val="112272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a:extLst>
              <a:ext uri="{FF2B5EF4-FFF2-40B4-BE49-F238E27FC236}">
                <a16:creationId xmlns:a16="http://schemas.microsoft.com/office/drawing/2014/main" id="{CDEFEFF4-3A49-4575-9843-C7C3A1373171}"/>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6" name="Rectangle 5">
            <a:extLst>
              <a:ext uri="{FF2B5EF4-FFF2-40B4-BE49-F238E27FC236}">
                <a16:creationId xmlns:a16="http://schemas.microsoft.com/office/drawing/2014/main" id="{072C604B-269D-49C3-92A8-643DDF186787}"/>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7" name="Rectangle 6">
            <a:extLst>
              <a:ext uri="{FF2B5EF4-FFF2-40B4-BE49-F238E27FC236}">
                <a16:creationId xmlns:a16="http://schemas.microsoft.com/office/drawing/2014/main" id="{5CD71AF2-9A1C-4397-A249-54925DCD139B}"/>
              </a:ext>
            </a:extLst>
          </p:cNvPr>
          <p:cNvSpPr>
            <a:spLocks noGrp="1" noChangeArrowheads="1"/>
          </p:cNvSpPr>
          <p:nvPr>
            <p:ph type="sldNum" sz="quarter" idx="12"/>
          </p:nvPr>
        </p:nvSpPr>
        <p:spPr>
          <a:ln/>
        </p:spPr>
        <p:txBody>
          <a:bodyPr/>
          <a:lstStyle>
            <a:lvl1pPr>
              <a:defRPr/>
            </a:lvl1pPr>
          </a:lstStyle>
          <a:p>
            <a:pPr>
              <a:defRPr/>
            </a:pPr>
            <a:fld id="{E66572B4-4D64-4CD3-A6FC-8DF9B1BA2752}" type="slidenum">
              <a:rPr lang="es-ES_tradnl" altLang="es-ES"/>
              <a:pPr>
                <a:defRPr/>
              </a:pPr>
              <a:t>‹Nº›</a:t>
            </a:fld>
            <a:endParaRPr lang="es-ES_tradnl" altLang="es-ES"/>
          </a:p>
        </p:txBody>
      </p:sp>
    </p:spTree>
    <p:extLst>
      <p:ext uri="{BB962C8B-B14F-4D97-AF65-F5344CB8AC3E}">
        <p14:creationId xmlns:p14="http://schemas.microsoft.com/office/powerpoint/2010/main" val="1321817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FE1C085-0B11-46D7-8DCE-E8C0F32E93BD}"/>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7E4C518F-F0D8-4658-ACD2-B3A30F60EFAE}"/>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1DD825BC-E942-455D-9946-7E0E42655132}"/>
              </a:ext>
            </a:extLst>
          </p:cNvPr>
          <p:cNvSpPr>
            <a:spLocks noGrp="1" noChangeArrowheads="1"/>
          </p:cNvSpPr>
          <p:nvPr>
            <p:ph type="sldNum" sz="quarter" idx="12"/>
          </p:nvPr>
        </p:nvSpPr>
        <p:spPr>
          <a:ln/>
        </p:spPr>
        <p:txBody>
          <a:bodyPr/>
          <a:lstStyle>
            <a:lvl1pPr>
              <a:defRPr/>
            </a:lvl1pPr>
          </a:lstStyle>
          <a:p>
            <a:pPr>
              <a:defRPr/>
            </a:pPr>
            <a:fld id="{90E88C69-8EC6-4440-A57F-BDE5ED66CAA0}" type="slidenum">
              <a:rPr lang="es-ES_tradnl" altLang="es-ES"/>
              <a:pPr>
                <a:defRPr/>
              </a:pPr>
              <a:t>‹Nº›</a:t>
            </a:fld>
            <a:endParaRPr lang="es-ES_tradnl" altLang="es-ES"/>
          </a:p>
        </p:txBody>
      </p:sp>
    </p:spTree>
    <p:extLst>
      <p:ext uri="{BB962C8B-B14F-4D97-AF65-F5344CB8AC3E}">
        <p14:creationId xmlns:p14="http://schemas.microsoft.com/office/powerpoint/2010/main" val="4240992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5DF8311-A9EF-4C7D-83B0-596C2D8B940C}"/>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FFDABC60-5ACB-495F-9A03-4D4E335ED881}"/>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1EC829B3-851B-4B03-9178-23219A8F0CA2}"/>
              </a:ext>
            </a:extLst>
          </p:cNvPr>
          <p:cNvSpPr>
            <a:spLocks noGrp="1" noChangeArrowheads="1"/>
          </p:cNvSpPr>
          <p:nvPr>
            <p:ph type="sldNum" sz="quarter" idx="12"/>
          </p:nvPr>
        </p:nvSpPr>
        <p:spPr>
          <a:ln/>
        </p:spPr>
        <p:txBody>
          <a:bodyPr/>
          <a:lstStyle>
            <a:lvl1pPr>
              <a:defRPr/>
            </a:lvl1pPr>
          </a:lstStyle>
          <a:p>
            <a:pPr>
              <a:defRPr/>
            </a:pPr>
            <a:fld id="{2D013F87-8CD5-4691-A701-94379C243DB5}" type="slidenum">
              <a:rPr lang="es-ES_tradnl" altLang="es-ES"/>
              <a:pPr>
                <a:defRPr/>
              </a:pPr>
              <a:t>‹Nº›</a:t>
            </a:fld>
            <a:endParaRPr lang="es-ES_tradnl" altLang="es-ES"/>
          </a:p>
        </p:txBody>
      </p:sp>
    </p:spTree>
    <p:extLst>
      <p:ext uri="{BB962C8B-B14F-4D97-AF65-F5344CB8AC3E}">
        <p14:creationId xmlns:p14="http://schemas.microsoft.com/office/powerpoint/2010/main" val="36507651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Marcador de contenido 1"/>
          <p:cNvSpPr>
            <a:spLocks noGrp="1"/>
          </p:cNvSpPr>
          <p:nvPr>
            <p:ph/>
          </p:nvPr>
        </p:nvSpPr>
        <p:spPr>
          <a:xfrm>
            <a:off x="685800" y="609600"/>
            <a:ext cx="7772400" cy="54864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3" name="Rectangle 4">
            <a:extLst>
              <a:ext uri="{FF2B5EF4-FFF2-40B4-BE49-F238E27FC236}">
                <a16:creationId xmlns:a16="http://schemas.microsoft.com/office/drawing/2014/main" id="{B4D6E804-DE7A-4125-9BEC-15B2934EEB7C}"/>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4" name="Rectangle 5">
            <a:extLst>
              <a:ext uri="{FF2B5EF4-FFF2-40B4-BE49-F238E27FC236}">
                <a16:creationId xmlns:a16="http://schemas.microsoft.com/office/drawing/2014/main" id="{A7E491B9-8858-4DE9-872D-6EAF32001557}"/>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5" name="Rectangle 6">
            <a:extLst>
              <a:ext uri="{FF2B5EF4-FFF2-40B4-BE49-F238E27FC236}">
                <a16:creationId xmlns:a16="http://schemas.microsoft.com/office/drawing/2014/main" id="{74CB1E80-3E17-4586-92E7-72666A4BDD72}"/>
              </a:ext>
            </a:extLst>
          </p:cNvPr>
          <p:cNvSpPr>
            <a:spLocks noGrp="1" noChangeArrowheads="1"/>
          </p:cNvSpPr>
          <p:nvPr>
            <p:ph type="sldNum" sz="quarter" idx="12"/>
          </p:nvPr>
        </p:nvSpPr>
        <p:spPr>
          <a:ln/>
        </p:spPr>
        <p:txBody>
          <a:bodyPr/>
          <a:lstStyle>
            <a:lvl1pPr>
              <a:defRPr/>
            </a:lvl1pPr>
          </a:lstStyle>
          <a:p>
            <a:pPr>
              <a:defRPr/>
            </a:pPr>
            <a:fld id="{B0F37549-0C99-4A0F-A779-2DC5D073ABE6}" type="slidenum">
              <a:rPr lang="es-ES_tradnl" altLang="es-ES"/>
              <a:pPr>
                <a:defRPr/>
              </a:pPr>
              <a:t>‹Nº›</a:t>
            </a:fld>
            <a:endParaRPr lang="es-ES_tradnl" altLang="es-ES"/>
          </a:p>
        </p:txBody>
      </p:sp>
    </p:spTree>
    <p:extLst>
      <p:ext uri="{BB962C8B-B14F-4D97-AF65-F5344CB8AC3E}">
        <p14:creationId xmlns:p14="http://schemas.microsoft.com/office/powerpoint/2010/main" val="2799587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Título 1"/>
          <p:cNvSpPr>
            <a:spLocks noGrp="1"/>
          </p:cNvSpPr>
          <p:nvPr>
            <p:ph type="title" sz="quarter"/>
          </p:nvPr>
        </p:nvSpPr>
        <p:spPr>
          <a:xfrm>
            <a:off x="685800" y="609600"/>
            <a:ext cx="7772400" cy="1143000"/>
          </a:xfrm>
        </p:spPr>
        <p:txBody>
          <a:bodyPr/>
          <a:lstStyle/>
          <a:p>
            <a:r>
              <a:rPr lang="es-ES"/>
              <a:t>Haga clic para modificar el estilo de título del patrón</a:t>
            </a:r>
          </a:p>
        </p:txBody>
      </p:sp>
      <p:sp>
        <p:nvSpPr>
          <p:cNvPr id="3" name="Marcador de contenido 2"/>
          <p:cNvSpPr>
            <a:spLocks noGrp="1"/>
          </p:cNvSpPr>
          <p:nvPr>
            <p:ph sz="quarter" idx="1"/>
          </p:nvPr>
        </p:nvSpPr>
        <p:spPr>
          <a:xfrm>
            <a:off x="685800" y="1981200"/>
            <a:ext cx="3810000" cy="1981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quarter" idx="2"/>
          </p:nvPr>
        </p:nvSpPr>
        <p:spPr>
          <a:xfrm>
            <a:off x="4648200" y="1981200"/>
            <a:ext cx="3810000" cy="1981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contenido 4"/>
          <p:cNvSpPr>
            <a:spLocks noGrp="1"/>
          </p:cNvSpPr>
          <p:nvPr>
            <p:ph sz="quarter" idx="3"/>
          </p:nvPr>
        </p:nvSpPr>
        <p:spPr>
          <a:xfrm>
            <a:off x="685800" y="4114800"/>
            <a:ext cx="3810000" cy="1981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contenido 5"/>
          <p:cNvSpPr>
            <a:spLocks noGrp="1"/>
          </p:cNvSpPr>
          <p:nvPr>
            <p:ph sz="quarter" idx="4"/>
          </p:nvPr>
        </p:nvSpPr>
        <p:spPr>
          <a:xfrm>
            <a:off x="4648200" y="4114800"/>
            <a:ext cx="3810000" cy="1981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16:creationId xmlns:a16="http://schemas.microsoft.com/office/drawing/2014/main" id="{463C1227-946F-43DF-8C1E-9D1837437F45}"/>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8" name="Rectangle 5">
            <a:extLst>
              <a:ext uri="{FF2B5EF4-FFF2-40B4-BE49-F238E27FC236}">
                <a16:creationId xmlns:a16="http://schemas.microsoft.com/office/drawing/2014/main" id="{E489A692-EE12-474A-B2C7-F92D94ADE5B7}"/>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9" name="Rectangle 6">
            <a:extLst>
              <a:ext uri="{FF2B5EF4-FFF2-40B4-BE49-F238E27FC236}">
                <a16:creationId xmlns:a16="http://schemas.microsoft.com/office/drawing/2014/main" id="{106608D8-C7E9-4989-8A07-C2A15AC0BEB1}"/>
              </a:ext>
            </a:extLst>
          </p:cNvPr>
          <p:cNvSpPr>
            <a:spLocks noGrp="1" noChangeArrowheads="1"/>
          </p:cNvSpPr>
          <p:nvPr>
            <p:ph type="sldNum" sz="quarter" idx="12"/>
          </p:nvPr>
        </p:nvSpPr>
        <p:spPr>
          <a:ln/>
        </p:spPr>
        <p:txBody>
          <a:bodyPr/>
          <a:lstStyle>
            <a:lvl1pPr>
              <a:defRPr/>
            </a:lvl1pPr>
          </a:lstStyle>
          <a:p>
            <a:pPr>
              <a:defRPr/>
            </a:pPr>
            <a:fld id="{8BD08908-B414-4B01-98CD-4C9C4236400B}" type="slidenum">
              <a:rPr lang="es-ES_tradnl" altLang="es-ES"/>
              <a:pPr>
                <a:defRPr/>
              </a:pPr>
              <a:t>‹Nº›</a:t>
            </a:fld>
            <a:endParaRPr lang="es-ES_tradnl" altLang="es-ES"/>
          </a:p>
        </p:txBody>
      </p:sp>
    </p:spTree>
    <p:extLst>
      <p:ext uri="{BB962C8B-B14F-4D97-AF65-F5344CB8AC3E}">
        <p14:creationId xmlns:p14="http://schemas.microsoft.com/office/powerpoint/2010/main" val="37253056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BC854AD-F1C3-48DF-A057-1AAD7DDEECFA}"/>
              </a:ext>
            </a:extLst>
          </p:cNvPr>
          <p:cNvSpPr>
            <a:spLocks noGrp="1"/>
          </p:cNvSpPr>
          <p:nvPr>
            <p:ph type="dt" sz="half" idx="10"/>
          </p:nvPr>
        </p:nvSpPr>
        <p:spPr/>
        <p:txBody>
          <a:bodyPr/>
          <a:lstStyle>
            <a:lvl1pPr>
              <a:defRPr>
                <a:solidFill>
                  <a:srgbClr val="000000"/>
                </a:solidFill>
                <a:latin typeface="Arial" panose="020B0604020202020204" pitchFamily="34" charset="0"/>
              </a:defRPr>
            </a:lvl1pPr>
          </a:lstStyle>
          <a:p>
            <a:pPr>
              <a:defRPr/>
            </a:pPr>
            <a:endParaRPr lang="es-ES" altLang="es-ES"/>
          </a:p>
        </p:txBody>
      </p:sp>
    </p:spTree>
    <p:extLst>
      <p:ext uri="{BB962C8B-B14F-4D97-AF65-F5344CB8AC3E}">
        <p14:creationId xmlns:p14="http://schemas.microsoft.com/office/powerpoint/2010/main" val="27775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04EC24D3-9B3F-470C-A0DA-FFD78F9CA5B5}"/>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2835E6E9-B5EF-487F-8608-7E3C1D98157F}"/>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E995066C-09EF-49B0-93C9-C5DF16F17B49}"/>
              </a:ext>
            </a:extLst>
          </p:cNvPr>
          <p:cNvSpPr>
            <a:spLocks noGrp="1" noChangeArrowheads="1"/>
          </p:cNvSpPr>
          <p:nvPr>
            <p:ph type="dt" sz="half" idx="2"/>
          </p:nvPr>
        </p:nvSpPr>
        <p:spPr bwMode="auto">
          <a:xfrm>
            <a:off x="6858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_tradnl" altLang="es-ES"/>
          </a:p>
        </p:txBody>
      </p:sp>
      <p:sp>
        <p:nvSpPr>
          <p:cNvPr id="1029" name="Rectangle 5">
            <a:extLst>
              <a:ext uri="{FF2B5EF4-FFF2-40B4-BE49-F238E27FC236}">
                <a16:creationId xmlns:a16="http://schemas.microsoft.com/office/drawing/2014/main" id="{E68AC08E-997A-49C9-82E4-683BF3E02C58}"/>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s-ES_tradnl" altLang="es-ES"/>
          </a:p>
        </p:txBody>
      </p:sp>
      <p:sp>
        <p:nvSpPr>
          <p:cNvPr id="1030" name="Rectangle 6">
            <a:extLst>
              <a:ext uri="{FF2B5EF4-FFF2-40B4-BE49-F238E27FC236}">
                <a16:creationId xmlns:a16="http://schemas.microsoft.com/office/drawing/2014/main" id="{97083F3D-B6F4-48A4-8C86-2D9489DEDD30}"/>
              </a:ext>
            </a:extLst>
          </p:cNvPr>
          <p:cNvSpPr>
            <a:spLocks noGrp="1" noChangeArrowheads="1"/>
          </p:cNvSpPr>
          <p:nvPr>
            <p:ph type="sldNum" sz="quarter" idx="4"/>
          </p:nvPr>
        </p:nvSpPr>
        <p:spPr bwMode="auto">
          <a:xfrm>
            <a:off x="65532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A3E7381F-CD1E-4BB8-AC5B-0AE667ADD9F2}" type="slidenum">
              <a:rPr lang="es-ES_tradnl" altLang="es-ES"/>
              <a:pPr>
                <a:defRPr/>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anose="02020603050405020304" pitchFamily="18" charset="0"/>
        </a:defRPr>
      </a:lvl2pPr>
      <a:lvl3pPr algn="ctr" rtl="0" eaLnBrk="0" fontAlgn="base" hangingPunct="0">
        <a:spcBef>
          <a:spcPct val="0"/>
        </a:spcBef>
        <a:spcAft>
          <a:spcPct val="0"/>
        </a:spcAft>
        <a:defRPr sz="4400">
          <a:solidFill>
            <a:schemeClr val="tx2"/>
          </a:solidFill>
          <a:latin typeface="Times New Roman" panose="02020603050405020304" pitchFamily="18" charset="0"/>
        </a:defRPr>
      </a:lvl3pPr>
      <a:lvl4pPr algn="ctr" rtl="0" eaLnBrk="0" fontAlgn="base" hangingPunct="0">
        <a:spcBef>
          <a:spcPct val="0"/>
        </a:spcBef>
        <a:spcAft>
          <a:spcPct val="0"/>
        </a:spcAft>
        <a:defRPr sz="4400">
          <a:solidFill>
            <a:schemeClr val="tx2"/>
          </a:solidFill>
          <a:latin typeface="Times New Roman" panose="02020603050405020304" pitchFamily="18" charset="0"/>
        </a:defRPr>
      </a:lvl4pPr>
      <a:lvl5pPr algn="ctr" rtl="0" eaLnBrk="0" fontAlgn="base" hangingPunct="0">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9427FF6-8B48-4757-B1FF-697E93F0CD63}"/>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 altLang="es-ES"/>
          </a:p>
        </p:txBody>
      </p:sp>
    </p:spTree>
  </p:cSld>
  <p:clrMap bg1="lt1" tx1="dk1" bg2="lt2" tx2="dk2" accent1="accent1" accent2="accent2" accent3="accent3" accent4="accent4" accent5="accent5" accent6="accent6" hlink="hlink" folHlink="folHlink"/>
  <p:sldLayoutIdLst>
    <p:sldLayoutId id="2147483678" r:id="rId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3.xml"/><Relationship Id="rId5" Type="http://schemas.openxmlformats.org/officeDocument/2006/relationships/image" Target="../media/image27.jpeg"/><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30.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4.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4">
            <a:extLst>
              <a:ext uri="{FF2B5EF4-FFF2-40B4-BE49-F238E27FC236}">
                <a16:creationId xmlns:a16="http://schemas.microsoft.com/office/drawing/2014/main" id="{607B5AC5-0010-4305-B5B1-E4E77D2C65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628775"/>
            <a:ext cx="8172450" cy="5014913"/>
          </a:xfrm>
          <a:prstGeom prst="rect">
            <a:avLst/>
          </a:prstGeom>
          <a:noFill/>
          <a:ln w="38100" cmpd="tri">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099" name="Text Box 5">
            <a:extLst>
              <a:ext uri="{FF2B5EF4-FFF2-40B4-BE49-F238E27FC236}">
                <a16:creationId xmlns:a16="http://schemas.microsoft.com/office/drawing/2014/main" id="{A30BB0DE-1881-46CF-B4D8-B0FCEB774126}"/>
              </a:ext>
            </a:extLst>
          </p:cNvPr>
          <p:cNvSpPr txBox="1">
            <a:spLocks noChangeArrowheads="1"/>
          </p:cNvSpPr>
          <p:nvPr/>
        </p:nvSpPr>
        <p:spPr bwMode="auto">
          <a:xfrm>
            <a:off x="179388" y="458788"/>
            <a:ext cx="8785225" cy="954087"/>
          </a:xfrm>
          <a:prstGeom prst="rect">
            <a:avLst/>
          </a:prstGeom>
          <a:solidFill>
            <a:schemeClr val="tx1"/>
          </a:solidFill>
          <a:ln>
            <a:noFill/>
          </a:ln>
          <a:effectLst/>
          <a:extLst>
            <a:ext uri="{91240B29-F687-4F45-9708-019B960494DF}">
              <a14:hiddenLine xmlns:a14="http://schemas.microsoft.com/office/drawing/2010/main" w="76200" cmpd="tri">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600">
                <a:solidFill>
                  <a:schemeClr val="tx1"/>
                </a:solidFill>
                <a:latin typeface="Times New Roman" panose="02020603050405020304" pitchFamily="18" charset="0"/>
              </a:defRPr>
            </a:lvl1pPr>
            <a:lvl2pPr marL="742950" indent="-285750">
              <a:defRPr sz="1600">
                <a:solidFill>
                  <a:schemeClr val="tx1"/>
                </a:solidFill>
                <a:latin typeface="Times New Roman" panose="02020603050405020304" pitchFamily="18" charset="0"/>
              </a:defRPr>
            </a:lvl2pPr>
            <a:lvl3pPr marL="1143000" indent="-228600">
              <a:defRPr sz="1600">
                <a:solidFill>
                  <a:schemeClr val="tx1"/>
                </a:solidFill>
                <a:latin typeface="Times New Roman" panose="02020603050405020304" pitchFamily="18" charset="0"/>
              </a:defRPr>
            </a:lvl3pPr>
            <a:lvl4pPr marL="1600200" indent="-228600">
              <a:defRPr sz="1600">
                <a:solidFill>
                  <a:schemeClr val="tx1"/>
                </a:solidFill>
                <a:latin typeface="Times New Roman" panose="02020603050405020304" pitchFamily="18" charset="0"/>
              </a:defRPr>
            </a:lvl4pPr>
            <a:lvl5pPr marL="2057400" indent="-228600">
              <a:defRPr sz="16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Times New Roman" panose="02020603050405020304" pitchFamily="18" charset="0"/>
              </a:defRPr>
            </a:lvl9pPr>
          </a:lstStyle>
          <a:p>
            <a:pPr algn="ctr" eaLnBrk="1" hangingPunct="1"/>
            <a:r>
              <a:rPr lang="es-ES_tradnl" altLang="es-ES" sz="3200">
                <a:solidFill>
                  <a:schemeClr val="bg1"/>
                </a:solidFill>
                <a:latin typeface="Tahoma" panose="020B0604030504040204" pitchFamily="34" charset="0"/>
                <a:cs typeface="Tahoma" panose="020B0604030504040204" pitchFamily="34" charset="0"/>
              </a:rPr>
              <a:t>REAL MONASTERIO DE SANTO DOMINGO</a:t>
            </a:r>
          </a:p>
          <a:p>
            <a:pPr algn="ctr" eaLnBrk="1" hangingPunct="1"/>
            <a:r>
              <a:rPr lang="es-ES_tradnl" altLang="es-ES" sz="2400">
                <a:solidFill>
                  <a:schemeClr val="bg1"/>
                </a:solidFill>
                <a:latin typeface="Tahoma" panose="020B0604030504040204" pitchFamily="34" charset="0"/>
                <a:cs typeface="Tahoma" panose="020B0604030504040204" pitchFamily="34" charset="0"/>
              </a:rPr>
              <a:t>VALENCIA · ESPAÑA</a:t>
            </a:r>
          </a:p>
        </p:txBody>
      </p:sp>
    </p:spTree>
  </p:cSld>
  <p:clrMapOvr>
    <a:masterClrMapping/>
  </p:clrMapOvr>
  <p:transition>
    <p:sndAc>
      <p:stSnd>
        <p:snd r:embed="rId2" name="29 - Handel - Conc organo op 7 num 2_03.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a:extLst>
              <a:ext uri="{FF2B5EF4-FFF2-40B4-BE49-F238E27FC236}">
                <a16:creationId xmlns:a16="http://schemas.microsoft.com/office/drawing/2014/main" id="{C786BA1B-107C-435F-BA83-DA3338361AEB}"/>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4">
            <a:extLst>
              <a:ext uri="{FF2B5EF4-FFF2-40B4-BE49-F238E27FC236}">
                <a16:creationId xmlns:a16="http://schemas.microsoft.com/office/drawing/2014/main" id="{0E68C8A2-14C0-46ED-8C5E-B9C87CC7EC77}"/>
              </a:ext>
            </a:extLst>
          </p:cNvPr>
          <p:cNvSpPr txBox="1">
            <a:spLocks noChangeArrowheads="1"/>
          </p:cNvSpPr>
          <p:nvPr/>
        </p:nvSpPr>
        <p:spPr bwMode="auto">
          <a:xfrm>
            <a:off x="827088" y="1904633"/>
            <a:ext cx="7416800"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600">
                <a:solidFill>
                  <a:schemeClr val="tx1"/>
                </a:solidFill>
                <a:latin typeface="Times New Roman" panose="02020603050405020304" pitchFamily="18" charset="0"/>
              </a:defRPr>
            </a:lvl1pPr>
            <a:lvl2pPr marL="742950" indent="-285750">
              <a:defRPr sz="1600">
                <a:solidFill>
                  <a:schemeClr val="tx1"/>
                </a:solidFill>
                <a:latin typeface="Times New Roman" panose="02020603050405020304" pitchFamily="18" charset="0"/>
              </a:defRPr>
            </a:lvl2pPr>
            <a:lvl3pPr marL="1143000" indent="-228600">
              <a:defRPr sz="1600">
                <a:solidFill>
                  <a:schemeClr val="tx1"/>
                </a:solidFill>
                <a:latin typeface="Times New Roman" panose="02020603050405020304" pitchFamily="18" charset="0"/>
              </a:defRPr>
            </a:lvl3pPr>
            <a:lvl4pPr marL="1600200" indent="-228600">
              <a:defRPr sz="1600">
                <a:solidFill>
                  <a:schemeClr val="tx1"/>
                </a:solidFill>
                <a:latin typeface="Times New Roman" panose="02020603050405020304" pitchFamily="18" charset="0"/>
              </a:defRPr>
            </a:lvl4pPr>
            <a:lvl5pPr marL="2057400" indent="-228600">
              <a:defRPr sz="16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Times New Roman" panose="02020603050405020304" pitchFamily="18" charset="0"/>
              </a:defRPr>
            </a:lvl9pPr>
          </a:lstStyle>
          <a:p>
            <a:pPr algn="just" eaLnBrk="1" hangingPunct="1"/>
            <a:r>
              <a:rPr lang="es-ES_tradnl" altLang="es-ES" sz="1400" dirty="0">
                <a:solidFill>
                  <a:schemeClr val="bg1"/>
                </a:solidFill>
                <a:latin typeface="Tahoma" panose="020B0604030504040204" pitchFamily="34" charset="0"/>
                <a:cs typeface="Tahoma" panose="020B0604030504040204" pitchFamily="34" charset="0"/>
              </a:rPr>
              <a:t>El antiguo convento de Santo Domingo de los dominicos sito en la Plaza de Tetuán de Valencia (España) y antigua Capitanía General de Valencia, es un edificio de estilos gótico valenciano y barroco fundado en 1239 sobre terrenos concedidos por el rey Jaime I.</a:t>
            </a:r>
          </a:p>
          <a:p>
            <a:pPr algn="just" eaLnBrk="1" hangingPunct="1"/>
            <a:endParaRPr lang="es-ES_tradnl" altLang="es-ES" sz="1400" dirty="0">
              <a:solidFill>
                <a:schemeClr val="bg1"/>
              </a:solidFill>
              <a:latin typeface="Tahoma" panose="020B0604030504040204" pitchFamily="34" charset="0"/>
              <a:cs typeface="Tahoma" panose="020B0604030504040204" pitchFamily="34" charset="0"/>
            </a:endParaRPr>
          </a:p>
          <a:p>
            <a:pPr algn="just" eaLnBrk="1" hangingPunct="1"/>
            <a:r>
              <a:rPr lang="es-ES_tradnl" altLang="es-ES" sz="1400" dirty="0">
                <a:solidFill>
                  <a:schemeClr val="bg1"/>
                </a:solidFill>
                <a:latin typeface="Tahoma" panose="020B0604030504040204" pitchFamily="34" charset="0"/>
                <a:cs typeface="Tahoma" panose="020B0604030504040204" pitchFamily="34" charset="0"/>
              </a:rPr>
              <a:t>La primitiva iglesia fue sustituida por otra más amplia en 1250 y ésta a su vez fue derribada a principios del siglo XIX. El hermoso claustro gótico, el resto arquitectónico más antiguo, comenzó a construirse hacia 1300, no siendo mucho más tardía la monumental aula capitular. Otra estancia conservada íntegra, la capilla de los Reyes, data de 1431, y el refectorio, últimamente repristinado, destinado a sala de recepciones, se comenzó a construir en 1560. De finales del siglo XVI es la portada en forma de retablo y el claustro inmediato que precedían a la iglesia, siendo ya de la segunda </a:t>
            </a:r>
            <a:r>
              <a:rPr lang="es-ES_tradnl" altLang="es-ES" sz="1400" dirty="0" err="1">
                <a:solidFill>
                  <a:schemeClr val="bg1"/>
                </a:solidFill>
                <a:latin typeface="Tahoma" panose="020B0604030504040204" pitchFamily="34" charset="0"/>
                <a:cs typeface="Tahoma" panose="020B0604030504040204" pitchFamily="34" charset="0"/>
              </a:rPr>
              <a:t>mital</a:t>
            </a:r>
            <a:r>
              <a:rPr lang="es-ES_tradnl" altLang="es-ES" sz="1400" dirty="0">
                <a:solidFill>
                  <a:schemeClr val="bg1"/>
                </a:solidFill>
                <a:latin typeface="Tahoma" panose="020B0604030504040204" pitchFamily="34" charset="0"/>
                <a:cs typeface="Tahoma" panose="020B0604030504040204" pitchFamily="34" charset="0"/>
              </a:rPr>
              <a:t> del siglo XVIII la capilla de San Vicente Ferrer y aún más moderno, de principios del siglo XIX, la fachada principal del edificio conventual, parcialmente alterada al ser destinado éste a Capitanía General (más tarde, sede de la III Región Militar).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5">
            <a:extLst>
              <a:ext uri="{FF2B5EF4-FFF2-40B4-BE49-F238E27FC236}">
                <a16:creationId xmlns:a16="http://schemas.microsoft.com/office/drawing/2014/main" id="{80E00477-C7C8-450B-AE03-6491B6509D69}"/>
              </a:ext>
            </a:extLst>
          </p:cNvPr>
          <p:cNvSpPr>
            <a:spLocks noGrp="1" noChangeArrowheads="1"/>
          </p:cNvSpPr>
          <p:nvPr>
            <p:ph type="title"/>
          </p:nvPr>
        </p:nvSpPr>
        <p:spPr/>
        <p:txBody>
          <a:bodyPr/>
          <a:lstStyle/>
          <a:p>
            <a:pPr eaLnBrk="1" hangingPunct="1"/>
            <a:endParaRPr lang="es-ES_tradnl" altLang="es-ES"/>
          </a:p>
        </p:txBody>
      </p:sp>
      <p:pic>
        <p:nvPicPr>
          <p:cNvPr id="7171" name="Picture 4">
            <a:extLst>
              <a:ext uri="{FF2B5EF4-FFF2-40B4-BE49-F238E27FC236}">
                <a16:creationId xmlns:a16="http://schemas.microsoft.com/office/drawing/2014/main" id="{BE082D50-1897-4A29-8857-C07FBD1C7B42}"/>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95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427B5CED-19D9-425C-A3E8-977111DF3B96}"/>
              </a:ext>
            </a:extLst>
          </p:cNvPr>
          <p:cNvSpPr>
            <a:spLocks noGrp="1" noChangeArrowheads="1"/>
          </p:cNvSpPr>
          <p:nvPr>
            <p:ph type="title"/>
          </p:nvPr>
        </p:nvSpPr>
        <p:spPr/>
        <p:txBody>
          <a:bodyPr/>
          <a:lstStyle/>
          <a:p>
            <a:pPr eaLnBrk="1" hangingPunct="1"/>
            <a:endParaRPr lang="es-ES_tradnl" altLang="es-ES"/>
          </a:p>
        </p:txBody>
      </p:sp>
      <p:pic>
        <p:nvPicPr>
          <p:cNvPr id="8195" name="Picture 4">
            <a:extLst>
              <a:ext uri="{FF2B5EF4-FFF2-40B4-BE49-F238E27FC236}">
                <a16:creationId xmlns:a16="http://schemas.microsoft.com/office/drawing/2014/main" id="{78E48647-8340-405F-BED2-5E2FB498B57E}"/>
              </a:ext>
            </a:extLst>
          </p:cNvPr>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539750" y="0"/>
            <a:ext cx="4575175"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196" name="Picture 6">
            <a:extLst>
              <a:ext uri="{FF2B5EF4-FFF2-40B4-BE49-F238E27FC236}">
                <a16:creationId xmlns:a16="http://schemas.microsoft.com/office/drawing/2014/main" id="{7281EF43-EA2B-4653-A42F-E15580606B40}"/>
              </a:ext>
            </a:extLst>
          </p:cNvPr>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580063" y="0"/>
            <a:ext cx="3182937" cy="71008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a:extLst>
              <a:ext uri="{FF2B5EF4-FFF2-40B4-BE49-F238E27FC236}">
                <a16:creationId xmlns:a16="http://schemas.microsoft.com/office/drawing/2014/main" id="{82BF8020-3601-402D-905F-BF64313CA363}"/>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a:extLst>
              <a:ext uri="{FF2B5EF4-FFF2-40B4-BE49-F238E27FC236}">
                <a16:creationId xmlns:a16="http://schemas.microsoft.com/office/drawing/2014/main" id="{AE1E3191-8EE0-4E78-920D-A771757D8D27}"/>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BCA0D922-3224-467B-9FB1-35062BBC4249}"/>
              </a:ext>
            </a:extLst>
          </p:cNvPr>
          <p:cNvSpPr>
            <a:spLocks noGrp="1" noChangeArrowheads="1"/>
          </p:cNvSpPr>
          <p:nvPr>
            <p:ph type="title"/>
          </p:nvPr>
        </p:nvSpPr>
        <p:spPr/>
        <p:txBody>
          <a:bodyPr/>
          <a:lstStyle/>
          <a:p>
            <a:pPr eaLnBrk="1" hangingPunct="1"/>
            <a:endParaRPr lang="es-ES_tradnl" altLang="es-ES"/>
          </a:p>
        </p:txBody>
      </p:sp>
      <p:pic>
        <p:nvPicPr>
          <p:cNvPr id="11267" name="Picture 4">
            <a:extLst>
              <a:ext uri="{FF2B5EF4-FFF2-40B4-BE49-F238E27FC236}">
                <a16:creationId xmlns:a16="http://schemas.microsoft.com/office/drawing/2014/main" id="{60ACC1B3-4E89-4985-BA93-DC7EABF3D82B}"/>
              </a:ext>
            </a:extLst>
          </p:cNvPr>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0"/>
            <a:ext cx="4572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268" name="Picture 7">
            <a:extLst>
              <a:ext uri="{FF2B5EF4-FFF2-40B4-BE49-F238E27FC236}">
                <a16:creationId xmlns:a16="http://schemas.microsoft.com/office/drawing/2014/main" id="{B5D87585-9E0B-49F9-85AB-829092197EC3}"/>
              </a:ext>
            </a:extLst>
          </p:cNvPr>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697413" y="0"/>
            <a:ext cx="4446587"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5">
            <a:extLst>
              <a:ext uri="{FF2B5EF4-FFF2-40B4-BE49-F238E27FC236}">
                <a16:creationId xmlns:a16="http://schemas.microsoft.com/office/drawing/2014/main" id="{8212F199-C294-458D-B053-6CDA86F25C19}"/>
              </a:ext>
            </a:extLst>
          </p:cNvPr>
          <p:cNvSpPr>
            <a:spLocks noGrp="1" noChangeArrowheads="1"/>
          </p:cNvSpPr>
          <p:nvPr>
            <p:ph type="title"/>
          </p:nvPr>
        </p:nvSpPr>
        <p:spPr/>
        <p:txBody>
          <a:bodyPr/>
          <a:lstStyle/>
          <a:p>
            <a:pPr eaLnBrk="1" hangingPunct="1"/>
            <a:endParaRPr lang="es-ES_tradnl" altLang="es-ES"/>
          </a:p>
        </p:txBody>
      </p:sp>
      <p:pic>
        <p:nvPicPr>
          <p:cNvPr id="12291" name="Picture 4">
            <a:extLst>
              <a:ext uri="{FF2B5EF4-FFF2-40B4-BE49-F238E27FC236}">
                <a16:creationId xmlns:a16="http://schemas.microsoft.com/office/drawing/2014/main" id="{133F0397-26EF-4204-8AB4-93018F4A308E}"/>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404813"/>
            <a:ext cx="9144000" cy="60674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5">
            <a:extLst>
              <a:ext uri="{FF2B5EF4-FFF2-40B4-BE49-F238E27FC236}">
                <a16:creationId xmlns:a16="http://schemas.microsoft.com/office/drawing/2014/main" id="{9FC9D0E1-79E1-4B21-806D-DA8A254FA559}"/>
              </a:ext>
            </a:extLst>
          </p:cNvPr>
          <p:cNvSpPr>
            <a:spLocks noGrp="1" noChangeArrowheads="1"/>
          </p:cNvSpPr>
          <p:nvPr>
            <p:ph type="title"/>
          </p:nvPr>
        </p:nvSpPr>
        <p:spPr/>
        <p:txBody>
          <a:bodyPr/>
          <a:lstStyle/>
          <a:p>
            <a:pPr eaLnBrk="1" hangingPunct="1"/>
            <a:endParaRPr lang="es-ES_tradnl" altLang="es-ES"/>
          </a:p>
        </p:txBody>
      </p:sp>
      <p:pic>
        <p:nvPicPr>
          <p:cNvPr id="13315" name="Picture 4">
            <a:extLst>
              <a:ext uri="{FF2B5EF4-FFF2-40B4-BE49-F238E27FC236}">
                <a16:creationId xmlns:a16="http://schemas.microsoft.com/office/drawing/2014/main" id="{C3DEE7A6-8DBC-4BDC-BC18-DE8214773F8A}"/>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a:extLst>
              <a:ext uri="{FF2B5EF4-FFF2-40B4-BE49-F238E27FC236}">
                <a16:creationId xmlns:a16="http://schemas.microsoft.com/office/drawing/2014/main" id="{EA983891-E3DF-46BB-BF70-33D1AEA70A56}"/>
              </a:ext>
            </a:extLst>
          </p:cNvPr>
          <p:cNvSpPr>
            <a:spLocks noGrp="1" noChangeArrowheads="1"/>
          </p:cNvSpPr>
          <p:nvPr>
            <p:ph type="title"/>
          </p:nvPr>
        </p:nvSpPr>
        <p:spPr/>
        <p:txBody>
          <a:bodyPr/>
          <a:lstStyle/>
          <a:p>
            <a:pPr eaLnBrk="1" hangingPunct="1"/>
            <a:endParaRPr lang="es-ES_tradnl" altLang="es-ES"/>
          </a:p>
        </p:txBody>
      </p:sp>
      <p:pic>
        <p:nvPicPr>
          <p:cNvPr id="14339" name="Picture 4">
            <a:extLst>
              <a:ext uri="{FF2B5EF4-FFF2-40B4-BE49-F238E27FC236}">
                <a16:creationId xmlns:a16="http://schemas.microsoft.com/office/drawing/2014/main" id="{DFCC86E4-5EB7-4971-8092-BDAB61AEF5FC}"/>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5">
            <a:extLst>
              <a:ext uri="{FF2B5EF4-FFF2-40B4-BE49-F238E27FC236}">
                <a16:creationId xmlns:a16="http://schemas.microsoft.com/office/drawing/2014/main" id="{ACD0FE37-DE89-4D6F-B27F-E113A85C62FE}"/>
              </a:ext>
            </a:extLst>
          </p:cNvPr>
          <p:cNvSpPr>
            <a:spLocks noGrp="1" noChangeArrowheads="1"/>
          </p:cNvSpPr>
          <p:nvPr>
            <p:ph type="title"/>
          </p:nvPr>
        </p:nvSpPr>
        <p:spPr/>
        <p:txBody>
          <a:bodyPr/>
          <a:lstStyle/>
          <a:p>
            <a:pPr eaLnBrk="1" hangingPunct="1"/>
            <a:endParaRPr lang="es-ES_tradnl" altLang="es-ES"/>
          </a:p>
        </p:txBody>
      </p:sp>
      <p:pic>
        <p:nvPicPr>
          <p:cNvPr id="15363" name="Picture 4">
            <a:extLst>
              <a:ext uri="{FF2B5EF4-FFF2-40B4-BE49-F238E27FC236}">
                <a16:creationId xmlns:a16="http://schemas.microsoft.com/office/drawing/2014/main" id="{B93B9DEF-AA1E-40C7-B8CF-396A90012610}"/>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a:extLst>
              <a:ext uri="{FF2B5EF4-FFF2-40B4-BE49-F238E27FC236}">
                <a16:creationId xmlns:a16="http://schemas.microsoft.com/office/drawing/2014/main" id="{0E8D7FE0-2911-43CA-B96C-C417C114DB24}"/>
              </a:ext>
            </a:extLst>
          </p:cNvPr>
          <p:cNvSpPr txBox="1">
            <a:spLocks noChangeArrowheads="1"/>
          </p:cNvSpPr>
          <p:nvPr/>
        </p:nvSpPr>
        <p:spPr bwMode="auto">
          <a:xfrm>
            <a:off x="827088" y="2405063"/>
            <a:ext cx="7489825" cy="2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600">
                <a:solidFill>
                  <a:schemeClr val="tx1"/>
                </a:solidFill>
                <a:latin typeface="Times New Roman" panose="02020603050405020304" pitchFamily="18" charset="0"/>
              </a:defRPr>
            </a:lvl1pPr>
            <a:lvl2pPr marL="742950" indent="-285750">
              <a:defRPr sz="1600">
                <a:solidFill>
                  <a:schemeClr val="tx1"/>
                </a:solidFill>
                <a:latin typeface="Times New Roman" panose="02020603050405020304" pitchFamily="18" charset="0"/>
              </a:defRPr>
            </a:lvl2pPr>
            <a:lvl3pPr marL="1143000" indent="-228600">
              <a:defRPr sz="1600">
                <a:solidFill>
                  <a:schemeClr val="tx1"/>
                </a:solidFill>
                <a:latin typeface="Times New Roman" panose="02020603050405020304" pitchFamily="18" charset="0"/>
              </a:defRPr>
            </a:lvl3pPr>
            <a:lvl4pPr marL="1600200" indent="-228600">
              <a:defRPr sz="1600">
                <a:solidFill>
                  <a:schemeClr val="tx1"/>
                </a:solidFill>
                <a:latin typeface="Times New Roman" panose="02020603050405020304" pitchFamily="18" charset="0"/>
              </a:defRPr>
            </a:lvl4pPr>
            <a:lvl5pPr marL="2057400" indent="-228600">
              <a:defRPr sz="16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Times New Roman" panose="02020603050405020304" pitchFamily="18" charset="0"/>
              </a:defRPr>
            </a:lvl9pPr>
          </a:lstStyle>
          <a:p>
            <a:pPr algn="just" eaLnBrk="1" hangingPunct="1">
              <a:spcBef>
                <a:spcPct val="50000"/>
              </a:spcBef>
            </a:pPr>
            <a:r>
              <a:rPr lang="es-ES_tradnl" altLang="es-ES" sz="1400">
                <a:solidFill>
                  <a:schemeClr val="bg1"/>
                </a:solidFill>
                <a:latin typeface="Tahoma" panose="020B0604030504040204" pitchFamily="34" charset="0"/>
                <a:cs typeface="Tahoma" panose="020B0604030504040204" pitchFamily="34" charset="0"/>
              </a:rPr>
              <a:t>La capilla de los Reyes, comunicada con la capilla de San Vicente, tiene acceso propio a través del claustro renacentista; consiste dicha entrada en un pórtico apuntado con doble arquivolta sobre columnas pareadas en cuyo tímpano se ostentan las armas de Alfonso el Magnánimo. Destaca de esta estancia su portada, entre gótica y renacentista, la cubierta abovedada también sin nervios y la doble escalera helicoidal, carente de eje de piedra, que comunica con la terraza, escalera ésta sumamente ingeniosa por permitir el subir y bajar simultáneamente dos personas sin cruzarse. Concluidas las partes esenciales del convento se acometió la construcción del patio de ingreso al templo y de la respectiva fachada exterior. Consiste ésta en un imafronte en forma de retablo dividido en dos cuerpos.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8">
            <a:extLst>
              <a:ext uri="{FF2B5EF4-FFF2-40B4-BE49-F238E27FC236}">
                <a16:creationId xmlns:a16="http://schemas.microsoft.com/office/drawing/2014/main" id="{E2C191D7-AEF4-4223-9F1F-A5E5F128317A}"/>
              </a:ext>
            </a:extLst>
          </p:cNvPr>
          <p:cNvSpPr>
            <a:spLocks noGrp="1" noChangeArrowheads="1"/>
          </p:cNvSpPr>
          <p:nvPr>
            <p:ph type="title"/>
          </p:nvPr>
        </p:nvSpPr>
        <p:spPr/>
        <p:txBody>
          <a:bodyPr/>
          <a:lstStyle/>
          <a:p>
            <a:pPr eaLnBrk="1" hangingPunct="1"/>
            <a:endParaRPr lang="es-ES_tradnl" altLang="es-ES"/>
          </a:p>
        </p:txBody>
      </p:sp>
      <p:pic>
        <p:nvPicPr>
          <p:cNvPr id="17411" name="Picture 4">
            <a:extLst>
              <a:ext uri="{FF2B5EF4-FFF2-40B4-BE49-F238E27FC236}">
                <a16:creationId xmlns:a16="http://schemas.microsoft.com/office/drawing/2014/main" id="{4166F3C9-D51B-4E9B-9423-64BD39B81C91}"/>
              </a:ext>
            </a:extLst>
          </p:cNvPr>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0"/>
            <a:ext cx="4402138"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412" name="Picture 7">
            <a:extLst>
              <a:ext uri="{FF2B5EF4-FFF2-40B4-BE49-F238E27FC236}">
                <a16:creationId xmlns:a16="http://schemas.microsoft.com/office/drawing/2014/main" id="{7F0A8C18-10F6-4E9B-B212-DFB2D53DB13E}"/>
              </a:ext>
            </a:extLst>
          </p:cNvPr>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568825" y="0"/>
            <a:ext cx="4575175"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413" name="Text Box 10">
            <a:extLst>
              <a:ext uri="{FF2B5EF4-FFF2-40B4-BE49-F238E27FC236}">
                <a16:creationId xmlns:a16="http://schemas.microsoft.com/office/drawing/2014/main" id="{EC6911BB-5093-4502-A235-2F8716D50DD5}"/>
              </a:ext>
            </a:extLst>
          </p:cNvPr>
          <p:cNvSpPr txBox="1">
            <a:spLocks noChangeArrowheads="1"/>
          </p:cNvSpPr>
          <p:nvPr/>
        </p:nvSpPr>
        <p:spPr bwMode="auto">
          <a:xfrm>
            <a:off x="611188" y="6381750"/>
            <a:ext cx="3168650" cy="307975"/>
          </a:xfrm>
          <a:prstGeom prst="rect">
            <a:avLst/>
          </a:prstGeom>
          <a:solidFill>
            <a:schemeClr val="tx1"/>
          </a:solidFill>
          <a:ln>
            <a:noFill/>
          </a:ln>
          <a:effectLst/>
          <a:extLst>
            <a:ext uri="{91240B29-F687-4F45-9708-019B960494DF}">
              <a14:hiddenLine xmlns:a14="http://schemas.microsoft.com/office/drawing/2010/main" w="317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600">
                <a:solidFill>
                  <a:schemeClr val="tx1"/>
                </a:solidFill>
                <a:latin typeface="Times New Roman" panose="02020603050405020304" pitchFamily="18" charset="0"/>
              </a:defRPr>
            </a:lvl1pPr>
            <a:lvl2pPr marL="742950" indent="-285750">
              <a:defRPr sz="1600">
                <a:solidFill>
                  <a:schemeClr val="tx1"/>
                </a:solidFill>
                <a:latin typeface="Times New Roman" panose="02020603050405020304" pitchFamily="18" charset="0"/>
              </a:defRPr>
            </a:lvl2pPr>
            <a:lvl3pPr marL="1143000" indent="-228600">
              <a:defRPr sz="1600">
                <a:solidFill>
                  <a:schemeClr val="tx1"/>
                </a:solidFill>
                <a:latin typeface="Times New Roman" panose="02020603050405020304" pitchFamily="18" charset="0"/>
              </a:defRPr>
            </a:lvl3pPr>
            <a:lvl4pPr marL="1600200" indent="-228600">
              <a:defRPr sz="1600">
                <a:solidFill>
                  <a:schemeClr val="tx1"/>
                </a:solidFill>
                <a:latin typeface="Times New Roman" panose="02020603050405020304" pitchFamily="18" charset="0"/>
              </a:defRPr>
            </a:lvl4pPr>
            <a:lvl5pPr marL="2057400" indent="-228600">
              <a:defRPr sz="16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Times New Roman" panose="02020603050405020304" pitchFamily="18" charset="0"/>
              </a:defRPr>
            </a:lvl9pPr>
          </a:lstStyle>
          <a:p>
            <a:pPr algn="ctr" eaLnBrk="1" hangingPunct="1">
              <a:spcBef>
                <a:spcPct val="50000"/>
              </a:spcBef>
            </a:pPr>
            <a:r>
              <a:rPr lang="es-ES_tradnl" altLang="es-ES" sz="1400" b="1">
                <a:solidFill>
                  <a:schemeClr val="bg1"/>
                </a:solidFill>
                <a:latin typeface="Tahoma" panose="020B0604030504040204" pitchFamily="34" charset="0"/>
                <a:cs typeface="Tahoma" panose="020B0604030504040204" pitchFamily="34" charset="0"/>
              </a:rPr>
              <a:t>CAPILLA DE LOS REYES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8">
            <a:extLst>
              <a:ext uri="{FF2B5EF4-FFF2-40B4-BE49-F238E27FC236}">
                <a16:creationId xmlns:a16="http://schemas.microsoft.com/office/drawing/2014/main" id="{0E54F9A9-CFEB-4445-AC51-8AF8D590BC89}"/>
              </a:ext>
            </a:extLst>
          </p:cNvPr>
          <p:cNvSpPr>
            <a:spLocks noGrp="1" noChangeArrowheads="1"/>
          </p:cNvSpPr>
          <p:nvPr>
            <p:ph type="title"/>
          </p:nvPr>
        </p:nvSpPr>
        <p:spPr/>
        <p:txBody>
          <a:bodyPr/>
          <a:lstStyle/>
          <a:p>
            <a:pPr eaLnBrk="1" hangingPunct="1"/>
            <a:endParaRPr lang="es-ES_tradnl" altLang="es-ES"/>
          </a:p>
        </p:txBody>
      </p:sp>
      <p:pic>
        <p:nvPicPr>
          <p:cNvPr id="18435" name="Picture 4">
            <a:extLst>
              <a:ext uri="{FF2B5EF4-FFF2-40B4-BE49-F238E27FC236}">
                <a16:creationId xmlns:a16="http://schemas.microsoft.com/office/drawing/2014/main" id="{F27E2195-8126-4EBC-AA41-897958348FC3}"/>
              </a:ext>
            </a:extLst>
          </p:cNvPr>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0"/>
            <a:ext cx="4322763"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8436" name="Picture 7">
            <a:extLst>
              <a:ext uri="{FF2B5EF4-FFF2-40B4-BE49-F238E27FC236}">
                <a16:creationId xmlns:a16="http://schemas.microsoft.com/office/drawing/2014/main" id="{6C0BBF11-E6E1-462C-9AEE-3219D218EDB0}"/>
              </a:ext>
            </a:extLst>
          </p:cNvPr>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568825" y="0"/>
            <a:ext cx="4575175"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8">
            <a:extLst>
              <a:ext uri="{FF2B5EF4-FFF2-40B4-BE49-F238E27FC236}">
                <a16:creationId xmlns:a16="http://schemas.microsoft.com/office/drawing/2014/main" id="{E749DB57-981B-4981-BE40-4FCD2C67DF35}"/>
              </a:ext>
            </a:extLst>
          </p:cNvPr>
          <p:cNvSpPr>
            <a:spLocks noGrp="1" noChangeArrowheads="1"/>
          </p:cNvSpPr>
          <p:nvPr>
            <p:ph type="title"/>
          </p:nvPr>
        </p:nvSpPr>
        <p:spPr/>
        <p:txBody>
          <a:bodyPr/>
          <a:lstStyle/>
          <a:p>
            <a:pPr eaLnBrk="1" hangingPunct="1"/>
            <a:endParaRPr lang="es-ES_tradnl" altLang="es-ES"/>
          </a:p>
        </p:txBody>
      </p:sp>
      <p:pic>
        <p:nvPicPr>
          <p:cNvPr id="19459" name="Picture 4">
            <a:extLst>
              <a:ext uri="{FF2B5EF4-FFF2-40B4-BE49-F238E27FC236}">
                <a16:creationId xmlns:a16="http://schemas.microsoft.com/office/drawing/2014/main" id="{F22AA48B-ADC2-407B-8AC5-8604343C46A3}"/>
              </a:ext>
            </a:extLst>
          </p:cNvPr>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757238"/>
            <a:ext cx="9144000" cy="61007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460" name="Text Box 6">
            <a:extLst>
              <a:ext uri="{FF2B5EF4-FFF2-40B4-BE49-F238E27FC236}">
                <a16:creationId xmlns:a16="http://schemas.microsoft.com/office/drawing/2014/main" id="{16FE919E-14D1-421A-BC06-7FF39417F724}"/>
              </a:ext>
            </a:extLst>
          </p:cNvPr>
          <p:cNvSpPr txBox="1">
            <a:spLocks noChangeArrowheads="1"/>
          </p:cNvSpPr>
          <p:nvPr/>
        </p:nvSpPr>
        <p:spPr bwMode="auto">
          <a:xfrm>
            <a:off x="179388" y="260350"/>
            <a:ext cx="8785225" cy="1158875"/>
          </a:xfrm>
          <a:prstGeom prst="rect">
            <a:avLst/>
          </a:prstGeom>
          <a:solidFill>
            <a:schemeClr val="tx1"/>
          </a:solidFill>
          <a:ln>
            <a:noFill/>
          </a:ln>
          <a:effectLst/>
          <a:extLst>
            <a:ext uri="{91240B29-F687-4F45-9708-019B960494DF}">
              <a14:hiddenLine xmlns:a14="http://schemas.microsoft.com/office/drawing/2010/main" w="317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600">
                <a:solidFill>
                  <a:schemeClr val="tx1"/>
                </a:solidFill>
                <a:latin typeface="Times New Roman" panose="02020603050405020304" pitchFamily="18" charset="0"/>
              </a:defRPr>
            </a:lvl1pPr>
            <a:lvl2pPr marL="742950" indent="-285750">
              <a:defRPr sz="1600">
                <a:solidFill>
                  <a:schemeClr val="tx1"/>
                </a:solidFill>
                <a:latin typeface="Times New Roman" panose="02020603050405020304" pitchFamily="18" charset="0"/>
              </a:defRPr>
            </a:lvl2pPr>
            <a:lvl3pPr marL="1143000" indent="-228600">
              <a:defRPr sz="1600">
                <a:solidFill>
                  <a:schemeClr val="tx1"/>
                </a:solidFill>
                <a:latin typeface="Times New Roman" panose="02020603050405020304" pitchFamily="18" charset="0"/>
              </a:defRPr>
            </a:lvl3pPr>
            <a:lvl4pPr marL="1600200" indent="-228600">
              <a:defRPr sz="1600">
                <a:solidFill>
                  <a:schemeClr val="tx1"/>
                </a:solidFill>
                <a:latin typeface="Times New Roman" panose="02020603050405020304" pitchFamily="18" charset="0"/>
              </a:defRPr>
            </a:lvl4pPr>
            <a:lvl5pPr marL="2057400" indent="-228600">
              <a:defRPr sz="16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Times New Roman" panose="02020603050405020304" pitchFamily="18" charset="0"/>
              </a:defRPr>
            </a:lvl9pPr>
          </a:lstStyle>
          <a:p>
            <a:pPr algn="just" eaLnBrk="1" hangingPunct="1">
              <a:spcBef>
                <a:spcPct val="50000"/>
              </a:spcBef>
            </a:pPr>
            <a:r>
              <a:rPr lang="es-ES" altLang="es-ES" sz="1400">
                <a:solidFill>
                  <a:schemeClr val="bg1"/>
                </a:solidFill>
                <a:latin typeface="Tahoma" panose="020B0604030504040204" pitchFamily="34" charset="0"/>
                <a:cs typeface="Tahoma" panose="020B0604030504040204" pitchFamily="34" charset="0"/>
              </a:rPr>
              <a:t>Sepulcro de Mencía de Mendoza (Jadraque, España; 30 de noviembre de 1508 - Valencia, 4 de enero de 1554). Era hija de Rodrigo Díaz de Vivar y Mendoza, I Conde del Cid y I Marqués del Cenete, y de su segunda esposa María de Fonseca y Toledo. Nació en Jadraque (Guadalajara) pero pronto marchó a La Calahorra (Granada) y, más tarde, a Ayora (Valencia). Sucedió a su padre a la edad de catorce años como Marquesa del Cenete y heredó la fortuna de la familia de Mendoza.</a:t>
            </a:r>
            <a:endParaRPr lang="es-ES_tradnl" altLang="es-ES" sz="1400">
              <a:solidFill>
                <a:schemeClr val="bg1"/>
              </a:solidFill>
              <a:latin typeface="Tahoma" panose="020B0604030504040204" pitchFamily="34" charset="0"/>
              <a:cs typeface="Tahoma" panose="020B0604030504040204" pitchFamily="34" charset="0"/>
            </a:endParaRPr>
          </a:p>
        </p:txBody>
      </p:sp>
      <p:pic>
        <p:nvPicPr>
          <p:cNvPr id="19461" name="Picture 7">
            <a:extLst>
              <a:ext uri="{FF2B5EF4-FFF2-40B4-BE49-F238E27FC236}">
                <a16:creationId xmlns:a16="http://schemas.microsoft.com/office/drawing/2014/main" id="{9095F239-7366-40F5-B26E-383B49DF59E6}"/>
              </a:ext>
            </a:extLst>
          </p:cNvPr>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23850" y="2420938"/>
            <a:ext cx="1593850" cy="2232025"/>
          </a:xfr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a:extLst>
              <a:ext uri="{FF2B5EF4-FFF2-40B4-BE49-F238E27FC236}">
                <a16:creationId xmlns:a16="http://schemas.microsoft.com/office/drawing/2014/main" id="{E6BEC245-5F5A-4CB2-88BA-328ECFBA4D58}"/>
              </a:ext>
            </a:extLst>
          </p:cNvPr>
          <p:cNvSpPr>
            <a:spLocks noGrp="1" noChangeArrowheads="1"/>
          </p:cNvSpPr>
          <p:nvPr>
            <p:ph type="body" idx="1"/>
          </p:nvPr>
        </p:nvSpPr>
        <p:spPr/>
        <p:txBody>
          <a:bodyPr/>
          <a:lstStyle/>
          <a:p>
            <a:pPr eaLnBrk="1" hangingPunct="1"/>
            <a:endParaRPr lang="es-ES_tradnl" altLang="es-ES"/>
          </a:p>
        </p:txBody>
      </p:sp>
      <p:pic>
        <p:nvPicPr>
          <p:cNvPr id="20483" name="Picture 4">
            <a:extLst>
              <a:ext uri="{FF2B5EF4-FFF2-40B4-BE49-F238E27FC236}">
                <a16:creationId xmlns:a16="http://schemas.microsoft.com/office/drawing/2014/main" id="{F2649CE1-6EEB-452D-838B-D87F506C3BC5}"/>
              </a:ext>
            </a:extLst>
          </p:cNvPr>
          <p:cNvPicPr>
            <a:picLocks noChangeAspect="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a:xfrm>
            <a:off x="0" y="765175"/>
            <a:ext cx="9144000" cy="51435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7EDF1FEC-825F-407E-8881-F8284D2A870C}"/>
              </a:ext>
            </a:extLst>
          </p:cNvPr>
          <p:cNvSpPr>
            <a:spLocks noGrp="1" noChangeArrowheads="1"/>
          </p:cNvSpPr>
          <p:nvPr>
            <p:ph type="title"/>
          </p:nvPr>
        </p:nvSpPr>
        <p:spPr/>
        <p:txBody>
          <a:bodyPr/>
          <a:lstStyle/>
          <a:p>
            <a:pPr eaLnBrk="1" hangingPunct="1"/>
            <a:endParaRPr lang="es-ES_tradnl" altLang="es-ES"/>
          </a:p>
        </p:txBody>
      </p:sp>
      <p:pic>
        <p:nvPicPr>
          <p:cNvPr id="21507" name="Picture 6">
            <a:extLst>
              <a:ext uri="{FF2B5EF4-FFF2-40B4-BE49-F238E27FC236}">
                <a16:creationId xmlns:a16="http://schemas.microsoft.com/office/drawing/2014/main" id="{60E0E872-A5EF-4A8C-B959-BC81E9D44379}"/>
              </a:ext>
            </a:extLst>
          </p:cNvPr>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404813"/>
            <a:ext cx="9144000" cy="60928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8">
            <a:extLst>
              <a:ext uri="{FF2B5EF4-FFF2-40B4-BE49-F238E27FC236}">
                <a16:creationId xmlns:a16="http://schemas.microsoft.com/office/drawing/2014/main" id="{F8F6B1DA-5435-4BFD-AC63-13D1BD5A9948}"/>
              </a:ext>
            </a:extLst>
          </p:cNvPr>
          <p:cNvSpPr>
            <a:spLocks noGrp="1" noChangeArrowheads="1"/>
          </p:cNvSpPr>
          <p:nvPr>
            <p:ph type="title"/>
          </p:nvPr>
        </p:nvSpPr>
        <p:spPr/>
        <p:txBody>
          <a:bodyPr/>
          <a:lstStyle/>
          <a:p>
            <a:pPr eaLnBrk="1" hangingPunct="1"/>
            <a:endParaRPr lang="es-ES_tradnl" altLang="es-ES"/>
          </a:p>
        </p:txBody>
      </p:sp>
      <p:pic>
        <p:nvPicPr>
          <p:cNvPr id="22531" name="Picture 4">
            <a:extLst>
              <a:ext uri="{FF2B5EF4-FFF2-40B4-BE49-F238E27FC236}">
                <a16:creationId xmlns:a16="http://schemas.microsoft.com/office/drawing/2014/main" id="{83FE0423-50BD-4E0B-B742-8B8949DA21A2}"/>
              </a:ext>
            </a:extLst>
          </p:cNvPr>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0"/>
            <a:ext cx="443865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2532" name="Picture 7">
            <a:extLst>
              <a:ext uri="{FF2B5EF4-FFF2-40B4-BE49-F238E27FC236}">
                <a16:creationId xmlns:a16="http://schemas.microsoft.com/office/drawing/2014/main" id="{C660D8D7-CCE4-4ABE-BA71-AE690A7BFF7D}"/>
              </a:ext>
            </a:extLst>
          </p:cNvPr>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697413" y="0"/>
            <a:ext cx="4446587"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6">
            <a:extLst>
              <a:ext uri="{FF2B5EF4-FFF2-40B4-BE49-F238E27FC236}">
                <a16:creationId xmlns:a16="http://schemas.microsoft.com/office/drawing/2014/main" id="{E90E23A8-5E5B-4CBF-A21C-76C96C86C275}"/>
              </a:ext>
            </a:extLst>
          </p:cNvPr>
          <p:cNvSpPr>
            <a:spLocks noGrp="1" noChangeArrowheads="1"/>
          </p:cNvSpPr>
          <p:nvPr>
            <p:ph type="title" sz="quarter"/>
          </p:nvPr>
        </p:nvSpPr>
        <p:spPr/>
        <p:txBody>
          <a:bodyPr/>
          <a:lstStyle/>
          <a:p>
            <a:pPr eaLnBrk="1" hangingPunct="1"/>
            <a:endParaRPr lang="es-ES_tradnl" altLang="es-ES"/>
          </a:p>
        </p:txBody>
      </p:sp>
      <p:pic>
        <p:nvPicPr>
          <p:cNvPr id="23555" name="Picture 4">
            <a:extLst>
              <a:ext uri="{FF2B5EF4-FFF2-40B4-BE49-F238E27FC236}">
                <a16:creationId xmlns:a16="http://schemas.microsoft.com/office/drawing/2014/main" id="{D83B5E87-C554-4786-93FA-1531127028D2}"/>
              </a:ext>
            </a:extLst>
          </p:cNvPr>
          <p:cNvPicPr>
            <a:picLocks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0" y="0"/>
            <a:ext cx="4572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3556" name="Picture 10">
            <a:extLst>
              <a:ext uri="{FF2B5EF4-FFF2-40B4-BE49-F238E27FC236}">
                <a16:creationId xmlns:a16="http://schemas.microsoft.com/office/drawing/2014/main" id="{6239D20D-5561-44F0-8413-9822D290E429}"/>
              </a:ext>
            </a:extLst>
          </p:cNvPr>
          <p:cNvPicPr>
            <a:picLocks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6705600" y="0"/>
            <a:ext cx="2438400" cy="27368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3557" name="Picture 12">
            <a:extLst>
              <a:ext uri="{FF2B5EF4-FFF2-40B4-BE49-F238E27FC236}">
                <a16:creationId xmlns:a16="http://schemas.microsoft.com/office/drawing/2014/main" id="{F9C9C0E9-626E-49D5-9B32-269AA9C5A124}"/>
              </a:ext>
            </a:extLst>
          </p:cNvPr>
          <p:cNvPicPr>
            <a:picLocks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4716463" y="0"/>
            <a:ext cx="1895475" cy="2781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3558" name="Picture 15">
            <a:extLst>
              <a:ext uri="{FF2B5EF4-FFF2-40B4-BE49-F238E27FC236}">
                <a16:creationId xmlns:a16="http://schemas.microsoft.com/office/drawing/2014/main" id="{CE86E122-00B2-4112-8724-09018C33B651}"/>
              </a:ext>
            </a:extLst>
          </p:cNvPr>
          <p:cNvPicPr>
            <a:picLocks noChangeAspect="1" noChangeArrowheads="1"/>
          </p:cNvPicPr>
          <p:nvPr>
            <p:ph sz="quarter" idx="4"/>
          </p:nvPr>
        </p:nvPicPr>
        <p:blipFill>
          <a:blip r:embed="rId5">
            <a:extLst>
              <a:ext uri="{28A0092B-C50C-407E-A947-70E740481C1C}">
                <a14:useLocalDpi xmlns:a14="http://schemas.microsoft.com/office/drawing/2010/main" val="0"/>
              </a:ext>
            </a:extLst>
          </a:blip>
          <a:srcRect/>
          <a:stretch>
            <a:fillRect/>
          </a:stretch>
        </p:blipFill>
        <p:spPr>
          <a:xfrm>
            <a:off x="4716463" y="3644900"/>
            <a:ext cx="4427537" cy="3213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559" name="Text Box 18">
            <a:extLst>
              <a:ext uri="{FF2B5EF4-FFF2-40B4-BE49-F238E27FC236}">
                <a16:creationId xmlns:a16="http://schemas.microsoft.com/office/drawing/2014/main" id="{19A47544-014F-4FE9-87C4-9D63ABD3A6DF}"/>
              </a:ext>
            </a:extLst>
          </p:cNvPr>
          <p:cNvSpPr txBox="1">
            <a:spLocks noChangeArrowheads="1"/>
          </p:cNvSpPr>
          <p:nvPr/>
        </p:nvSpPr>
        <p:spPr bwMode="auto">
          <a:xfrm>
            <a:off x="5651500" y="3068638"/>
            <a:ext cx="2374900"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600">
                <a:solidFill>
                  <a:schemeClr val="tx1"/>
                </a:solidFill>
                <a:latin typeface="Times New Roman" panose="02020603050405020304" pitchFamily="18" charset="0"/>
              </a:defRPr>
            </a:lvl1pPr>
            <a:lvl2pPr marL="742950" indent="-285750">
              <a:defRPr sz="1600">
                <a:solidFill>
                  <a:schemeClr val="tx1"/>
                </a:solidFill>
                <a:latin typeface="Times New Roman" panose="02020603050405020304" pitchFamily="18" charset="0"/>
              </a:defRPr>
            </a:lvl2pPr>
            <a:lvl3pPr marL="1143000" indent="-228600">
              <a:defRPr sz="1600">
                <a:solidFill>
                  <a:schemeClr val="tx1"/>
                </a:solidFill>
                <a:latin typeface="Times New Roman" panose="02020603050405020304" pitchFamily="18" charset="0"/>
              </a:defRPr>
            </a:lvl3pPr>
            <a:lvl4pPr marL="1600200" indent="-228600">
              <a:defRPr sz="1600">
                <a:solidFill>
                  <a:schemeClr val="tx1"/>
                </a:solidFill>
                <a:latin typeface="Times New Roman" panose="02020603050405020304" pitchFamily="18" charset="0"/>
              </a:defRPr>
            </a:lvl4pPr>
            <a:lvl5pPr marL="2057400" indent="-228600">
              <a:defRPr sz="16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Times New Roman" panose="02020603050405020304" pitchFamily="18" charset="0"/>
              </a:defRPr>
            </a:lvl9pPr>
          </a:lstStyle>
          <a:p>
            <a:pPr algn="ctr" eaLnBrk="1" hangingPunct="1">
              <a:spcBef>
                <a:spcPct val="50000"/>
              </a:spcBef>
            </a:pPr>
            <a:r>
              <a:rPr lang="es-ES_tradnl" altLang="es-ES">
                <a:solidFill>
                  <a:schemeClr val="bg1"/>
                </a:solidFill>
                <a:latin typeface="Tahoma" panose="020B0604030504040204" pitchFamily="34" charset="0"/>
                <a:cs typeface="Tahoma" panose="020B0604030504040204" pitchFamily="34" charset="0"/>
              </a:rPr>
              <a:t>SALÓN DEL TRONO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a:extLst>
              <a:ext uri="{FF2B5EF4-FFF2-40B4-BE49-F238E27FC236}">
                <a16:creationId xmlns:a16="http://schemas.microsoft.com/office/drawing/2014/main" id="{3196A1F0-E764-4FE5-B12C-9A75CABFED29}"/>
              </a:ext>
            </a:extLst>
          </p:cNvPr>
          <p:cNvSpPr>
            <a:spLocks noGrp="1" noChangeArrowheads="1"/>
          </p:cNvSpPr>
          <p:nvPr>
            <p:ph type="title"/>
          </p:nvPr>
        </p:nvSpPr>
        <p:spPr/>
        <p:txBody>
          <a:bodyPr/>
          <a:lstStyle/>
          <a:p>
            <a:pPr eaLnBrk="1" hangingPunct="1"/>
            <a:endParaRPr lang="es-ES_tradnl" altLang="es-ES"/>
          </a:p>
        </p:txBody>
      </p:sp>
      <p:pic>
        <p:nvPicPr>
          <p:cNvPr id="24579" name="Picture 4">
            <a:extLst>
              <a:ext uri="{FF2B5EF4-FFF2-40B4-BE49-F238E27FC236}">
                <a16:creationId xmlns:a16="http://schemas.microsoft.com/office/drawing/2014/main" id="{89B2B9F6-A4C0-4244-8EF7-EFC73CEDB350}"/>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5">
            <a:extLst>
              <a:ext uri="{FF2B5EF4-FFF2-40B4-BE49-F238E27FC236}">
                <a16:creationId xmlns:a16="http://schemas.microsoft.com/office/drawing/2014/main" id="{1E7CBB38-4486-43F0-95F6-883BE7250B7F}"/>
              </a:ext>
            </a:extLst>
          </p:cNvPr>
          <p:cNvSpPr>
            <a:spLocks noGrp="1" noChangeArrowheads="1"/>
          </p:cNvSpPr>
          <p:nvPr>
            <p:ph type="title"/>
          </p:nvPr>
        </p:nvSpPr>
        <p:spPr/>
        <p:txBody>
          <a:bodyPr/>
          <a:lstStyle/>
          <a:p>
            <a:pPr eaLnBrk="1" hangingPunct="1"/>
            <a:endParaRPr lang="es-ES_tradnl" altLang="es-ES"/>
          </a:p>
        </p:txBody>
      </p:sp>
      <p:pic>
        <p:nvPicPr>
          <p:cNvPr id="25603" name="Picture 4">
            <a:extLst>
              <a:ext uri="{FF2B5EF4-FFF2-40B4-BE49-F238E27FC236}">
                <a16:creationId xmlns:a16="http://schemas.microsoft.com/office/drawing/2014/main" id="{E2A36A27-3639-4CA0-A361-3D45EF14E338}"/>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a:extLst>
              <a:ext uri="{FF2B5EF4-FFF2-40B4-BE49-F238E27FC236}">
                <a16:creationId xmlns:a16="http://schemas.microsoft.com/office/drawing/2014/main" id="{F8428EFA-BCC6-4A92-A538-B5689A82ED58}"/>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8893175" cy="66690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C53FBD67-2569-467D-9181-F23A22575B26}"/>
              </a:ext>
            </a:extLst>
          </p:cNvPr>
          <p:cNvSpPr>
            <a:spLocks noGrp="1" noChangeArrowheads="1"/>
          </p:cNvSpPr>
          <p:nvPr>
            <p:ph type="title"/>
          </p:nvPr>
        </p:nvSpPr>
        <p:spPr/>
        <p:txBody>
          <a:bodyPr/>
          <a:lstStyle/>
          <a:p>
            <a:pPr eaLnBrk="1" hangingPunct="1"/>
            <a:endParaRPr lang="es-ES_tradnl" altLang="es-ES"/>
          </a:p>
        </p:txBody>
      </p:sp>
      <p:pic>
        <p:nvPicPr>
          <p:cNvPr id="27651" name="Picture 4">
            <a:extLst>
              <a:ext uri="{FF2B5EF4-FFF2-40B4-BE49-F238E27FC236}">
                <a16:creationId xmlns:a16="http://schemas.microsoft.com/office/drawing/2014/main" id="{F9C21762-A8FF-4E14-BBB5-31BFF969069C}"/>
              </a:ext>
            </a:extLst>
          </p:cNvPr>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0"/>
            <a:ext cx="4460875"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7652" name="Picture 6">
            <a:extLst>
              <a:ext uri="{FF2B5EF4-FFF2-40B4-BE49-F238E27FC236}">
                <a16:creationId xmlns:a16="http://schemas.microsoft.com/office/drawing/2014/main" id="{05EBE86A-8ECE-47B1-A048-1B1B530F374D}"/>
              </a:ext>
            </a:extLst>
          </p:cNvPr>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630738" y="0"/>
            <a:ext cx="4513262"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5">
            <a:extLst>
              <a:ext uri="{FF2B5EF4-FFF2-40B4-BE49-F238E27FC236}">
                <a16:creationId xmlns:a16="http://schemas.microsoft.com/office/drawing/2014/main" id="{63093E6A-FA90-4766-8881-B1F223F245BF}"/>
              </a:ext>
            </a:extLst>
          </p:cNvPr>
          <p:cNvSpPr>
            <a:spLocks noGrp="1" noChangeArrowheads="1"/>
          </p:cNvSpPr>
          <p:nvPr>
            <p:ph type="title"/>
          </p:nvPr>
        </p:nvSpPr>
        <p:spPr/>
        <p:txBody>
          <a:bodyPr/>
          <a:lstStyle/>
          <a:p>
            <a:pPr eaLnBrk="1" hangingPunct="1"/>
            <a:endParaRPr lang="es-ES_tradnl" altLang="es-ES"/>
          </a:p>
        </p:txBody>
      </p:sp>
      <p:pic>
        <p:nvPicPr>
          <p:cNvPr id="28675" name="Picture 4">
            <a:extLst>
              <a:ext uri="{FF2B5EF4-FFF2-40B4-BE49-F238E27FC236}">
                <a16:creationId xmlns:a16="http://schemas.microsoft.com/office/drawing/2014/main" id="{00F0B374-9B45-429E-8B82-EDC065D91E35}"/>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6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5">
            <a:extLst>
              <a:ext uri="{FF2B5EF4-FFF2-40B4-BE49-F238E27FC236}">
                <a16:creationId xmlns:a16="http://schemas.microsoft.com/office/drawing/2014/main" id="{0ADCD597-9ED9-4B1B-9F85-AC54463D2081}"/>
              </a:ext>
            </a:extLst>
          </p:cNvPr>
          <p:cNvSpPr>
            <a:spLocks noGrp="1" noChangeArrowheads="1"/>
          </p:cNvSpPr>
          <p:nvPr>
            <p:ph type="title"/>
          </p:nvPr>
        </p:nvSpPr>
        <p:spPr/>
        <p:txBody>
          <a:bodyPr/>
          <a:lstStyle/>
          <a:p>
            <a:pPr eaLnBrk="1" hangingPunct="1"/>
            <a:endParaRPr lang="es-ES_tradnl" altLang="es-ES"/>
          </a:p>
        </p:txBody>
      </p:sp>
      <p:pic>
        <p:nvPicPr>
          <p:cNvPr id="29699" name="Picture 4">
            <a:extLst>
              <a:ext uri="{FF2B5EF4-FFF2-40B4-BE49-F238E27FC236}">
                <a16:creationId xmlns:a16="http://schemas.microsoft.com/office/drawing/2014/main" id="{B5185310-0A11-4FE8-974A-F269B9345411}"/>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6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8">
            <a:extLst>
              <a:ext uri="{FF2B5EF4-FFF2-40B4-BE49-F238E27FC236}">
                <a16:creationId xmlns:a16="http://schemas.microsoft.com/office/drawing/2014/main" id="{070DC59D-C5E6-4BB6-AE3D-9F44EA4FED88}"/>
              </a:ext>
            </a:extLst>
          </p:cNvPr>
          <p:cNvSpPr>
            <a:spLocks noGrp="1" noChangeArrowheads="1"/>
          </p:cNvSpPr>
          <p:nvPr>
            <p:ph type="title"/>
          </p:nvPr>
        </p:nvSpPr>
        <p:spPr/>
        <p:txBody>
          <a:bodyPr/>
          <a:lstStyle/>
          <a:p>
            <a:pPr eaLnBrk="1" hangingPunct="1"/>
            <a:endParaRPr lang="es-ES_tradnl" altLang="es-ES"/>
          </a:p>
        </p:txBody>
      </p:sp>
      <p:pic>
        <p:nvPicPr>
          <p:cNvPr id="30723" name="Picture 4">
            <a:extLst>
              <a:ext uri="{FF2B5EF4-FFF2-40B4-BE49-F238E27FC236}">
                <a16:creationId xmlns:a16="http://schemas.microsoft.com/office/drawing/2014/main" id="{D68CD3FF-906D-4043-8582-EB94426FF54D}"/>
              </a:ext>
            </a:extLst>
          </p:cNvPr>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755650" y="0"/>
            <a:ext cx="4932363" cy="32908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0724" name="Picture 7">
            <a:extLst>
              <a:ext uri="{FF2B5EF4-FFF2-40B4-BE49-F238E27FC236}">
                <a16:creationId xmlns:a16="http://schemas.microsoft.com/office/drawing/2014/main" id="{E544CD5A-E98C-4100-B248-763B8710AA51}"/>
              </a:ext>
            </a:extLst>
          </p:cNvPr>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563938" y="3567113"/>
            <a:ext cx="4932362" cy="32908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8">
            <a:extLst>
              <a:ext uri="{FF2B5EF4-FFF2-40B4-BE49-F238E27FC236}">
                <a16:creationId xmlns:a16="http://schemas.microsoft.com/office/drawing/2014/main" id="{156469E7-8B59-4E29-A620-F70CA0F84A05}"/>
              </a:ext>
            </a:extLst>
          </p:cNvPr>
          <p:cNvSpPr>
            <a:spLocks noGrp="1" noChangeArrowheads="1"/>
          </p:cNvSpPr>
          <p:nvPr>
            <p:ph type="title"/>
          </p:nvPr>
        </p:nvSpPr>
        <p:spPr/>
        <p:txBody>
          <a:bodyPr/>
          <a:lstStyle/>
          <a:p>
            <a:pPr eaLnBrk="1" hangingPunct="1"/>
            <a:endParaRPr lang="es-ES_tradnl" altLang="es-ES"/>
          </a:p>
        </p:txBody>
      </p:sp>
      <p:pic>
        <p:nvPicPr>
          <p:cNvPr id="31747" name="Picture 4">
            <a:extLst>
              <a:ext uri="{FF2B5EF4-FFF2-40B4-BE49-F238E27FC236}">
                <a16:creationId xmlns:a16="http://schemas.microsoft.com/office/drawing/2014/main" id="{32F8981A-F6AC-47FF-90CA-532331741CC3}"/>
              </a:ext>
            </a:extLst>
          </p:cNvPr>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p:spPr>
      </p:pic>
      <p:pic>
        <p:nvPicPr>
          <p:cNvPr id="31748" name="Picture 7">
            <a:extLst>
              <a:ext uri="{FF2B5EF4-FFF2-40B4-BE49-F238E27FC236}">
                <a16:creationId xmlns:a16="http://schemas.microsoft.com/office/drawing/2014/main" id="{3173C9A0-FA4B-477A-9707-E240213C393B}"/>
              </a:ext>
            </a:extLst>
          </p:cNvPr>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443663" y="404813"/>
            <a:ext cx="2443162" cy="2520950"/>
          </a:xfr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749" name="Text Box 10">
            <a:extLst>
              <a:ext uri="{FF2B5EF4-FFF2-40B4-BE49-F238E27FC236}">
                <a16:creationId xmlns:a16="http://schemas.microsoft.com/office/drawing/2014/main" id="{9D947790-B4CB-4B1E-AF76-1633A35B1E79}"/>
              </a:ext>
            </a:extLst>
          </p:cNvPr>
          <p:cNvSpPr txBox="1">
            <a:spLocks noChangeArrowheads="1"/>
          </p:cNvSpPr>
          <p:nvPr/>
        </p:nvSpPr>
        <p:spPr bwMode="auto">
          <a:xfrm>
            <a:off x="6443663" y="3633788"/>
            <a:ext cx="2376487" cy="828675"/>
          </a:xfrm>
          <a:prstGeom prst="rect">
            <a:avLst/>
          </a:prstGeom>
          <a:noFill/>
          <a:ln w="3175">
            <a:solidFill>
              <a:srgbClr val="33CCCC"/>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1600">
                <a:solidFill>
                  <a:schemeClr val="tx1"/>
                </a:solidFill>
                <a:latin typeface="Times New Roman" panose="02020603050405020304" pitchFamily="18" charset="0"/>
              </a:defRPr>
            </a:lvl1pPr>
            <a:lvl2pPr marL="742950" indent="-285750">
              <a:defRPr sz="1600">
                <a:solidFill>
                  <a:schemeClr val="tx1"/>
                </a:solidFill>
                <a:latin typeface="Times New Roman" panose="02020603050405020304" pitchFamily="18" charset="0"/>
              </a:defRPr>
            </a:lvl2pPr>
            <a:lvl3pPr marL="1143000" indent="-228600">
              <a:defRPr sz="1600">
                <a:solidFill>
                  <a:schemeClr val="tx1"/>
                </a:solidFill>
                <a:latin typeface="Times New Roman" panose="02020603050405020304" pitchFamily="18" charset="0"/>
              </a:defRPr>
            </a:lvl3pPr>
            <a:lvl4pPr marL="1600200" indent="-228600">
              <a:defRPr sz="1600">
                <a:solidFill>
                  <a:schemeClr val="tx1"/>
                </a:solidFill>
                <a:latin typeface="Times New Roman" panose="02020603050405020304" pitchFamily="18" charset="0"/>
              </a:defRPr>
            </a:lvl4pPr>
            <a:lvl5pPr marL="2057400" indent="-228600">
              <a:defRPr sz="16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Times New Roman" panose="02020603050405020304" pitchFamily="18" charset="0"/>
              </a:defRPr>
            </a:lvl9pPr>
          </a:lstStyle>
          <a:p>
            <a:pPr algn="ctr" eaLnBrk="1" hangingPunct="1"/>
            <a:r>
              <a:rPr lang="es-ES_tradnl" altLang="es-ES" b="1">
                <a:latin typeface="Tahoma" panose="020B0604030504040204" pitchFamily="34" charset="0"/>
                <a:cs typeface="Tahoma" panose="020B0604030504040204" pitchFamily="34" charset="0"/>
              </a:rPr>
              <a:t>EL REY</a:t>
            </a:r>
          </a:p>
          <a:p>
            <a:pPr algn="ctr" eaLnBrk="1" hangingPunct="1"/>
            <a:r>
              <a:rPr lang="es-ES_tradnl" altLang="es-ES" b="1">
                <a:latin typeface="Tahoma" panose="020B0604030504040204" pitchFamily="34" charset="0"/>
                <a:cs typeface="Tahoma" panose="020B0604030504040204" pitchFamily="34" charset="0"/>
              </a:rPr>
              <a:t>JAIME I</a:t>
            </a:r>
          </a:p>
          <a:p>
            <a:pPr algn="ctr" eaLnBrk="1" hangingPunct="1"/>
            <a:r>
              <a:rPr lang="es-ES_tradnl" altLang="es-ES" b="1">
                <a:latin typeface="Tahoma" panose="020B0604030504040204" pitchFamily="34" charset="0"/>
                <a:cs typeface="Tahoma" panose="020B0604030504040204" pitchFamily="34" charset="0"/>
              </a:rPr>
              <a:t>EL CONQUISTADOR</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1"/>
        </a:solidFill>
        <a:effectLst/>
      </p:bgPr>
    </p:bg>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38C11C28-16E8-4885-A97A-CAB8B713A575}"/>
              </a:ext>
            </a:extLst>
          </p:cNvPr>
          <p:cNvSpPr>
            <a:spLocks noGrp="1" noChangeArrowheads="1"/>
          </p:cNvSpPr>
          <p:nvPr>
            <p:ph type="ctrTitle"/>
          </p:nvPr>
        </p:nvSpPr>
        <p:spPr>
          <a:xfrm>
            <a:off x="755650" y="333375"/>
            <a:ext cx="7772400" cy="1470025"/>
          </a:xfrm>
        </p:spPr>
        <p:txBody>
          <a:bodyPr anchor="ctr"/>
          <a:lstStyle/>
          <a:p>
            <a:pPr eaLnBrk="1" hangingPunct="1"/>
            <a:r>
              <a:rPr lang="es-ES_tradnl" altLang="es-ES" sz="3200">
                <a:solidFill>
                  <a:schemeClr val="bg1"/>
                </a:solidFill>
                <a:latin typeface="Sylfaen" panose="010A0502050306030303" pitchFamily="18" charset="0"/>
              </a:rPr>
              <a:t>GRACIAS Y QUE TENGAS</a:t>
            </a:r>
            <a:br>
              <a:rPr lang="es-ES_tradnl" altLang="es-ES" sz="3200">
                <a:solidFill>
                  <a:schemeClr val="bg1"/>
                </a:solidFill>
                <a:latin typeface="Sylfaen" panose="010A0502050306030303" pitchFamily="18" charset="0"/>
              </a:rPr>
            </a:br>
            <a:r>
              <a:rPr lang="es-ES_tradnl" altLang="es-ES" sz="3200">
                <a:solidFill>
                  <a:schemeClr val="bg1"/>
                </a:solidFill>
                <a:latin typeface="Sylfaen" panose="010A0502050306030303" pitchFamily="18" charset="0"/>
              </a:rPr>
              <a:t>UN BUEN DÍA</a:t>
            </a:r>
            <a:endParaRPr lang="es-ES" altLang="es-ES" sz="3200">
              <a:solidFill>
                <a:schemeClr val="bg1"/>
              </a:solidFill>
              <a:latin typeface="Sylfaen" panose="010A0502050306030303" pitchFamily="18" charset="0"/>
            </a:endParaRPr>
          </a:p>
        </p:txBody>
      </p:sp>
      <p:sp>
        <p:nvSpPr>
          <p:cNvPr id="32771" name="Rectangle 3">
            <a:extLst>
              <a:ext uri="{FF2B5EF4-FFF2-40B4-BE49-F238E27FC236}">
                <a16:creationId xmlns:a16="http://schemas.microsoft.com/office/drawing/2014/main" id="{C12BC743-8501-4616-9EB1-CB00231FB5E8}"/>
              </a:ext>
            </a:extLst>
          </p:cNvPr>
          <p:cNvSpPr>
            <a:spLocks noGrp="1" noChangeArrowheads="1"/>
          </p:cNvSpPr>
          <p:nvPr>
            <p:ph type="subTitle" idx="1"/>
          </p:nvPr>
        </p:nvSpPr>
        <p:spPr>
          <a:xfrm>
            <a:off x="1403350" y="5734050"/>
            <a:ext cx="6400800" cy="815975"/>
          </a:xfrm>
        </p:spPr>
        <p:txBody>
          <a:bodyPr/>
          <a:lstStyle/>
          <a:p>
            <a:pPr eaLnBrk="1" hangingPunct="1"/>
            <a:r>
              <a:rPr lang="es-ES_tradnl" altLang="es-ES">
                <a:solidFill>
                  <a:schemeClr val="bg1"/>
                </a:solidFill>
                <a:latin typeface="Sylfaen" panose="010A0502050306030303" pitchFamily="18" charset="0"/>
              </a:rPr>
              <a:t>VICTOR NOVELLÓN</a:t>
            </a:r>
            <a:endParaRPr lang="es-ES" altLang="es-ES">
              <a:solidFill>
                <a:schemeClr val="bg1"/>
              </a:solidFill>
              <a:latin typeface="Sylfaen" panose="010A0502050306030303" pitchFamily="18" charset="0"/>
            </a:endParaRPr>
          </a:p>
        </p:txBody>
      </p:sp>
      <p:pic>
        <p:nvPicPr>
          <p:cNvPr id="32772" name="Picture 4">
            <a:extLst>
              <a:ext uri="{FF2B5EF4-FFF2-40B4-BE49-F238E27FC236}">
                <a16:creationId xmlns:a16="http://schemas.microsoft.com/office/drawing/2014/main" id="{592E1103-8600-4926-BCBF-7CCD150AB2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1B28D13E-8911-461A-A248-D0DFA0A84DEE}"/>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1600">
                <a:solidFill>
                  <a:schemeClr val="tx1"/>
                </a:solidFill>
                <a:latin typeface="Times New Roman" panose="02020603050405020304" pitchFamily="18" charset="0"/>
              </a:defRPr>
            </a:lvl1pPr>
            <a:lvl2pPr marL="742950" indent="-285750">
              <a:defRPr sz="1600">
                <a:solidFill>
                  <a:schemeClr val="tx1"/>
                </a:solidFill>
                <a:latin typeface="Times New Roman" panose="02020603050405020304" pitchFamily="18" charset="0"/>
              </a:defRPr>
            </a:lvl2pPr>
            <a:lvl3pPr marL="1143000" indent="-228600">
              <a:defRPr sz="1600">
                <a:solidFill>
                  <a:schemeClr val="tx1"/>
                </a:solidFill>
                <a:latin typeface="Times New Roman" panose="02020603050405020304" pitchFamily="18" charset="0"/>
              </a:defRPr>
            </a:lvl3pPr>
            <a:lvl4pPr marL="1600200" indent="-228600">
              <a:defRPr sz="1600">
                <a:solidFill>
                  <a:schemeClr val="tx1"/>
                </a:solidFill>
                <a:latin typeface="Times New Roman" panose="02020603050405020304" pitchFamily="18" charset="0"/>
              </a:defRPr>
            </a:lvl4pPr>
            <a:lvl5pPr marL="2057400" indent="-228600">
              <a:defRPr sz="16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Times New Roman" panose="02020603050405020304" pitchFamily="18" charset="0"/>
              </a:defRPr>
            </a:lvl9pPr>
          </a:lstStyle>
          <a:p>
            <a:pPr eaLnBrk="1" hangingPunct="1"/>
            <a:endParaRPr lang="es-ES" altLang="es-ES" sz="1800">
              <a:solidFill>
                <a:srgbClr val="000000"/>
              </a:solidFill>
              <a:latin typeface="Arial" panose="020B0604020202020204" pitchFamily="34" charset="0"/>
            </a:endParaRPr>
          </a:p>
        </p:txBody>
      </p:sp>
      <p:sp>
        <p:nvSpPr>
          <p:cNvPr id="33795" name="Rectangle 5">
            <a:extLst>
              <a:ext uri="{FF2B5EF4-FFF2-40B4-BE49-F238E27FC236}">
                <a16:creationId xmlns:a16="http://schemas.microsoft.com/office/drawing/2014/main" id="{EE885DBC-FD4F-4911-9D34-073C9EA7894E}"/>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1600">
                <a:solidFill>
                  <a:schemeClr val="tx1"/>
                </a:solidFill>
                <a:latin typeface="Times New Roman" panose="02020603050405020304" pitchFamily="18" charset="0"/>
              </a:defRPr>
            </a:lvl1pPr>
            <a:lvl2pPr marL="742950" indent="-285750">
              <a:defRPr sz="1600">
                <a:solidFill>
                  <a:schemeClr val="tx1"/>
                </a:solidFill>
                <a:latin typeface="Times New Roman" panose="02020603050405020304" pitchFamily="18" charset="0"/>
              </a:defRPr>
            </a:lvl2pPr>
            <a:lvl3pPr marL="1143000" indent="-228600">
              <a:defRPr sz="1600">
                <a:solidFill>
                  <a:schemeClr val="tx1"/>
                </a:solidFill>
                <a:latin typeface="Times New Roman" panose="02020603050405020304" pitchFamily="18" charset="0"/>
              </a:defRPr>
            </a:lvl3pPr>
            <a:lvl4pPr marL="1600200" indent="-228600">
              <a:defRPr sz="1600">
                <a:solidFill>
                  <a:schemeClr val="tx1"/>
                </a:solidFill>
                <a:latin typeface="Times New Roman" panose="02020603050405020304" pitchFamily="18" charset="0"/>
              </a:defRPr>
            </a:lvl4pPr>
            <a:lvl5pPr marL="2057400" indent="-228600">
              <a:defRPr sz="16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Times New Roman" panose="02020603050405020304" pitchFamily="18" charset="0"/>
              </a:defRPr>
            </a:lvl9pPr>
          </a:lstStyle>
          <a:p>
            <a:pPr algn="ctr" eaLnBrk="1" hangingPunct="1"/>
            <a:endParaRPr lang="es-ES" altLang="es-ES" sz="1800">
              <a:solidFill>
                <a:srgbClr val="000000"/>
              </a:solidFill>
              <a:latin typeface="Arial" panose="020B0604020202020204" pitchFamily="34" charset="0"/>
            </a:endParaRPr>
          </a:p>
        </p:txBody>
      </p:sp>
      <p:pic>
        <p:nvPicPr>
          <p:cNvPr id="33796" name="Picture 7">
            <a:hlinkClick r:id="rId2"/>
            <a:extLst>
              <a:ext uri="{FF2B5EF4-FFF2-40B4-BE49-F238E27FC236}">
                <a16:creationId xmlns:a16="http://schemas.microsoft.com/office/drawing/2014/main" id="{2EA62C81-F67F-4214-81F4-35146A59E4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Text Box 8">
            <a:extLst>
              <a:ext uri="{FF2B5EF4-FFF2-40B4-BE49-F238E27FC236}">
                <a16:creationId xmlns:a16="http://schemas.microsoft.com/office/drawing/2014/main" id="{DD918D30-CBEA-4982-9C8C-651B87661DA9}"/>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600">
                <a:solidFill>
                  <a:schemeClr val="tx1"/>
                </a:solidFill>
                <a:latin typeface="Times New Roman" panose="02020603050405020304" pitchFamily="18" charset="0"/>
              </a:defRPr>
            </a:lvl1pPr>
            <a:lvl2pPr marL="742950" indent="-285750">
              <a:defRPr sz="1600">
                <a:solidFill>
                  <a:schemeClr val="tx1"/>
                </a:solidFill>
                <a:latin typeface="Times New Roman" panose="02020603050405020304" pitchFamily="18" charset="0"/>
              </a:defRPr>
            </a:lvl2pPr>
            <a:lvl3pPr marL="1143000" indent="-228600">
              <a:defRPr sz="1600">
                <a:solidFill>
                  <a:schemeClr val="tx1"/>
                </a:solidFill>
                <a:latin typeface="Times New Roman" panose="02020603050405020304" pitchFamily="18" charset="0"/>
              </a:defRPr>
            </a:lvl3pPr>
            <a:lvl4pPr marL="1600200" indent="-228600">
              <a:defRPr sz="1600">
                <a:solidFill>
                  <a:schemeClr val="tx1"/>
                </a:solidFill>
                <a:latin typeface="Times New Roman" panose="02020603050405020304" pitchFamily="18" charset="0"/>
              </a:defRPr>
            </a:lvl4pPr>
            <a:lvl5pPr marL="2057400" indent="-228600">
              <a:defRPr sz="16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Times New Roman" panose="02020603050405020304" pitchFamily="18" charset="0"/>
              </a:defRPr>
            </a:lvl9pPr>
          </a:lstStyle>
          <a:p>
            <a:pPr algn="ctr" eaLnBrk="1" hangingPunct="1">
              <a:spcBef>
                <a:spcPct val="50000"/>
              </a:spcBef>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33798" name="Text Box 11">
            <a:extLst>
              <a:ext uri="{FF2B5EF4-FFF2-40B4-BE49-F238E27FC236}">
                <a16:creationId xmlns:a16="http://schemas.microsoft.com/office/drawing/2014/main" id="{99B5CF1E-0182-414D-A632-E942E74E271D}"/>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600">
                <a:solidFill>
                  <a:schemeClr val="tx1"/>
                </a:solidFill>
                <a:latin typeface="Times New Roman" panose="02020603050405020304" pitchFamily="18" charset="0"/>
              </a:defRPr>
            </a:lvl1pPr>
            <a:lvl2pPr marL="742950" indent="-285750">
              <a:defRPr sz="1600">
                <a:solidFill>
                  <a:schemeClr val="tx1"/>
                </a:solidFill>
                <a:latin typeface="Times New Roman" panose="02020603050405020304" pitchFamily="18" charset="0"/>
              </a:defRPr>
            </a:lvl2pPr>
            <a:lvl3pPr marL="1143000" indent="-228600">
              <a:defRPr sz="1600">
                <a:solidFill>
                  <a:schemeClr val="tx1"/>
                </a:solidFill>
                <a:latin typeface="Times New Roman" panose="02020603050405020304" pitchFamily="18" charset="0"/>
              </a:defRPr>
            </a:lvl3pPr>
            <a:lvl4pPr marL="1600200" indent="-228600">
              <a:defRPr sz="1600">
                <a:solidFill>
                  <a:schemeClr val="tx1"/>
                </a:solidFill>
                <a:latin typeface="Times New Roman" panose="02020603050405020304" pitchFamily="18" charset="0"/>
              </a:defRPr>
            </a:lvl4pPr>
            <a:lvl5pPr marL="2057400" indent="-228600">
              <a:defRPr sz="16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6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6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6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600">
                <a:solidFill>
                  <a:schemeClr val="tx1"/>
                </a:solidFill>
                <a:latin typeface="Times New Roman" panose="02020603050405020304" pitchFamily="18" charset="0"/>
              </a:defRPr>
            </a:lvl9pPr>
          </a:lstStyle>
          <a:p>
            <a:pPr algn="ctr" eaLnBrk="1" hangingPunct="1">
              <a:spcBef>
                <a:spcPct val="50000"/>
              </a:spcBef>
            </a:pPr>
            <a:r>
              <a:rPr lang="es-ES_tradnl" altLang="es-ES" sz="1800" b="1">
                <a:solidFill>
                  <a:srgbClr val="000000"/>
                </a:solidFill>
                <a:latin typeface="Kristen ITC" panose="03050502040202030202" pitchFamily="66" charset="0"/>
              </a:rPr>
              <a:t>Además puedes recibir powerpoints en tu correo electrónico suscribiéndote aquí:</a:t>
            </a:r>
            <a:r>
              <a:rPr lang="es-ES_tradnl" altLang="es-ES" sz="1800" b="1">
                <a:solidFill>
                  <a:srgbClr val="0066FF"/>
                </a:solidFill>
                <a:latin typeface="Arial" panose="020B0604020202020204" pitchFamily="34" charset="0"/>
              </a:rPr>
              <a:t> </a:t>
            </a:r>
          </a:p>
          <a:p>
            <a:pPr eaLnBrk="1" hangingPunct="1">
              <a:spcBef>
                <a:spcPct val="50000"/>
              </a:spcBef>
            </a:pPr>
            <a:endParaRPr lang="es-ES" altLang="es-ES" sz="1800" b="1">
              <a:solidFill>
                <a:srgbClr val="0066FF"/>
              </a:solidFill>
              <a:latin typeface="Arial" panose="020B0604020202020204" pitchFamily="34" charset="0"/>
            </a:endParaRPr>
          </a:p>
        </p:txBody>
      </p:sp>
      <p:pic>
        <p:nvPicPr>
          <p:cNvPr id="33799" name="Picture 10">
            <a:hlinkClick r:id="rId4"/>
            <a:extLst>
              <a:ext uri="{FF2B5EF4-FFF2-40B4-BE49-F238E27FC236}">
                <a16:creationId xmlns:a16="http://schemas.microsoft.com/office/drawing/2014/main" id="{9647CD36-8B20-428D-87A0-8EE5413A52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0" name="Picture 17">
            <a:extLst>
              <a:ext uri="{FF2B5EF4-FFF2-40B4-BE49-F238E27FC236}">
                <a16:creationId xmlns:a16="http://schemas.microsoft.com/office/drawing/2014/main" id="{BAE6A3C4-0314-4A26-9859-F9A8062751C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1" name="Picture 21">
            <a:hlinkClick r:id="rId7"/>
            <a:extLst>
              <a:ext uri="{FF2B5EF4-FFF2-40B4-BE49-F238E27FC236}">
                <a16:creationId xmlns:a16="http://schemas.microsoft.com/office/drawing/2014/main" id="{ED0C14D1-3C74-40EA-9CAA-BB42B55C4A2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2" name="Picture 22">
            <a:hlinkClick r:id="rId9"/>
            <a:extLst>
              <a:ext uri="{FF2B5EF4-FFF2-40B4-BE49-F238E27FC236}">
                <a16:creationId xmlns:a16="http://schemas.microsoft.com/office/drawing/2014/main" id="{FAEEFD35-8CF1-4FC4-90C0-09296001A76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3" name="Picture 23">
            <a:hlinkClick r:id="rId11"/>
            <a:extLst>
              <a:ext uri="{FF2B5EF4-FFF2-40B4-BE49-F238E27FC236}">
                <a16:creationId xmlns:a16="http://schemas.microsoft.com/office/drawing/2014/main" id="{400F9CC9-E14C-4FE4-A39F-79BE9C294E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4" name="Picture 24">
            <a:hlinkClick r:id="rId13"/>
            <a:extLst>
              <a:ext uri="{FF2B5EF4-FFF2-40B4-BE49-F238E27FC236}">
                <a16:creationId xmlns:a16="http://schemas.microsoft.com/office/drawing/2014/main" id="{E032F188-74E4-4FC2-8D81-90F3676D668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
  <TotalTime>65</TotalTime>
  <Words>504</Words>
  <Application>Microsoft Office PowerPoint</Application>
  <PresentationFormat>Presentación en pantalla (4:3)</PresentationFormat>
  <Paragraphs>16</Paragraphs>
  <Slides>30</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30</vt:i4>
      </vt:variant>
    </vt:vector>
  </HeadingPairs>
  <TitlesOfParts>
    <vt:vector size="38" baseType="lpstr">
      <vt:lpstr>Times New Roman</vt:lpstr>
      <vt:lpstr>Arial</vt:lpstr>
      <vt:lpstr>Calibri</vt:lpstr>
      <vt:lpstr>Tahoma</vt:lpstr>
      <vt:lpstr>Sylfaen</vt:lpstr>
      <vt:lpstr>Kristen ITC</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GRACIAS Y QUE TENGAS UN BUEN DÍA</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42</cp:revision>
  <dcterms:created xsi:type="dcterms:W3CDTF">1601-01-01T00:00:00Z</dcterms:created>
  <dcterms:modified xsi:type="dcterms:W3CDTF">2020-04-16T14:12:22Z</dcterms:modified>
</cp:coreProperties>
</file>