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328" r:id="rId8"/>
    <p:sldId id="329" r:id="rId9"/>
    <p:sldId id="262" r:id="rId10"/>
    <p:sldId id="261"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327" r:id="rId31"/>
    <p:sldId id="282" r:id="rId32"/>
    <p:sldId id="283" r:id="rId33"/>
    <p:sldId id="284" r:id="rId34"/>
    <p:sldId id="285" r:id="rId35"/>
    <p:sldId id="286" r:id="rId36"/>
    <p:sldId id="287" r:id="rId37"/>
    <p:sldId id="288" r:id="rId38"/>
    <p:sldId id="289" r:id="rId39"/>
    <p:sldId id="326" r:id="rId40"/>
    <p:sldId id="330" r:id="rId41"/>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i7JT+EIIobf9XqQJpTgryw==" hashData="+2Peaz4GK3LLVhoaAv77zTcvPr2zhkMoZAdjlKBnw3VE8IfEvHaKn/u8I4mOaB2qQPetKvFopL6GpvmQoP7Eq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504" y="40"/>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771020-0FFC-4BE2-9628-64AED2BBC709}"/>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91CC589-DF1A-4208-A389-8DE2798D5144}"/>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B70D160-C8EF-4439-B2C8-071650BC480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072BE60-82C4-41F6-8262-86F5E36183E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1D28F71-D3DF-48B4-89ED-058DA73AC4CC}"/>
              </a:ext>
            </a:extLst>
          </p:cNvPr>
          <p:cNvSpPr>
            <a:spLocks noGrp="1"/>
          </p:cNvSpPr>
          <p:nvPr>
            <p:ph type="sldNum" sz="quarter" idx="12"/>
          </p:nvPr>
        </p:nvSpPr>
        <p:spPr/>
        <p:txBody>
          <a:bodyPr/>
          <a:lstStyle>
            <a:lvl1pPr>
              <a:defRPr/>
            </a:lvl1pPr>
          </a:lstStyle>
          <a:p>
            <a:fld id="{148EFEEE-EB0F-4476-90FF-CEEF63EE0598}" type="slidenum">
              <a:rPr lang="es-ES_tradnl" altLang="es-ES"/>
              <a:pPr/>
              <a:t>‹Nº›</a:t>
            </a:fld>
            <a:endParaRPr lang="es-ES_tradnl" altLang="es-ES"/>
          </a:p>
        </p:txBody>
      </p:sp>
    </p:spTree>
    <p:extLst>
      <p:ext uri="{BB962C8B-B14F-4D97-AF65-F5344CB8AC3E}">
        <p14:creationId xmlns:p14="http://schemas.microsoft.com/office/powerpoint/2010/main" val="1745190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FABC2E-AFDC-4C8E-BAFB-27C83F383D6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F81F9E6-BBA3-41E0-B265-5B023C25860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7CF732-F9D0-4645-8625-D61B5E85581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ABF4481-CC25-4765-8D45-BEA6F7719D3E}"/>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58397D5-E25C-4738-81F6-986F9367A927}"/>
              </a:ext>
            </a:extLst>
          </p:cNvPr>
          <p:cNvSpPr>
            <a:spLocks noGrp="1"/>
          </p:cNvSpPr>
          <p:nvPr>
            <p:ph type="sldNum" sz="quarter" idx="12"/>
          </p:nvPr>
        </p:nvSpPr>
        <p:spPr/>
        <p:txBody>
          <a:bodyPr/>
          <a:lstStyle>
            <a:lvl1pPr>
              <a:defRPr/>
            </a:lvl1pPr>
          </a:lstStyle>
          <a:p>
            <a:fld id="{48303058-337C-45CD-9B5B-137EA2B7C467}" type="slidenum">
              <a:rPr lang="es-ES_tradnl" altLang="es-ES"/>
              <a:pPr/>
              <a:t>‹Nº›</a:t>
            </a:fld>
            <a:endParaRPr lang="es-ES_tradnl" altLang="es-ES"/>
          </a:p>
        </p:txBody>
      </p:sp>
    </p:spTree>
    <p:extLst>
      <p:ext uri="{BB962C8B-B14F-4D97-AF65-F5344CB8AC3E}">
        <p14:creationId xmlns:p14="http://schemas.microsoft.com/office/powerpoint/2010/main" val="2180591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21951F-13C4-4605-BE7C-D7C9D20E3D3D}"/>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972520F3-B749-4F11-9750-9B3AA0502EE9}"/>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79CED50-E586-4781-B48C-42E551E6782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C07E1DA-AB99-4220-B1E7-80686C27F55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4210BAB-CE98-470C-BC4B-9D5EDE08BFFF}"/>
              </a:ext>
            </a:extLst>
          </p:cNvPr>
          <p:cNvSpPr>
            <a:spLocks noGrp="1"/>
          </p:cNvSpPr>
          <p:nvPr>
            <p:ph type="sldNum" sz="quarter" idx="12"/>
          </p:nvPr>
        </p:nvSpPr>
        <p:spPr/>
        <p:txBody>
          <a:bodyPr/>
          <a:lstStyle>
            <a:lvl1pPr>
              <a:defRPr/>
            </a:lvl1pPr>
          </a:lstStyle>
          <a:p>
            <a:fld id="{BA15AF5E-722C-4712-90A7-B64562205DBC}" type="slidenum">
              <a:rPr lang="es-ES_tradnl" altLang="es-ES"/>
              <a:pPr/>
              <a:t>‹Nº›</a:t>
            </a:fld>
            <a:endParaRPr lang="es-ES_tradnl" altLang="es-ES"/>
          </a:p>
        </p:txBody>
      </p:sp>
    </p:spTree>
    <p:extLst>
      <p:ext uri="{BB962C8B-B14F-4D97-AF65-F5344CB8AC3E}">
        <p14:creationId xmlns:p14="http://schemas.microsoft.com/office/powerpoint/2010/main" val="1360694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335C1F-4016-4B68-B883-9CB37CAB1D22}"/>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48A5D5F-B76A-4935-A381-A4617E6946CA}"/>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5AA5476-7F18-48D1-A7B3-1F535C7B7DA3}"/>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5E84836-51D0-4C63-A8DB-3E57AE9DD3EF}"/>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92A0277-C2A6-4F7E-9888-A3D224A8C732}"/>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237309AF-CCD0-467A-A5A3-C36A1FA3EA80}"/>
              </a:ext>
            </a:extLst>
          </p:cNvPr>
          <p:cNvSpPr>
            <a:spLocks noGrp="1"/>
          </p:cNvSpPr>
          <p:nvPr>
            <p:ph type="sldNum" sz="quarter" idx="12"/>
          </p:nvPr>
        </p:nvSpPr>
        <p:spPr/>
        <p:txBody>
          <a:bodyPr/>
          <a:lstStyle>
            <a:lvl1pPr>
              <a:defRPr/>
            </a:lvl1pPr>
          </a:lstStyle>
          <a:p>
            <a:fld id="{C744F66B-CEC6-4E1C-BD5A-8D27A9D96906}" type="slidenum">
              <a:rPr lang="es-ES_tradnl" altLang="es-ES"/>
              <a:pPr/>
              <a:t>‹Nº›</a:t>
            </a:fld>
            <a:endParaRPr lang="es-ES_tradnl" altLang="es-ES"/>
          </a:p>
        </p:txBody>
      </p:sp>
    </p:spTree>
    <p:extLst>
      <p:ext uri="{BB962C8B-B14F-4D97-AF65-F5344CB8AC3E}">
        <p14:creationId xmlns:p14="http://schemas.microsoft.com/office/powerpoint/2010/main" val="637156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9ADED5-C778-41F6-ACCB-4078580047B2}"/>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106222C9-F9B6-469E-A7BC-4B72ABA4C00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188170C-AD5D-44A2-A5B7-7FF5299ECA37}"/>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FE8696D-0F56-483C-9A31-643BA2B35040}"/>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E41A7C6-3495-4F03-87F3-42E577B8EB0C}"/>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D2CB8E6-0DED-4A61-B489-6FC44277CD84}"/>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96C57E31-0807-46A7-8137-4859D8F7FB02}"/>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0324EED8-329C-40F8-81B3-C7CB9B4BC86F}"/>
              </a:ext>
            </a:extLst>
          </p:cNvPr>
          <p:cNvSpPr>
            <a:spLocks noGrp="1"/>
          </p:cNvSpPr>
          <p:nvPr>
            <p:ph type="sldNum" sz="quarter" idx="12"/>
          </p:nvPr>
        </p:nvSpPr>
        <p:spPr/>
        <p:txBody>
          <a:bodyPr/>
          <a:lstStyle>
            <a:lvl1pPr>
              <a:defRPr/>
            </a:lvl1pPr>
          </a:lstStyle>
          <a:p>
            <a:fld id="{453A39AA-79E3-4611-ACAE-0D36F3D3096C}" type="slidenum">
              <a:rPr lang="es-ES_tradnl" altLang="es-ES"/>
              <a:pPr/>
              <a:t>‹Nº›</a:t>
            </a:fld>
            <a:endParaRPr lang="es-ES_tradnl" altLang="es-ES"/>
          </a:p>
        </p:txBody>
      </p:sp>
    </p:spTree>
    <p:extLst>
      <p:ext uri="{BB962C8B-B14F-4D97-AF65-F5344CB8AC3E}">
        <p14:creationId xmlns:p14="http://schemas.microsoft.com/office/powerpoint/2010/main" val="975390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9E30EB-C2CC-4AB8-B109-83EC27E5432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B006145C-A5A4-4AC6-B7CE-DC227B051928}"/>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74CA50A6-CA14-4EEF-A254-C14B47888A87}"/>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1E7E530A-899E-435F-8D12-8C46357A3CB2}"/>
              </a:ext>
            </a:extLst>
          </p:cNvPr>
          <p:cNvSpPr>
            <a:spLocks noGrp="1"/>
          </p:cNvSpPr>
          <p:nvPr>
            <p:ph type="sldNum" sz="quarter" idx="12"/>
          </p:nvPr>
        </p:nvSpPr>
        <p:spPr/>
        <p:txBody>
          <a:bodyPr/>
          <a:lstStyle>
            <a:lvl1pPr>
              <a:defRPr/>
            </a:lvl1pPr>
          </a:lstStyle>
          <a:p>
            <a:fld id="{A7CB6618-CAD6-4CE0-9087-E503C54B6255}" type="slidenum">
              <a:rPr lang="es-ES_tradnl" altLang="es-ES"/>
              <a:pPr/>
              <a:t>‹Nº›</a:t>
            </a:fld>
            <a:endParaRPr lang="es-ES_tradnl" altLang="es-ES"/>
          </a:p>
        </p:txBody>
      </p:sp>
    </p:spTree>
    <p:extLst>
      <p:ext uri="{BB962C8B-B14F-4D97-AF65-F5344CB8AC3E}">
        <p14:creationId xmlns:p14="http://schemas.microsoft.com/office/powerpoint/2010/main" val="158898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850C994-E305-43FC-BDB4-646A038200A6}"/>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86E66A70-DC0E-49D6-BA4B-752998AEBE56}"/>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742C005B-EF1E-4AF6-B712-C3B56645D85F}"/>
              </a:ext>
            </a:extLst>
          </p:cNvPr>
          <p:cNvSpPr>
            <a:spLocks noGrp="1"/>
          </p:cNvSpPr>
          <p:nvPr>
            <p:ph type="sldNum" sz="quarter" idx="12"/>
          </p:nvPr>
        </p:nvSpPr>
        <p:spPr/>
        <p:txBody>
          <a:bodyPr/>
          <a:lstStyle>
            <a:lvl1pPr>
              <a:defRPr/>
            </a:lvl1pPr>
          </a:lstStyle>
          <a:p>
            <a:fld id="{9E718AB5-192C-470B-9AA7-666D0123D895}" type="slidenum">
              <a:rPr lang="es-ES_tradnl" altLang="es-ES"/>
              <a:pPr/>
              <a:t>‹Nº›</a:t>
            </a:fld>
            <a:endParaRPr lang="es-ES_tradnl" altLang="es-ES"/>
          </a:p>
        </p:txBody>
      </p:sp>
    </p:spTree>
    <p:extLst>
      <p:ext uri="{BB962C8B-B14F-4D97-AF65-F5344CB8AC3E}">
        <p14:creationId xmlns:p14="http://schemas.microsoft.com/office/powerpoint/2010/main" val="2923386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82B1D1-656A-4B87-BA80-F15B782720DD}"/>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F4519B5-44E6-493A-87E2-02403B54E57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9A577A3-EBB8-4DFA-84B7-0682778FB47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CE87666-2050-4A56-870F-EEEFF40E6EF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39901B6-AE74-445E-98ED-E0DE0D3E83D0}"/>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B04B928-931B-4049-869E-8205F835D50B}"/>
              </a:ext>
            </a:extLst>
          </p:cNvPr>
          <p:cNvSpPr>
            <a:spLocks noGrp="1"/>
          </p:cNvSpPr>
          <p:nvPr>
            <p:ph type="sldNum" sz="quarter" idx="12"/>
          </p:nvPr>
        </p:nvSpPr>
        <p:spPr/>
        <p:txBody>
          <a:bodyPr/>
          <a:lstStyle>
            <a:lvl1pPr>
              <a:defRPr/>
            </a:lvl1pPr>
          </a:lstStyle>
          <a:p>
            <a:fld id="{825FAE95-19A6-4394-87F6-A10011D7DBBD}" type="slidenum">
              <a:rPr lang="es-ES_tradnl" altLang="es-ES"/>
              <a:pPr/>
              <a:t>‹Nº›</a:t>
            </a:fld>
            <a:endParaRPr lang="es-ES_tradnl" altLang="es-ES"/>
          </a:p>
        </p:txBody>
      </p:sp>
    </p:spTree>
    <p:extLst>
      <p:ext uri="{BB962C8B-B14F-4D97-AF65-F5344CB8AC3E}">
        <p14:creationId xmlns:p14="http://schemas.microsoft.com/office/powerpoint/2010/main" val="28470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CA8F1A-CA1E-4CA6-B18A-0CD056192282}"/>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E523C82-8B65-468C-B4D6-B62035A502EC}"/>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2F2085C-CB6B-4EDF-91D2-32FC1945B5E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7B56C2-8A9B-41FA-8F00-8346D17FF34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73906F61-6F8B-420E-B862-C81A72D9F85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92CE72CE-7E23-4712-9F2E-0277AF3CDCF5}"/>
              </a:ext>
            </a:extLst>
          </p:cNvPr>
          <p:cNvSpPr>
            <a:spLocks noGrp="1"/>
          </p:cNvSpPr>
          <p:nvPr>
            <p:ph type="sldNum" sz="quarter" idx="12"/>
          </p:nvPr>
        </p:nvSpPr>
        <p:spPr/>
        <p:txBody>
          <a:bodyPr/>
          <a:lstStyle>
            <a:lvl1pPr>
              <a:defRPr/>
            </a:lvl1pPr>
          </a:lstStyle>
          <a:p>
            <a:fld id="{62844DD2-D36E-4CE4-985C-C7FCF1D19697}" type="slidenum">
              <a:rPr lang="es-ES_tradnl" altLang="es-ES"/>
              <a:pPr/>
              <a:t>‹Nº›</a:t>
            </a:fld>
            <a:endParaRPr lang="es-ES_tradnl" altLang="es-ES"/>
          </a:p>
        </p:txBody>
      </p:sp>
    </p:spTree>
    <p:extLst>
      <p:ext uri="{BB962C8B-B14F-4D97-AF65-F5344CB8AC3E}">
        <p14:creationId xmlns:p14="http://schemas.microsoft.com/office/powerpoint/2010/main" val="3025561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78AD03-51D6-404F-9EC7-33061AD9DC1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8DC55DA-B2D6-4CC9-8CCC-0D6737A6E22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EF83B5-2CFE-405A-AB1D-FE0A9FE71F9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418B688-9BF5-4A4E-AE3B-C796FF6AF9A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FEB781F-8B2E-430B-8865-D3DFD16E79A5}"/>
              </a:ext>
            </a:extLst>
          </p:cNvPr>
          <p:cNvSpPr>
            <a:spLocks noGrp="1"/>
          </p:cNvSpPr>
          <p:nvPr>
            <p:ph type="sldNum" sz="quarter" idx="12"/>
          </p:nvPr>
        </p:nvSpPr>
        <p:spPr/>
        <p:txBody>
          <a:bodyPr/>
          <a:lstStyle>
            <a:lvl1pPr>
              <a:defRPr/>
            </a:lvl1pPr>
          </a:lstStyle>
          <a:p>
            <a:fld id="{49075031-3B27-498E-8DBB-0183B532C8B1}" type="slidenum">
              <a:rPr lang="es-ES_tradnl" altLang="es-ES"/>
              <a:pPr/>
              <a:t>‹Nº›</a:t>
            </a:fld>
            <a:endParaRPr lang="es-ES_tradnl" altLang="es-ES"/>
          </a:p>
        </p:txBody>
      </p:sp>
    </p:spTree>
    <p:extLst>
      <p:ext uri="{BB962C8B-B14F-4D97-AF65-F5344CB8AC3E}">
        <p14:creationId xmlns:p14="http://schemas.microsoft.com/office/powerpoint/2010/main" val="3327247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FE4F5A4-0A3F-45E5-B985-8745E0DB42F9}"/>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1E8273E7-29F5-4D92-968F-FDE61EC50F79}"/>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DB6C37-7F7C-42D4-A189-90F48C15AF29}"/>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7D0EC81D-C4CF-4B6F-A460-8907232B2D52}"/>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0964407-09B0-4CDB-8F60-DA10D2B5A247}"/>
              </a:ext>
            </a:extLst>
          </p:cNvPr>
          <p:cNvSpPr>
            <a:spLocks noGrp="1"/>
          </p:cNvSpPr>
          <p:nvPr>
            <p:ph type="sldNum" sz="quarter" idx="12"/>
          </p:nvPr>
        </p:nvSpPr>
        <p:spPr/>
        <p:txBody>
          <a:bodyPr/>
          <a:lstStyle>
            <a:lvl1pPr>
              <a:defRPr/>
            </a:lvl1pPr>
          </a:lstStyle>
          <a:p>
            <a:fld id="{D29F63EF-7B0B-4E69-83DE-2407D605C5C1}" type="slidenum">
              <a:rPr lang="es-ES_tradnl" altLang="es-ES"/>
              <a:pPr/>
              <a:t>‹Nº›</a:t>
            </a:fld>
            <a:endParaRPr lang="es-ES_tradnl" altLang="es-ES"/>
          </a:p>
        </p:txBody>
      </p:sp>
    </p:spTree>
    <p:extLst>
      <p:ext uri="{BB962C8B-B14F-4D97-AF65-F5344CB8AC3E}">
        <p14:creationId xmlns:p14="http://schemas.microsoft.com/office/powerpoint/2010/main" val="36036753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AB892-D26D-47A9-946D-C07FDDB53ECB}"/>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F069B22-AB03-4044-9E24-3416D314AA3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5F7A20E-1596-4D31-9A35-8E32E939E462}"/>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2532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2D80549-48C3-4DA9-B8CB-EDB134BA313B}"/>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6A679C6C-B307-49B9-BFCE-F8F57607F71B}"/>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6780237E-96DF-4A26-8852-248BD0AF37E0}"/>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D4344C5F-4565-4460-B15C-EA4FDE078FDD}"/>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F3CCE3B9-446C-4D5F-AD3C-98686817E36D}"/>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9165A1FB-C660-405A-A640-CFA2091E551B}"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270EB94-80CF-4E1E-BECA-B60936C601FD}"/>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75488822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EC3C072F-9BF0-46A5-8336-AEFB3D71B5DB}"/>
              </a:ext>
            </a:extLst>
          </p:cNvPr>
          <p:cNvSpPr txBox="1">
            <a:spLocks noChangeArrowheads="1"/>
          </p:cNvSpPr>
          <p:nvPr/>
        </p:nvSpPr>
        <p:spPr bwMode="auto">
          <a:xfrm>
            <a:off x="1281113" y="2316163"/>
            <a:ext cx="6523037" cy="207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889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200"/>
              <a:t>EL SANTUARIO</a:t>
            </a:r>
          </a:p>
          <a:p>
            <a:pPr algn="ctr"/>
            <a:r>
              <a:rPr lang="es-ES_tradnl" altLang="es-ES" sz="3200"/>
              <a:t>DE</a:t>
            </a:r>
          </a:p>
          <a:p>
            <a:pPr algn="ctr"/>
            <a:r>
              <a:rPr lang="es-ES_tradnl" altLang="es-ES" sz="3200"/>
              <a:t>SANTA EULALIA DE MÉRIDA</a:t>
            </a:r>
          </a:p>
          <a:p>
            <a:pPr algn="ctr"/>
            <a:endParaRPr lang="es-ES_tradnl" altLang="es-ES" sz="1000"/>
          </a:p>
          <a:p>
            <a:pPr algn="ctr"/>
            <a:r>
              <a:rPr lang="es-ES_tradnl" altLang="es-ES" sz="2400"/>
              <a:t>TOTANA · MURCIA · ESPAÑA</a:t>
            </a:r>
          </a:p>
        </p:txBody>
      </p:sp>
    </p:spTree>
  </p:cSld>
  <p:clrMapOvr>
    <a:masterClrMapping/>
  </p:clrMapOvr>
  <p:transition>
    <p:sndAc>
      <p:stSnd loop="1">
        <p:snd r:embed="rId2" name="03 - Andre Rieu - Ave Mari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a:extLst>
              <a:ext uri="{FF2B5EF4-FFF2-40B4-BE49-F238E27FC236}">
                <a16:creationId xmlns:a16="http://schemas.microsoft.com/office/drawing/2014/main" id="{67246243-3617-47BF-B7B4-6412E79FFC69}"/>
              </a:ext>
            </a:extLst>
          </p:cNvPr>
          <p:cNvSpPr txBox="1">
            <a:spLocks noChangeArrowheads="1"/>
          </p:cNvSpPr>
          <p:nvPr/>
        </p:nvSpPr>
        <p:spPr bwMode="auto">
          <a:xfrm>
            <a:off x="762000" y="793750"/>
            <a:ext cx="7756525" cy="526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CC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Santuario de Santa Eulalia de Mérida, “la Santa”, se encuentra situado a siete kilómetros de la ciudad de Totana. Se accede a él por una carretera que atraviesa los huertos de este municipio, paraje en el que naranjos, limoneros, almendros y flores ofrecen un espectáculo de especial fragancia. </a:t>
            </a:r>
          </a:p>
          <a:p>
            <a:pPr algn="just"/>
            <a:endParaRPr lang="es-ES_tradnl" altLang="es-ES" sz="800"/>
          </a:p>
          <a:p>
            <a:pPr algn="just"/>
            <a:r>
              <a:rPr lang="es-ES_tradnl" altLang="es-ES"/>
              <a:t>En este Santuario se venera la imagen de Santa Eulalia de Mérida, patrona de Totana desde 1644. Esta devoción desborda los límites de la ciudad para extenderse hasta otros puntos de la Región de Murcia, como también a otras regiones, desde donde llegan peregrinos y devotos. Es uno de los lugares más populares del municipio, y está ubicado en un bello paraje en las faldas de Sierra Espuña, a 7 Km. de Totana y a 600m. sobre el nivel del mar.</a:t>
            </a:r>
          </a:p>
          <a:p>
            <a:pPr algn="just"/>
            <a:endParaRPr lang="es-ES_tradnl" altLang="es-ES" sz="800"/>
          </a:p>
          <a:p>
            <a:pPr algn="just"/>
            <a:r>
              <a:rPr lang="es-ES_tradnl" altLang="es-ES"/>
              <a:t>En el siglo XIV, ya se tienen noticias de la existencia de un pequeño santuario, construido por los Caballeros de la Orden de Santiago, sobre unas tierras cedidas por el rey Alfonso X El Sabio en el siglo XIII.</a:t>
            </a:r>
          </a:p>
          <a:p>
            <a:pPr algn="just"/>
            <a:endParaRPr lang="es-ES_tradnl" altLang="es-ES" sz="800"/>
          </a:p>
          <a:p>
            <a:pPr algn="just"/>
            <a:r>
              <a:rPr lang="es-ES_tradnl" altLang="es-ES"/>
              <a:t>El santuario actual fue levantado con ayuda de limosnas de los fieles en el año 1574. El culto a la Santa estaba casi extinguido, tan solo se recordaba la existencia de un pequeño centro de devoción. A finales del siglo XVI la devoción a la Santa crece, al creerla con poderes milagrosos, cura enfermos y tullidos que beben agua de la fuente situada frente a la ermita, a la que le atribuyen propiedades curativas.</a:t>
            </a:r>
          </a:p>
          <a:p>
            <a:pPr algn="just"/>
            <a:endParaRPr lang="es-ES_tradnl" altLang="es-ES" sz="800"/>
          </a:p>
          <a:p>
            <a:pPr algn="just"/>
            <a:r>
              <a:rPr lang="es-ES_tradnl" altLang="es-ES"/>
              <a:t>La iglesia es de estilo toscano formada por una nave central de forma rectangular, la cubierta es a dos aguas con techo de madera y artesonado mudéjar. Las paredes están recubiertas de pinturas que datan de 1624, y hacen alusión a la vida y milagros de la santa, de Jesucristo y de los franciscanos. La obra de, aproximadamente 200 metros cuadrados, con 48 escenas divididas en dos franjas, conforman un total de 216 figuras principales atribuidas a fray Antonio Bernón.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C4900C0A-773D-4DCA-9847-3821ECB075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CC8DB0D7-729E-401D-8B1D-C408035DFF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a:extLst>
              <a:ext uri="{FF2B5EF4-FFF2-40B4-BE49-F238E27FC236}">
                <a16:creationId xmlns:a16="http://schemas.microsoft.com/office/drawing/2014/main" id="{D67D73D5-4D84-4C92-9BB8-9F67B3CFC8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a:extLst>
              <a:ext uri="{FF2B5EF4-FFF2-40B4-BE49-F238E27FC236}">
                <a16:creationId xmlns:a16="http://schemas.microsoft.com/office/drawing/2014/main" id="{A9D5A611-1FA8-4397-82D5-D0A784DE5B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a:extLst>
              <a:ext uri="{FF2B5EF4-FFF2-40B4-BE49-F238E27FC236}">
                <a16:creationId xmlns:a16="http://schemas.microsoft.com/office/drawing/2014/main" id="{17095C02-798C-4140-90AE-81D5159DD0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3" y="820738"/>
            <a:ext cx="9377363" cy="5275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6065C5FC-F9DA-4B42-AD58-5C9FE3F702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86C00528-9B02-4D94-A1FD-16F28D30C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A2BAA31C-DA9A-451A-9DDF-AA017FDC73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9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5E1F8242-E75D-4C0A-96C2-96507605AD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97EDC2AD-0B90-4C8D-8A8B-377D1937C3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5313"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22E8F60D-358D-4476-9A9C-D46C7CD537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4075"/>
            <a:ext cx="9144000" cy="5175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468D370D-707A-487F-9168-9D267CE2BA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BC027D8F-6BD5-4E4F-97AF-668289A534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3E35A0A1-3D4E-46F1-AA6A-26E3F4B229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18E077E6-034A-4996-80ED-200CF90FFA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213" y="0"/>
            <a:ext cx="51514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D0182FBE-790E-4423-91FB-45E1BCD791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12CE34FC-DAF5-429A-9F39-209239FC9E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FA1E02C9-9B35-4C6F-9F08-54A6AECA17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45CEF143-4C65-43E1-976E-CA084BE9EF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2813"/>
            <a:ext cx="9144000" cy="5137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13A42281-166B-4761-B002-A23F2F64DC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3F8F03E7-BF5A-49CA-8BD0-ABF8E62AB2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30251D76-6DA6-47CD-81D5-15C1D3577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0FFAA4E2-C0C0-4D89-A375-908E2AE88D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9146058A-A25E-4C2E-9E3A-C2895F6E51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76288"/>
            <a:ext cx="9144000" cy="5137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73C7D072-E231-4AC8-9632-B250FFFE02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980E4E52-F974-45C3-9BD2-56BBF70708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a:extLst>
              <a:ext uri="{FF2B5EF4-FFF2-40B4-BE49-F238E27FC236}">
                <a16:creationId xmlns:a16="http://schemas.microsoft.com/office/drawing/2014/main" id="{0C30F13A-62C1-47F6-A5BF-E7C67C9A69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A2F07B37-8D41-4786-A0A8-BFD1568255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90535A7C-EEBF-4305-9D20-9D44123A92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0"/>
            <a:ext cx="68421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95960BD4-1568-4843-83DF-BCE53A9C94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32CDB895-DB46-4B84-B598-07A29BAB25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3625" y="0"/>
            <a:ext cx="691515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AC877C09-4B9B-4292-A35A-B8BC11DCC6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22325"/>
            <a:ext cx="91440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1145CF8D-8ED0-4892-A107-88B19A8EB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1400" y="0"/>
            <a:ext cx="45735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DF9E7100-5F89-4330-9B5E-C81F464B9E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3588"/>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2E8A7BED-F662-4C87-A283-7FB985B65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9000"/>
            <a:ext cx="9144000" cy="5138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121D9634-DEFB-4C5C-8724-7BE7DF1D9563}"/>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D7EB90F6-6D1B-43A7-9A9F-6A824296BA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B13518C7-029C-4E45-9CD4-F9D7B1714244}"/>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2B93340-0B8D-4CC0-AC2B-A23DA0EB2CCE}"/>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C158B699-9DFF-44EE-A9CC-597649105D14}"/>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1B9A31A7-C7ED-429A-ADB5-7BE8B4F369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DA6A1D4-B7A0-4B0A-B3A6-1769E49158FE}"/>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25BF0629-E416-4575-B99F-E71DD927C64E}"/>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9AA48D35-6513-4C85-805A-A66E9D97FC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4CF4398-8445-4E69-8DD3-85C9181EFC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D68D7B8-D4CD-41DE-AA2B-2B141CB18D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FB37BC4-4B9D-4168-94E0-0D225A290A1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5F0B68D-DE26-4840-BFE4-74B78539414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765F151-D1A4-4EE2-91E2-EAAD865995F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501974"/>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TotalTime>
  <Words>408</Words>
  <Application>Microsoft Office PowerPoint</Application>
  <PresentationFormat>Presentación en pantalla (4:3)</PresentationFormat>
  <Paragraphs>19</Paragraphs>
  <Slides>39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39</vt:i4>
      </vt:variant>
    </vt:vector>
  </HeadingPairs>
  <TitlesOfParts>
    <vt:vector size="45"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12</cp:revision>
  <dcterms:created xsi:type="dcterms:W3CDTF">1601-01-01T00:00:00Z</dcterms:created>
  <dcterms:modified xsi:type="dcterms:W3CDTF">2020-04-28T10:29:38Z</dcterms:modified>
</cp:coreProperties>
</file>