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6" r:id="rId31"/>
    <p:sldId id="287" r:id="rId32"/>
    <p:sldId id="283" r:id="rId33"/>
    <p:sldId id="284" r:id="rId34"/>
    <p:sldId id="285" r:id="rId35"/>
    <p:sldId id="289" r:id="rId36"/>
    <p:sldId id="288"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5B2AA1E-AD60-4AF5-A38A-3849DCDADE9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6FD142F-FA41-40C9-9EE9-CDDEC8256AE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A3D1716-5898-4F64-AD03-B8D7B10EF5CE}" type="datetime1">
              <a:rPr lang="es-ES"/>
              <a:pPr lvl="0"/>
              <a:t>09/08/2021</a:t>
            </a:fld>
            <a:endParaRPr lang="es-ES"/>
          </a:p>
        </p:txBody>
      </p:sp>
      <p:sp>
        <p:nvSpPr>
          <p:cNvPr id="4" name="Marcador de imagen de diapositiva 3">
            <a:extLst>
              <a:ext uri="{FF2B5EF4-FFF2-40B4-BE49-F238E27FC236}">
                <a16:creationId xmlns:a16="http://schemas.microsoft.com/office/drawing/2014/main" id="{E3C9F5FC-86B1-4AA5-BC92-FADFE93A081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BBA9A3A-405B-4947-8FF9-F06471B7C2F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07A2F52-C433-4CD2-9175-F3E43AFF897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F87E338-A74A-4CDA-B7E6-9943F46E18D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CF7030B-1DBB-4168-9C2F-E13E1D9F0983}" type="slidenum">
              <a:t>‹Nº›</a:t>
            </a:fld>
            <a:endParaRPr lang="es-ES"/>
          </a:p>
        </p:txBody>
      </p:sp>
    </p:spTree>
    <p:extLst>
      <p:ext uri="{BB962C8B-B14F-4D97-AF65-F5344CB8AC3E}">
        <p14:creationId xmlns:p14="http://schemas.microsoft.com/office/powerpoint/2010/main" val="275252774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F265B08-418B-40DB-B4E8-836247E688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456B992-4CB7-42BC-A24B-D3C8F0085C8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BFE9FA6-A35C-4E98-8453-45D745F2A76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6722A76-C20F-40E3-89F0-5CCA97DFC78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D14D96-4AF1-4BAF-A648-DD6B20D9E03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8BE4385-64D8-43EB-BACE-D413ACB145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05CD167-B4D5-4D5A-8A4E-03BC6885370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A58C0E-424C-4206-9294-2F53B4AF2A4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39A1F8-DD5A-4D4B-8720-3AA41FC01D0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0B6811-D1C5-494C-A84C-E79251ACE5B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B70CAB3-BFF7-44AE-9BD9-F8AF1C7C9BEF}"/>
              </a:ext>
            </a:extLst>
          </p:cNvPr>
          <p:cNvSpPr txBox="1">
            <a:spLocks noGrp="1"/>
          </p:cNvSpPr>
          <p:nvPr>
            <p:ph type="dt" sz="half" idx="7"/>
          </p:nvPr>
        </p:nvSpPr>
        <p:spPr/>
        <p:txBody>
          <a:bodyPr/>
          <a:lstStyle>
            <a:lvl1pPr>
              <a:defRPr/>
            </a:lvl1pPr>
          </a:lstStyle>
          <a:p>
            <a:pPr lvl="0"/>
            <a:fld id="{3C319DDB-289D-4769-B5DC-D290A10722ED}" type="datetime1">
              <a:rPr lang="es-ES"/>
              <a:pPr lvl="0"/>
              <a:t>09/08/2021</a:t>
            </a:fld>
            <a:endParaRPr lang="es-ES"/>
          </a:p>
        </p:txBody>
      </p:sp>
      <p:sp>
        <p:nvSpPr>
          <p:cNvPr id="5" name="Marcador de pie de página 4">
            <a:extLst>
              <a:ext uri="{FF2B5EF4-FFF2-40B4-BE49-F238E27FC236}">
                <a16:creationId xmlns:a16="http://schemas.microsoft.com/office/drawing/2014/main" id="{4A42DA54-3D9B-4851-80DD-E18A3B3E4E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A0B46F-92F7-4EBA-A9BE-EAF138BA490E}"/>
              </a:ext>
            </a:extLst>
          </p:cNvPr>
          <p:cNvSpPr txBox="1">
            <a:spLocks noGrp="1"/>
          </p:cNvSpPr>
          <p:nvPr>
            <p:ph type="sldNum" sz="quarter" idx="8"/>
          </p:nvPr>
        </p:nvSpPr>
        <p:spPr/>
        <p:txBody>
          <a:bodyPr/>
          <a:lstStyle>
            <a:lvl1pPr>
              <a:defRPr/>
            </a:lvl1pPr>
          </a:lstStyle>
          <a:p>
            <a:pPr lvl="0"/>
            <a:fld id="{8E052E2B-597A-4399-BFB4-BBD9981DC591}" type="slidenum">
              <a:t>‹Nº›</a:t>
            </a:fld>
            <a:endParaRPr lang="es-ES"/>
          </a:p>
        </p:txBody>
      </p:sp>
    </p:spTree>
    <p:extLst>
      <p:ext uri="{BB962C8B-B14F-4D97-AF65-F5344CB8AC3E}">
        <p14:creationId xmlns:p14="http://schemas.microsoft.com/office/powerpoint/2010/main" val="396543997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FCE220-2C10-460D-AC3A-AD0E1C6955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250C456-4814-4990-9437-BEBF60BBB0D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08E8CD-3178-468E-B06A-456F6D336BB9}"/>
              </a:ext>
            </a:extLst>
          </p:cNvPr>
          <p:cNvSpPr txBox="1">
            <a:spLocks noGrp="1"/>
          </p:cNvSpPr>
          <p:nvPr>
            <p:ph type="dt" sz="half" idx="7"/>
          </p:nvPr>
        </p:nvSpPr>
        <p:spPr/>
        <p:txBody>
          <a:bodyPr/>
          <a:lstStyle>
            <a:lvl1pPr>
              <a:defRPr/>
            </a:lvl1pPr>
          </a:lstStyle>
          <a:p>
            <a:pPr lvl="0"/>
            <a:fld id="{4C0744B5-F204-4F8E-B3E0-6A4FBF6960BC}" type="datetime1">
              <a:rPr lang="es-ES"/>
              <a:pPr lvl="0"/>
              <a:t>09/08/2021</a:t>
            </a:fld>
            <a:endParaRPr lang="es-ES"/>
          </a:p>
        </p:txBody>
      </p:sp>
      <p:sp>
        <p:nvSpPr>
          <p:cNvPr id="5" name="Marcador de pie de página 4">
            <a:extLst>
              <a:ext uri="{FF2B5EF4-FFF2-40B4-BE49-F238E27FC236}">
                <a16:creationId xmlns:a16="http://schemas.microsoft.com/office/drawing/2014/main" id="{B1B08712-A86E-4CB2-A515-7C08001E381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9AB4CCE-2E93-4D96-B663-1C635474CFE9}"/>
              </a:ext>
            </a:extLst>
          </p:cNvPr>
          <p:cNvSpPr txBox="1">
            <a:spLocks noGrp="1"/>
          </p:cNvSpPr>
          <p:nvPr>
            <p:ph type="sldNum" sz="quarter" idx="8"/>
          </p:nvPr>
        </p:nvSpPr>
        <p:spPr/>
        <p:txBody>
          <a:bodyPr/>
          <a:lstStyle>
            <a:lvl1pPr>
              <a:defRPr/>
            </a:lvl1pPr>
          </a:lstStyle>
          <a:p>
            <a:pPr lvl="0"/>
            <a:fld id="{ACF0A5E8-7309-4743-9508-7A0F3910B9F6}" type="slidenum">
              <a:t>‹Nº›</a:t>
            </a:fld>
            <a:endParaRPr lang="es-ES"/>
          </a:p>
        </p:txBody>
      </p:sp>
    </p:spTree>
    <p:extLst>
      <p:ext uri="{BB962C8B-B14F-4D97-AF65-F5344CB8AC3E}">
        <p14:creationId xmlns:p14="http://schemas.microsoft.com/office/powerpoint/2010/main" val="2285384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70D82A-F4C6-41A6-8A35-C575BDDDBA9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39FA416-8C4C-4566-B051-A0E5C15B400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EFFF9EC-5E0E-42A7-A5CB-C3E2EB716F06}"/>
              </a:ext>
            </a:extLst>
          </p:cNvPr>
          <p:cNvSpPr txBox="1">
            <a:spLocks noGrp="1"/>
          </p:cNvSpPr>
          <p:nvPr>
            <p:ph type="dt" sz="half" idx="7"/>
          </p:nvPr>
        </p:nvSpPr>
        <p:spPr/>
        <p:txBody>
          <a:bodyPr/>
          <a:lstStyle>
            <a:lvl1pPr>
              <a:defRPr/>
            </a:lvl1pPr>
          </a:lstStyle>
          <a:p>
            <a:pPr lvl="0"/>
            <a:fld id="{6E1791D7-D169-44EF-93C7-1AFC0B934D99}" type="datetime1">
              <a:rPr lang="es-ES"/>
              <a:pPr lvl="0"/>
              <a:t>09/08/2021</a:t>
            </a:fld>
            <a:endParaRPr lang="es-ES"/>
          </a:p>
        </p:txBody>
      </p:sp>
      <p:sp>
        <p:nvSpPr>
          <p:cNvPr id="5" name="Marcador de pie de página 4">
            <a:extLst>
              <a:ext uri="{FF2B5EF4-FFF2-40B4-BE49-F238E27FC236}">
                <a16:creationId xmlns:a16="http://schemas.microsoft.com/office/drawing/2014/main" id="{B31D6656-8678-4AB3-9E70-D48963C96E3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6AC78B6-7D6C-40C1-96E1-829BA4D34EA2}"/>
              </a:ext>
            </a:extLst>
          </p:cNvPr>
          <p:cNvSpPr txBox="1">
            <a:spLocks noGrp="1"/>
          </p:cNvSpPr>
          <p:nvPr>
            <p:ph type="sldNum" sz="quarter" idx="8"/>
          </p:nvPr>
        </p:nvSpPr>
        <p:spPr/>
        <p:txBody>
          <a:bodyPr/>
          <a:lstStyle>
            <a:lvl1pPr>
              <a:defRPr/>
            </a:lvl1pPr>
          </a:lstStyle>
          <a:p>
            <a:pPr lvl="0"/>
            <a:fld id="{56FF97F0-05ED-4AC4-9283-80BC9ECBDBCE}" type="slidenum">
              <a:t>‹Nº›</a:t>
            </a:fld>
            <a:endParaRPr lang="es-ES"/>
          </a:p>
        </p:txBody>
      </p:sp>
    </p:spTree>
    <p:extLst>
      <p:ext uri="{BB962C8B-B14F-4D97-AF65-F5344CB8AC3E}">
        <p14:creationId xmlns:p14="http://schemas.microsoft.com/office/powerpoint/2010/main" val="2454563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E18CD3-D2CF-4C21-96E7-CBB241473E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DF9F682-8809-446E-AF02-5612544C827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B4A4A20-F044-40CB-8332-CAF177CE77B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FA5F054-18B3-4656-A4D1-DCE10A8B8218}"/>
              </a:ext>
            </a:extLst>
          </p:cNvPr>
          <p:cNvSpPr txBox="1">
            <a:spLocks noGrp="1"/>
          </p:cNvSpPr>
          <p:nvPr>
            <p:ph type="dt" sz="half" idx="7"/>
          </p:nvPr>
        </p:nvSpPr>
        <p:spPr/>
        <p:txBody>
          <a:bodyPr/>
          <a:lstStyle>
            <a:lvl1pPr>
              <a:defRPr/>
            </a:lvl1pPr>
          </a:lstStyle>
          <a:p>
            <a:pPr lvl="0"/>
            <a:fld id="{44CCA7DB-B24D-4619-B2E4-8EE42B0B3FDD}" type="datetime1">
              <a:rPr lang="es-ES"/>
              <a:pPr lvl="0"/>
              <a:t>09/08/2021</a:t>
            </a:fld>
            <a:endParaRPr lang="es-ES"/>
          </a:p>
        </p:txBody>
      </p:sp>
      <p:sp>
        <p:nvSpPr>
          <p:cNvPr id="6" name="Marcador de pie de página 5">
            <a:extLst>
              <a:ext uri="{FF2B5EF4-FFF2-40B4-BE49-F238E27FC236}">
                <a16:creationId xmlns:a16="http://schemas.microsoft.com/office/drawing/2014/main" id="{479FFBD5-155D-4BC5-88FC-79784C53D03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3F10B15-9FC9-4104-AD43-9E84446AF256}"/>
              </a:ext>
            </a:extLst>
          </p:cNvPr>
          <p:cNvSpPr txBox="1">
            <a:spLocks noGrp="1"/>
          </p:cNvSpPr>
          <p:nvPr>
            <p:ph type="sldNum" sz="quarter" idx="8"/>
          </p:nvPr>
        </p:nvSpPr>
        <p:spPr/>
        <p:txBody>
          <a:bodyPr/>
          <a:lstStyle>
            <a:lvl1pPr>
              <a:defRPr/>
            </a:lvl1pPr>
          </a:lstStyle>
          <a:p>
            <a:pPr lvl="0"/>
            <a:fld id="{AD20B97F-113E-4D0B-83C1-6D05CBBEFE32}" type="slidenum">
              <a:t>‹Nº›</a:t>
            </a:fld>
            <a:endParaRPr lang="es-ES"/>
          </a:p>
        </p:txBody>
      </p:sp>
    </p:spTree>
    <p:extLst>
      <p:ext uri="{BB962C8B-B14F-4D97-AF65-F5344CB8AC3E}">
        <p14:creationId xmlns:p14="http://schemas.microsoft.com/office/powerpoint/2010/main" val="1526497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C64A91-C902-4D5F-8CF2-D9B3B2EE286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05D681B-90EF-4652-AB45-04B35C893EB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1196AB8-8F1F-455B-BAFB-996B598C372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BF83500-D5B7-47CE-B882-C12E91E9EF5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9180A8B-EA4A-49F6-9286-A15947902FD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0A33971-8E42-4D48-B6B6-FF9CA2609CCC}"/>
              </a:ext>
            </a:extLst>
          </p:cNvPr>
          <p:cNvSpPr txBox="1">
            <a:spLocks noGrp="1"/>
          </p:cNvSpPr>
          <p:nvPr>
            <p:ph type="dt" sz="half" idx="7"/>
          </p:nvPr>
        </p:nvSpPr>
        <p:spPr/>
        <p:txBody>
          <a:bodyPr/>
          <a:lstStyle>
            <a:lvl1pPr>
              <a:defRPr/>
            </a:lvl1pPr>
          </a:lstStyle>
          <a:p>
            <a:pPr lvl="0"/>
            <a:fld id="{88286F36-B8F5-4349-92A9-FB30D8943554}" type="datetime1">
              <a:rPr lang="es-ES"/>
              <a:pPr lvl="0"/>
              <a:t>09/08/2021</a:t>
            </a:fld>
            <a:endParaRPr lang="es-ES"/>
          </a:p>
        </p:txBody>
      </p:sp>
      <p:sp>
        <p:nvSpPr>
          <p:cNvPr id="8" name="Marcador de pie de página 7">
            <a:extLst>
              <a:ext uri="{FF2B5EF4-FFF2-40B4-BE49-F238E27FC236}">
                <a16:creationId xmlns:a16="http://schemas.microsoft.com/office/drawing/2014/main" id="{43873D31-1590-4CCF-B75A-3B8056FE740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DD3C57C-3064-4CC3-B203-22049DFF73C4}"/>
              </a:ext>
            </a:extLst>
          </p:cNvPr>
          <p:cNvSpPr txBox="1">
            <a:spLocks noGrp="1"/>
          </p:cNvSpPr>
          <p:nvPr>
            <p:ph type="sldNum" sz="quarter" idx="8"/>
          </p:nvPr>
        </p:nvSpPr>
        <p:spPr/>
        <p:txBody>
          <a:bodyPr/>
          <a:lstStyle>
            <a:lvl1pPr>
              <a:defRPr/>
            </a:lvl1pPr>
          </a:lstStyle>
          <a:p>
            <a:pPr lvl="0"/>
            <a:fld id="{F3ED702D-DD1B-4FE9-97FF-02A1DE1BBF85}" type="slidenum">
              <a:t>‹Nº›</a:t>
            </a:fld>
            <a:endParaRPr lang="es-ES"/>
          </a:p>
        </p:txBody>
      </p:sp>
    </p:spTree>
    <p:extLst>
      <p:ext uri="{BB962C8B-B14F-4D97-AF65-F5344CB8AC3E}">
        <p14:creationId xmlns:p14="http://schemas.microsoft.com/office/powerpoint/2010/main" val="3351247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770E7C-7504-4BFB-895F-1C949EF5A0A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6592B33-6B21-4607-A1A9-453E958674BA}"/>
              </a:ext>
            </a:extLst>
          </p:cNvPr>
          <p:cNvSpPr txBox="1">
            <a:spLocks noGrp="1"/>
          </p:cNvSpPr>
          <p:nvPr>
            <p:ph type="dt" sz="half" idx="7"/>
          </p:nvPr>
        </p:nvSpPr>
        <p:spPr/>
        <p:txBody>
          <a:bodyPr/>
          <a:lstStyle>
            <a:lvl1pPr>
              <a:defRPr/>
            </a:lvl1pPr>
          </a:lstStyle>
          <a:p>
            <a:pPr lvl="0"/>
            <a:fld id="{2E8119B6-3FA2-45E3-A777-CFE927608602}" type="datetime1">
              <a:rPr lang="es-ES"/>
              <a:pPr lvl="0"/>
              <a:t>09/08/2021</a:t>
            </a:fld>
            <a:endParaRPr lang="es-ES"/>
          </a:p>
        </p:txBody>
      </p:sp>
      <p:sp>
        <p:nvSpPr>
          <p:cNvPr id="4" name="Marcador de pie de página 3">
            <a:extLst>
              <a:ext uri="{FF2B5EF4-FFF2-40B4-BE49-F238E27FC236}">
                <a16:creationId xmlns:a16="http://schemas.microsoft.com/office/drawing/2014/main" id="{8BA815FB-F045-4A79-92DA-7BAE23C8AAE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F9CE438-700F-49BE-B61F-ABBF5E3EE69D}"/>
              </a:ext>
            </a:extLst>
          </p:cNvPr>
          <p:cNvSpPr txBox="1">
            <a:spLocks noGrp="1"/>
          </p:cNvSpPr>
          <p:nvPr>
            <p:ph type="sldNum" sz="quarter" idx="8"/>
          </p:nvPr>
        </p:nvSpPr>
        <p:spPr/>
        <p:txBody>
          <a:bodyPr/>
          <a:lstStyle>
            <a:lvl1pPr>
              <a:defRPr/>
            </a:lvl1pPr>
          </a:lstStyle>
          <a:p>
            <a:pPr lvl="0"/>
            <a:fld id="{DA37AB8D-C4AC-4351-81D1-BE4A47CEEF66}" type="slidenum">
              <a:t>‹Nº›</a:t>
            </a:fld>
            <a:endParaRPr lang="es-ES"/>
          </a:p>
        </p:txBody>
      </p:sp>
    </p:spTree>
    <p:extLst>
      <p:ext uri="{BB962C8B-B14F-4D97-AF65-F5344CB8AC3E}">
        <p14:creationId xmlns:p14="http://schemas.microsoft.com/office/powerpoint/2010/main" val="1985881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47BECDD-8F5A-4BC4-8ECC-F3F7F2AEA379}"/>
              </a:ext>
            </a:extLst>
          </p:cNvPr>
          <p:cNvSpPr txBox="1">
            <a:spLocks noGrp="1"/>
          </p:cNvSpPr>
          <p:nvPr>
            <p:ph type="dt" sz="half" idx="7"/>
          </p:nvPr>
        </p:nvSpPr>
        <p:spPr/>
        <p:txBody>
          <a:bodyPr/>
          <a:lstStyle>
            <a:lvl1pPr>
              <a:defRPr/>
            </a:lvl1pPr>
          </a:lstStyle>
          <a:p>
            <a:pPr lvl="0"/>
            <a:fld id="{2A4B8112-D0C0-48C5-B63B-8AA4D62402F2}" type="datetime1">
              <a:rPr lang="es-ES"/>
              <a:pPr lvl="0"/>
              <a:t>09/08/2021</a:t>
            </a:fld>
            <a:endParaRPr lang="es-ES"/>
          </a:p>
        </p:txBody>
      </p:sp>
      <p:sp>
        <p:nvSpPr>
          <p:cNvPr id="3" name="Marcador de pie de página 2">
            <a:extLst>
              <a:ext uri="{FF2B5EF4-FFF2-40B4-BE49-F238E27FC236}">
                <a16:creationId xmlns:a16="http://schemas.microsoft.com/office/drawing/2014/main" id="{54DE005E-72F7-402B-8311-7E787763309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B063199-5032-4489-A7E1-865FCEEC2B81}"/>
              </a:ext>
            </a:extLst>
          </p:cNvPr>
          <p:cNvSpPr txBox="1">
            <a:spLocks noGrp="1"/>
          </p:cNvSpPr>
          <p:nvPr>
            <p:ph type="sldNum" sz="quarter" idx="8"/>
          </p:nvPr>
        </p:nvSpPr>
        <p:spPr/>
        <p:txBody>
          <a:bodyPr/>
          <a:lstStyle>
            <a:lvl1pPr>
              <a:defRPr/>
            </a:lvl1pPr>
          </a:lstStyle>
          <a:p>
            <a:pPr lvl="0"/>
            <a:fld id="{E6315187-E1CE-4867-8ECD-7367DD627D7B}" type="slidenum">
              <a:t>‹Nº›</a:t>
            </a:fld>
            <a:endParaRPr lang="es-ES"/>
          </a:p>
        </p:txBody>
      </p:sp>
    </p:spTree>
    <p:extLst>
      <p:ext uri="{BB962C8B-B14F-4D97-AF65-F5344CB8AC3E}">
        <p14:creationId xmlns:p14="http://schemas.microsoft.com/office/powerpoint/2010/main" val="361344927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B06E43-4906-4345-A688-E62C7520CF4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91566EB-2EEA-4D82-A139-EDE5937B96B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8AC9C89-04E8-4BCA-822D-BD06928EB2A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E646F99-DBBD-43FD-8C47-BAD59E32F6BD}"/>
              </a:ext>
            </a:extLst>
          </p:cNvPr>
          <p:cNvSpPr txBox="1">
            <a:spLocks noGrp="1"/>
          </p:cNvSpPr>
          <p:nvPr>
            <p:ph type="dt" sz="half" idx="7"/>
          </p:nvPr>
        </p:nvSpPr>
        <p:spPr/>
        <p:txBody>
          <a:bodyPr/>
          <a:lstStyle>
            <a:lvl1pPr>
              <a:defRPr/>
            </a:lvl1pPr>
          </a:lstStyle>
          <a:p>
            <a:pPr lvl="0"/>
            <a:fld id="{F5CCE1D1-F7ED-4653-8522-ED509164C3BC}" type="datetime1">
              <a:rPr lang="es-ES"/>
              <a:pPr lvl="0"/>
              <a:t>09/08/2021</a:t>
            </a:fld>
            <a:endParaRPr lang="es-ES"/>
          </a:p>
        </p:txBody>
      </p:sp>
      <p:sp>
        <p:nvSpPr>
          <p:cNvPr id="6" name="Marcador de pie de página 5">
            <a:extLst>
              <a:ext uri="{FF2B5EF4-FFF2-40B4-BE49-F238E27FC236}">
                <a16:creationId xmlns:a16="http://schemas.microsoft.com/office/drawing/2014/main" id="{CB0CA51E-9D67-4434-9E38-C05383322B4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95EC0FA-2049-4A55-8A03-916C210CEAB5}"/>
              </a:ext>
            </a:extLst>
          </p:cNvPr>
          <p:cNvSpPr txBox="1">
            <a:spLocks noGrp="1"/>
          </p:cNvSpPr>
          <p:nvPr>
            <p:ph type="sldNum" sz="quarter" idx="8"/>
          </p:nvPr>
        </p:nvSpPr>
        <p:spPr/>
        <p:txBody>
          <a:bodyPr/>
          <a:lstStyle>
            <a:lvl1pPr>
              <a:defRPr/>
            </a:lvl1pPr>
          </a:lstStyle>
          <a:p>
            <a:pPr lvl="0"/>
            <a:fld id="{58F5E057-1EB5-47E8-A4F7-0AA7C675CC0B}" type="slidenum">
              <a:t>‹Nº›</a:t>
            </a:fld>
            <a:endParaRPr lang="es-ES"/>
          </a:p>
        </p:txBody>
      </p:sp>
    </p:spTree>
    <p:extLst>
      <p:ext uri="{BB962C8B-B14F-4D97-AF65-F5344CB8AC3E}">
        <p14:creationId xmlns:p14="http://schemas.microsoft.com/office/powerpoint/2010/main" val="3108471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9EE444-CC7D-4DBE-88AA-8BF5B2B34A5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043D92F-CBAE-4A54-9641-44DA5DCC454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4153D86-EA32-4538-9895-267758B57FC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9A05D4-0319-472C-AC54-11B053DED6F3}"/>
              </a:ext>
            </a:extLst>
          </p:cNvPr>
          <p:cNvSpPr txBox="1">
            <a:spLocks noGrp="1"/>
          </p:cNvSpPr>
          <p:nvPr>
            <p:ph type="dt" sz="half" idx="7"/>
          </p:nvPr>
        </p:nvSpPr>
        <p:spPr/>
        <p:txBody>
          <a:bodyPr/>
          <a:lstStyle>
            <a:lvl1pPr>
              <a:defRPr/>
            </a:lvl1pPr>
          </a:lstStyle>
          <a:p>
            <a:pPr lvl="0"/>
            <a:fld id="{892557AB-3E62-40E3-9390-15622A390F6C}" type="datetime1">
              <a:rPr lang="es-ES"/>
              <a:pPr lvl="0"/>
              <a:t>09/08/2021</a:t>
            </a:fld>
            <a:endParaRPr lang="es-ES"/>
          </a:p>
        </p:txBody>
      </p:sp>
      <p:sp>
        <p:nvSpPr>
          <p:cNvPr id="6" name="Marcador de pie de página 5">
            <a:extLst>
              <a:ext uri="{FF2B5EF4-FFF2-40B4-BE49-F238E27FC236}">
                <a16:creationId xmlns:a16="http://schemas.microsoft.com/office/drawing/2014/main" id="{1B541A39-F735-4921-8D5E-8914C5EB51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05AE92-A2E6-40A2-AE25-AE9F586F6C83}"/>
              </a:ext>
            </a:extLst>
          </p:cNvPr>
          <p:cNvSpPr txBox="1">
            <a:spLocks noGrp="1"/>
          </p:cNvSpPr>
          <p:nvPr>
            <p:ph type="sldNum" sz="quarter" idx="8"/>
          </p:nvPr>
        </p:nvSpPr>
        <p:spPr/>
        <p:txBody>
          <a:bodyPr/>
          <a:lstStyle>
            <a:lvl1pPr>
              <a:defRPr/>
            </a:lvl1pPr>
          </a:lstStyle>
          <a:p>
            <a:pPr lvl="0"/>
            <a:fld id="{53ADD3E5-F07B-4526-9E2E-6CE7E33F732B}" type="slidenum">
              <a:t>‹Nº›</a:t>
            </a:fld>
            <a:endParaRPr lang="es-ES"/>
          </a:p>
        </p:txBody>
      </p:sp>
    </p:spTree>
    <p:extLst>
      <p:ext uri="{BB962C8B-B14F-4D97-AF65-F5344CB8AC3E}">
        <p14:creationId xmlns:p14="http://schemas.microsoft.com/office/powerpoint/2010/main" val="1805942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39C42B-DB8D-46FD-B7E8-D0B9B30D566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F9C550B-A0A8-4FBB-BAB3-306DDAA7CBF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DA0B0F-5724-46E3-87E8-FFD7C08D2550}"/>
              </a:ext>
            </a:extLst>
          </p:cNvPr>
          <p:cNvSpPr txBox="1">
            <a:spLocks noGrp="1"/>
          </p:cNvSpPr>
          <p:nvPr>
            <p:ph type="dt" sz="half" idx="7"/>
          </p:nvPr>
        </p:nvSpPr>
        <p:spPr/>
        <p:txBody>
          <a:bodyPr/>
          <a:lstStyle>
            <a:lvl1pPr>
              <a:defRPr/>
            </a:lvl1pPr>
          </a:lstStyle>
          <a:p>
            <a:pPr lvl="0"/>
            <a:fld id="{AE5BAEBC-5CE9-4106-ABED-2463DB54DD4D}" type="datetime1">
              <a:rPr lang="es-ES"/>
              <a:pPr lvl="0"/>
              <a:t>09/08/2021</a:t>
            </a:fld>
            <a:endParaRPr lang="es-ES"/>
          </a:p>
        </p:txBody>
      </p:sp>
      <p:sp>
        <p:nvSpPr>
          <p:cNvPr id="5" name="Marcador de pie de página 4">
            <a:extLst>
              <a:ext uri="{FF2B5EF4-FFF2-40B4-BE49-F238E27FC236}">
                <a16:creationId xmlns:a16="http://schemas.microsoft.com/office/drawing/2014/main" id="{ECC28BC6-DD76-48F1-AA2B-6596C6BC8AA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484C8E-642F-4E7D-8E84-050DA59C3DE8}"/>
              </a:ext>
            </a:extLst>
          </p:cNvPr>
          <p:cNvSpPr txBox="1">
            <a:spLocks noGrp="1"/>
          </p:cNvSpPr>
          <p:nvPr>
            <p:ph type="sldNum" sz="quarter" idx="8"/>
          </p:nvPr>
        </p:nvSpPr>
        <p:spPr/>
        <p:txBody>
          <a:bodyPr/>
          <a:lstStyle>
            <a:lvl1pPr>
              <a:defRPr/>
            </a:lvl1pPr>
          </a:lstStyle>
          <a:p>
            <a:pPr lvl="0"/>
            <a:fld id="{E3B8450B-FEA9-4865-B4EC-B7955747BDF0}" type="slidenum">
              <a:t>‹Nº›</a:t>
            </a:fld>
            <a:endParaRPr lang="es-ES"/>
          </a:p>
        </p:txBody>
      </p:sp>
    </p:spTree>
    <p:extLst>
      <p:ext uri="{BB962C8B-B14F-4D97-AF65-F5344CB8AC3E}">
        <p14:creationId xmlns:p14="http://schemas.microsoft.com/office/powerpoint/2010/main" val="381665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8DF8678-DA5D-4AEA-BE61-4EEA5A3D06D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606FA22-6E80-4F30-B6BB-B1594A1D90C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5FDF87F-91FF-4F90-93D2-8AE3B52F253C}"/>
              </a:ext>
            </a:extLst>
          </p:cNvPr>
          <p:cNvSpPr txBox="1">
            <a:spLocks noGrp="1"/>
          </p:cNvSpPr>
          <p:nvPr>
            <p:ph type="dt" sz="half" idx="7"/>
          </p:nvPr>
        </p:nvSpPr>
        <p:spPr/>
        <p:txBody>
          <a:bodyPr/>
          <a:lstStyle>
            <a:lvl1pPr>
              <a:defRPr/>
            </a:lvl1pPr>
          </a:lstStyle>
          <a:p>
            <a:pPr lvl="0"/>
            <a:fld id="{7B1A89EE-CD33-4264-8F60-9AA17B6EE7E3}" type="datetime1">
              <a:rPr lang="es-ES"/>
              <a:pPr lvl="0"/>
              <a:t>09/08/2021</a:t>
            </a:fld>
            <a:endParaRPr lang="es-ES"/>
          </a:p>
        </p:txBody>
      </p:sp>
      <p:sp>
        <p:nvSpPr>
          <p:cNvPr id="5" name="Marcador de pie de página 4">
            <a:extLst>
              <a:ext uri="{FF2B5EF4-FFF2-40B4-BE49-F238E27FC236}">
                <a16:creationId xmlns:a16="http://schemas.microsoft.com/office/drawing/2014/main" id="{EE058B54-542F-439D-9B7C-DF6811D078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14FFED-58FF-45D3-B70B-1E9C2A0EDF2E}"/>
              </a:ext>
            </a:extLst>
          </p:cNvPr>
          <p:cNvSpPr txBox="1">
            <a:spLocks noGrp="1"/>
          </p:cNvSpPr>
          <p:nvPr>
            <p:ph type="sldNum" sz="quarter" idx="8"/>
          </p:nvPr>
        </p:nvSpPr>
        <p:spPr/>
        <p:txBody>
          <a:bodyPr/>
          <a:lstStyle>
            <a:lvl1pPr>
              <a:defRPr/>
            </a:lvl1pPr>
          </a:lstStyle>
          <a:p>
            <a:pPr lvl="0"/>
            <a:fld id="{F5F05B8B-CDC0-4906-A1A0-C4BCC5175ABD}" type="slidenum">
              <a:t>‹Nº›</a:t>
            </a:fld>
            <a:endParaRPr lang="es-ES"/>
          </a:p>
        </p:txBody>
      </p:sp>
    </p:spTree>
    <p:extLst>
      <p:ext uri="{BB962C8B-B14F-4D97-AF65-F5344CB8AC3E}">
        <p14:creationId xmlns:p14="http://schemas.microsoft.com/office/powerpoint/2010/main" val="465002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8758C5-BBFA-48BC-9C79-EB811FDA072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96B1030-8BB5-43F8-8BBC-8CC12D3AAC5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116372F-227B-422F-8C45-0785FAAB049E}"/>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BDBFEA06-932D-4BDD-AE4B-0E09BEF0FCE5}"/>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309F32FD-7858-474E-9B8A-BEEA433DF425}"/>
              </a:ext>
            </a:extLst>
          </p:cNvPr>
          <p:cNvSpPr txBox="1">
            <a:spLocks noGrp="1"/>
          </p:cNvSpPr>
          <p:nvPr>
            <p:ph type="sldNum" sz="quarter" idx="8"/>
          </p:nvPr>
        </p:nvSpPr>
        <p:spPr/>
        <p:txBody>
          <a:bodyPr/>
          <a:lstStyle>
            <a:lvl1pPr>
              <a:defRPr sz="1400"/>
            </a:lvl1pPr>
          </a:lstStyle>
          <a:p>
            <a:pPr lvl="0"/>
            <a:fld id="{435A58FA-02B7-4F0A-8252-375B430B1847}" type="slidenum">
              <a:t>‹Nº›</a:t>
            </a:fld>
            <a:endParaRPr lang="es-ES"/>
          </a:p>
        </p:txBody>
      </p:sp>
    </p:spTree>
    <p:extLst>
      <p:ext uri="{BB962C8B-B14F-4D97-AF65-F5344CB8AC3E}">
        <p14:creationId xmlns:p14="http://schemas.microsoft.com/office/powerpoint/2010/main" val="26958616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8AC30A-3415-456E-AE35-ABF791B332A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03237FE-8837-461A-8D5C-30C1998A7D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1966699-9C91-40DD-9248-8A20C2F7B0F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712091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825C92D-97A7-4DA6-AC08-D0303AA6600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C493E3-D8B0-4E33-AA2E-94EC5B1968B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24261EB-ED5F-45D7-A897-0701B5663DA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C698617-B08F-469A-8486-A027D93E7183}" type="datetime1">
              <a:rPr lang="es-ES"/>
              <a:pPr lvl="0"/>
              <a:t>09/08/2021</a:t>
            </a:fld>
            <a:endParaRPr lang="es-ES"/>
          </a:p>
        </p:txBody>
      </p:sp>
      <p:sp>
        <p:nvSpPr>
          <p:cNvPr id="5" name="Marcador de pie de página 4">
            <a:extLst>
              <a:ext uri="{FF2B5EF4-FFF2-40B4-BE49-F238E27FC236}">
                <a16:creationId xmlns:a16="http://schemas.microsoft.com/office/drawing/2014/main" id="{EDF82E5C-F176-4538-A511-EC22FC67F98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7226C7D-FA9E-4B70-97CB-16E1EE963FF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C8C533E-2ECE-494F-B10E-94FE720CA3D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35D1C0C-1204-4673-872E-ECBA6335268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530F4EB-341E-4658-AC16-8D12632DBF3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E4912BC-471E-4B25-8CB4-27450F5C1AB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D9B296F-4FB6-4121-8B78-FC49AAF8DB6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02B6E99-6C7C-4F08-91FE-9D51BEA2337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297FEA2-E0FA-477B-AD28-2DF4E5F7AEC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2F3E99D-5CCE-44EF-B37E-E208868A317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61947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A3685D5-89D5-404B-A6AE-A3D3972CA5EC}"/>
              </a:ext>
            </a:extLst>
          </p:cNvPr>
          <p:cNvSpPr txBox="1"/>
          <p:nvPr/>
        </p:nvSpPr>
        <p:spPr>
          <a:xfrm>
            <a:off x="0" y="26632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SANTUARIO DE LLUC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ESCORCA · MALLORCA · ILLES BALEARS · ESPAÑA</a:t>
            </a:r>
            <a:endParaRPr lang="es-ES" sz="2800" b="0" i="0" u="none" strike="noStrike" kern="1200" cap="none" spc="0" baseline="0">
              <a:solidFill>
                <a:srgbClr val="FFFFFF"/>
              </a:solidFill>
              <a:uFillTx/>
              <a:latin typeface="Calibri"/>
            </a:endParaRPr>
          </a:p>
        </p:txBody>
      </p:sp>
      <p:pic>
        <p:nvPicPr>
          <p:cNvPr id="3" name="06 Santuary of the heart">
            <a:extLst>
              <a:ext uri="{FF2B5EF4-FFF2-40B4-BE49-F238E27FC236}">
                <a16:creationId xmlns:a16="http://schemas.microsoft.com/office/drawing/2014/main" id="{36E3EEF5-DBD1-47EB-96D5-668873F867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90989" y="599562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1EDA05-E8B4-4C99-B94D-57293F40C765}"/>
              </a:ext>
            </a:extLst>
          </p:cNvPr>
          <p:cNvPicPr>
            <a:picLocks noChangeAspect="1"/>
          </p:cNvPicPr>
          <p:nvPr/>
        </p:nvPicPr>
        <p:blipFill>
          <a:blip r:embed="rId3"/>
          <a:stretch>
            <a:fillRect/>
          </a:stretch>
        </p:blipFill>
        <p:spPr>
          <a:xfrm>
            <a:off x="2496" y="8878"/>
            <a:ext cx="1220209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9AB061-822E-4D74-B951-1946FB0F003F}"/>
              </a:ext>
            </a:extLst>
          </p:cNvPr>
          <p:cNvSpPr txBox="1"/>
          <p:nvPr/>
        </p:nvSpPr>
        <p:spPr>
          <a:xfrm>
            <a:off x="603677" y="514907"/>
            <a:ext cx="10910657"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Santuario de Santa María de Lluc, cuyo topónimo proviene del latín "Lucus" para referirse a "bosque sagrado", se encuentra situado en el término municipal de Escorca, a unos 400 metros de altitud, en plena sierra de Tramontana de la isla de Mallorca, la mayor de las Baleares (España). Está considerado como el lugar sagrado y de peregrinaje por excelencia de la isla, por residir en él la Virgen de Lluc, patrona de Mallorca. El monasterio es el primer santuario mariano de Baleares. Además, cuenta con un jardín botánico que se instauró en 1956, llamado Jardín Botánico de Lluc.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primeras noticias sobre el asentamiento de una capilla en Lluch se remontan al año 1268 por considerarse este lugar sagrado desde tiempos antiguos. Restos correspondientes a la Edad del bronce y del hierro, así como múltiples objetos de esos períodos históricos muestran que la zona del monasterio ha sido habitada desde tiempos pretéritos. También existen varias cuevas prehistóricas en sus cercanías conocidas como "Ses Cometes des Morts" (las cometas de los muertos en mallorquín) con restos humanos hallados en ataúdes de madera que todavía pueden ser observados en el museo del monasterio. Durante la época islámica la montaña perteneció a Al-Yibal y gracias a la dificultad presentada por el terreno, pudieron resistir el asedio de las tropas cristianas hasta el año 1232. Después de la derrota, el rey Jaime I repartió los territorios de la isla llevándose la Orden del Temple a cambio de su participación en la conquista, las tierras de la alquería de Lluch.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cambio de un tributo anual a la orden, los templarios arrendaban la propiedad a los distintos pobladores para su cultivo conservando ellos el dominio directo de los territorios. En 1314 y con la disolución de la Orden del Temple sus propiedades en lluch fueron traspasadas a la Orden de Malta. El 1707, el rey Carlos III de Austria le concedió al Monasterio de Lluc el título de "Capilla Real" y, en 1962, el papa Juan XXIII declaró basílica menor a la iglesia del monasterio en donde se encuentra la imagen de la Virgen de Lluc. Desde finales del siglo XIX, la congregación de Misioneros de los Sagrados Corazones es la comunidad religiosa encargada de gestionar el santuario. A la Virgen de Lluc se la conoce popularmente como "La Moreneta" (La Morenita). En España existen otras vírgenes negras conocidas con el nombre de "morenita" o "moreneta", como la Virgen de Montserrat (Barcelona) o la Virgen de Candelaria (Tenerife).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3E0820-44C8-4A36-9AF1-C47D664A6490}"/>
              </a:ext>
            </a:extLst>
          </p:cNvPr>
          <p:cNvPicPr>
            <a:picLocks noChangeAspect="1"/>
          </p:cNvPicPr>
          <p:nvPr/>
        </p:nvPicPr>
        <p:blipFill>
          <a:blip r:embed="rId3"/>
          <a:stretch>
            <a:fillRect/>
          </a:stretch>
        </p:blipFill>
        <p:spPr>
          <a:xfrm>
            <a:off x="1021165" y="0"/>
            <a:ext cx="1024414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6CC9B6-AE9B-4ADD-A471-9FFEF456BF26}"/>
              </a:ext>
            </a:extLst>
          </p:cNvPr>
          <p:cNvPicPr>
            <a:picLocks noChangeAspect="1"/>
          </p:cNvPicPr>
          <p:nvPr/>
        </p:nvPicPr>
        <p:blipFill>
          <a:blip r:embed="rId2"/>
          <a:stretch>
            <a:fillRect/>
          </a:stretch>
        </p:blipFill>
        <p:spPr>
          <a:xfrm>
            <a:off x="-6382" y="-17757"/>
            <a:ext cx="12202091"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3A7C93-2360-4FFF-9451-44916E13F17C}"/>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4B2662-EA3E-41EC-9716-3E5412689312}"/>
              </a:ext>
            </a:extLst>
          </p:cNvPr>
          <p:cNvPicPr>
            <a:picLocks noChangeAspect="1"/>
          </p:cNvPicPr>
          <p:nvPr/>
        </p:nvPicPr>
        <p:blipFill>
          <a:blip r:embed="rId2"/>
          <a:stretch>
            <a:fillRect/>
          </a:stretch>
        </p:blipFill>
        <p:spPr>
          <a:xfrm>
            <a:off x="956617" y="0"/>
            <a:ext cx="10276822"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1DC203-1D31-4B03-B715-15CDD5A953F4}"/>
              </a:ext>
            </a:extLst>
          </p:cNvPr>
          <p:cNvPicPr>
            <a:picLocks noChangeAspect="1"/>
          </p:cNvPicPr>
          <p:nvPr/>
        </p:nvPicPr>
        <p:blipFill>
          <a:blip r:embed="rId2"/>
          <a:stretch>
            <a:fillRect/>
          </a:stretch>
        </p:blipFill>
        <p:spPr>
          <a:xfrm>
            <a:off x="1547439" y="0"/>
            <a:ext cx="914772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BBACE2-C76D-4A1C-9674-FD9F0E15177C}"/>
              </a:ext>
            </a:extLst>
          </p:cNvPr>
          <p:cNvPicPr>
            <a:picLocks noChangeAspect="1"/>
          </p:cNvPicPr>
          <p:nvPr/>
        </p:nvPicPr>
        <p:blipFill>
          <a:blip r:embed="rId2"/>
          <a:stretch>
            <a:fillRect/>
          </a:stretch>
        </p:blipFill>
        <p:spPr>
          <a:xfrm>
            <a:off x="0" y="12701"/>
            <a:ext cx="12191996" cy="683259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48861D-BE89-4DE8-AFCB-614B5260DB7D}"/>
              </a:ext>
            </a:extLst>
          </p:cNvPr>
          <p:cNvPicPr>
            <a:picLocks noChangeAspect="1"/>
          </p:cNvPicPr>
          <p:nvPr/>
        </p:nvPicPr>
        <p:blipFill>
          <a:blip r:embed="rId2"/>
          <a:stretch>
            <a:fillRect/>
          </a:stretch>
        </p:blipFill>
        <p:spPr>
          <a:xfrm>
            <a:off x="-41660" y="0"/>
            <a:ext cx="1218373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AD6B8-4B42-4688-B9A0-47CFCE390738}"/>
              </a:ext>
            </a:extLst>
          </p:cNvPr>
          <p:cNvPicPr>
            <a:picLocks noChangeAspect="1"/>
          </p:cNvPicPr>
          <p:nvPr/>
        </p:nvPicPr>
        <p:blipFill>
          <a:blip r:embed="rId2"/>
          <a:stretch>
            <a:fillRect/>
          </a:stretch>
        </p:blipFill>
        <p:spPr>
          <a:xfrm>
            <a:off x="956599" y="0"/>
            <a:ext cx="1031021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8E2D87-85AF-479E-A88B-77707551CD94}"/>
              </a:ext>
            </a:extLst>
          </p:cNvPr>
          <p:cNvPicPr>
            <a:picLocks noChangeAspect="1"/>
          </p:cNvPicPr>
          <p:nvPr/>
        </p:nvPicPr>
        <p:blipFill>
          <a:blip r:embed="rId2"/>
          <a:stretch>
            <a:fillRect/>
          </a:stretch>
        </p:blipFill>
        <p:spPr>
          <a:xfrm>
            <a:off x="78053" y="-1448446"/>
            <a:ext cx="12004462" cy="900334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97535A-8166-431D-8089-440CB817F500}"/>
              </a:ext>
            </a:extLst>
          </p:cNvPr>
          <p:cNvPicPr>
            <a:picLocks noChangeAspect="1"/>
          </p:cNvPicPr>
          <p:nvPr/>
        </p:nvPicPr>
        <p:blipFill>
          <a:blip r:embed="rId2"/>
          <a:stretch>
            <a:fillRect/>
          </a:stretch>
        </p:blipFill>
        <p:spPr>
          <a:xfrm>
            <a:off x="0" y="-1615735"/>
            <a:ext cx="12126900" cy="845597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E2A6BD-1274-4805-B22A-71CB4879E48C}"/>
              </a:ext>
            </a:extLst>
          </p:cNvPr>
          <p:cNvPicPr>
            <a:picLocks noChangeAspect="1"/>
          </p:cNvPicPr>
          <p:nvPr/>
        </p:nvPicPr>
        <p:blipFill>
          <a:blip r:embed="rId2"/>
          <a:stretch>
            <a:fillRect/>
          </a:stretch>
        </p:blipFill>
        <p:spPr>
          <a:xfrm>
            <a:off x="2148949" y="0"/>
            <a:ext cx="789409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33BA8C-948C-41C4-9CA3-89C9C8BC98F1}"/>
              </a:ext>
            </a:extLst>
          </p:cNvPr>
          <p:cNvPicPr>
            <a:picLocks noChangeAspect="1"/>
          </p:cNvPicPr>
          <p:nvPr/>
        </p:nvPicPr>
        <p:blipFill>
          <a:blip r:embed="rId2"/>
          <a:stretch>
            <a:fillRect/>
          </a:stretch>
        </p:blipFill>
        <p:spPr>
          <a:xfrm>
            <a:off x="1308808" y="-33293"/>
            <a:ext cx="9553834" cy="689129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9661FA-11B9-4DE9-886F-42706FA0ADF7}"/>
              </a:ext>
            </a:extLst>
          </p:cNvPr>
          <p:cNvPicPr>
            <a:picLocks noChangeAspect="1"/>
          </p:cNvPicPr>
          <p:nvPr/>
        </p:nvPicPr>
        <p:blipFill>
          <a:blip r:embed="rId2"/>
          <a:stretch>
            <a:fillRect/>
          </a:stretch>
        </p:blipFill>
        <p:spPr>
          <a:xfrm>
            <a:off x="1394075" y="0"/>
            <a:ext cx="945156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4D1B5F-9068-42C4-85E5-4233975576DE}"/>
              </a:ext>
            </a:extLst>
          </p:cNvPr>
          <p:cNvPicPr>
            <a:picLocks noChangeAspect="1"/>
          </p:cNvPicPr>
          <p:nvPr/>
        </p:nvPicPr>
        <p:blipFill>
          <a:blip r:embed="rId2"/>
          <a:stretch>
            <a:fillRect/>
          </a:stretch>
        </p:blipFill>
        <p:spPr>
          <a:xfrm>
            <a:off x="1393426" y="0"/>
            <a:ext cx="952848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DB6BE4-3475-42DD-8272-388F27AD4553}"/>
              </a:ext>
            </a:extLst>
          </p:cNvPr>
          <p:cNvPicPr>
            <a:picLocks noChangeAspect="1"/>
          </p:cNvPicPr>
          <p:nvPr/>
        </p:nvPicPr>
        <p:blipFill>
          <a:blip r:embed="rId2"/>
          <a:stretch>
            <a:fillRect/>
          </a:stretch>
        </p:blipFill>
        <p:spPr>
          <a:xfrm>
            <a:off x="881426" y="-985421"/>
            <a:ext cx="10463223" cy="784342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B96748-099C-47A5-AB1F-BCB78F4EC30D}"/>
              </a:ext>
            </a:extLst>
          </p:cNvPr>
          <p:cNvPicPr>
            <a:picLocks noChangeAspect="1"/>
          </p:cNvPicPr>
          <p:nvPr/>
        </p:nvPicPr>
        <p:blipFill>
          <a:blip r:embed="rId2"/>
          <a:stretch>
            <a:fillRect/>
          </a:stretch>
        </p:blipFill>
        <p:spPr>
          <a:xfrm>
            <a:off x="1300578" y="0"/>
            <a:ext cx="9599718" cy="71997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2C24B3-51FC-40CF-9021-21FD62CBEBC4}"/>
              </a:ext>
            </a:extLst>
          </p:cNvPr>
          <p:cNvPicPr>
            <a:picLocks noChangeAspect="1"/>
          </p:cNvPicPr>
          <p:nvPr/>
        </p:nvPicPr>
        <p:blipFill>
          <a:blip r:embed="rId2"/>
          <a:stretch>
            <a:fillRect/>
          </a:stretch>
        </p:blipFill>
        <p:spPr>
          <a:xfrm>
            <a:off x="868158" y="0"/>
            <a:ext cx="1047022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B736A0-6828-4FE0-B005-C43AFE987D4B}"/>
              </a:ext>
            </a:extLst>
          </p:cNvPr>
          <p:cNvPicPr>
            <a:picLocks noChangeAspect="1"/>
          </p:cNvPicPr>
          <p:nvPr/>
        </p:nvPicPr>
        <p:blipFill>
          <a:blip r:embed="rId2"/>
          <a:stretch>
            <a:fillRect/>
          </a:stretch>
        </p:blipFill>
        <p:spPr>
          <a:xfrm>
            <a:off x="958099" y="0"/>
            <a:ext cx="10275789" cy="6858000"/>
          </a:xfrm>
          <a:prstGeom prst="rect">
            <a:avLst/>
          </a:prstGeom>
          <a:noFill/>
          <a:ln cap="flat">
            <a:noFill/>
          </a:ln>
        </p:spPr>
      </p:pic>
      <p:sp>
        <p:nvSpPr>
          <p:cNvPr id="3" name="CuadroTexto 3">
            <a:extLst>
              <a:ext uri="{FF2B5EF4-FFF2-40B4-BE49-F238E27FC236}">
                <a16:creationId xmlns:a16="http://schemas.microsoft.com/office/drawing/2014/main" id="{B203D379-6634-4F22-854D-68067E30D55E}"/>
              </a:ext>
            </a:extLst>
          </p:cNvPr>
          <p:cNvSpPr txBox="1"/>
          <p:nvPr/>
        </p:nvSpPr>
        <p:spPr>
          <a:xfrm>
            <a:off x="7883371" y="6196614"/>
            <a:ext cx="3089428"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Estatua del obispo Campins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B94E0-3762-4398-89F4-D8A8A2211EA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DFB712-F778-497D-87D1-141CED9D634F}"/>
              </a:ext>
            </a:extLst>
          </p:cNvPr>
          <p:cNvPicPr>
            <a:picLocks noChangeAspect="1"/>
          </p:cNvPicPr>
          <p:nvPr/>
        </p:nvPicPr>
        <p:blipFill>
          <a:blip r:embed="rId2"/>
          <a:stretch>
            <a:fillRect/>
          </a:stretch>
        </p:blipFill>
        <p:spPr>
          <a:xfrm>
            <a:off x="320" y="0"/>
            <a:ext cx="1217676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FDD795-58E7-4EC7-B660-D1F1A6CA5033}"/>
              </a:ext>
            </a:extLst>
          </p:cNvPr>
          <p:cNvPicPr>
            <a:picLocks noChangeAspect="1"/>
          </p:cNvPicPr>
          <p:nvPr/>
        </p:nvPicPr>
        <p:blipFill>
          <a:blip r:embed="rId2"/>
          <a:stretch>
            <a:fillRect/>
          </a:stretch>
        </p:blipFill>
        <p:spPr>
          <a:xfrm>
            <a:off x="1322542" y="0"/>
            <a:ext cx="9639879" cy="722642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1A14E9-1FE4-47FA-947C-26B1B4A9FD9D}"/>
              </a:ext>
            </a:extLst>
          </p:cNvPr>
          <p:cNvPicPr>
            <a:picLocks noChangeAspect="1"/>
          </p:cNvPicPr>
          <p:nvPr/>
        </p:nvPicPr>
        <p:blipFill>
          <a:blip r:embed="rId2"/>
          <a:stretch>
            <a:fillRect/>
          </a:stretch>
        </p:blipFill>
        <p:spPr>
          <a:xfrm>
            <a:off x="860395" y="0"/>
            <a:ext cx="1046135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8F9DD0-DEAE-4ECB-9BA9-621B507180E6}"/>
              </a:ext>
            </a:extLst>
          </p:cNvPr>
          <p:cNvPicPr>
            <a:picLocks noChangeAspect="1"/>
          </p:cNvPicPr>
          <p:nvPr/>
        </p:nvPicPr>
        <p:blipFill>
          <a:blip r:embed="rId2"/>
          <a:stretch>
            <a:fillRect/>
          </a:stretch>
        </p:blipFill>
        <p:spPr>
          <a:xfrm>
            <a:off x="1390838"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A33989-034C-4E20-98DB-B937C062B022}"/>
              </a:ext>
            </a:extLst>
          </p:cNvPr>
          <p:cNvPicPr>
            <a:picLocks noChangeAspect="1"/>
          </p:cNvPicPr>
          <p:nvPr/>
        </p:nvPicPr>
        <p:blipFill>
          <a:blip r:embed="rId2"/>
          <a:stretch>
            <a:fillRect/>
          </a:stretch>
        </p:blipFill>
        <p:spPr>
          <a:xfrm>
            <a:off x="0" y="408371"/>
            <a:ext cx="12137233" cy="609895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724D3B-5B32-4D77-BBB4-366A617C2DEA}"/>
              </a:ext>
            </a:extLst>
          </p:cNvPr>
          <p:cNvPicPr>
            <a:picLocks noChangeAspect="1"/>
          </p:cNvPicPr>
          <p:nvPr/>
        </p:nvPicPr>
        <p:blipFill>
          <a:blip r:embed="rId2"/>
          <a:stretch>
            <a:fillRect/>
          </a:stretch>
        </p:blipFill>
        <p:spPr>
          <a:xfrm>
            <a:off x="832652"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3FCD65-DD75-41AC-9690-65FC3F9C86A2}"/>
              </a:ext>
            </a:extLst>
          </p:cNvPr>
          <p:cNvPicPr>
            <a:picLocks noChangeAspect="1"/>
          </p:cNvPicPr>
          <p:nvPr/>
        </p:nvPicPr>
        <p:blipFill>
          <a:blip r:embed="rId2"/>
          <a:stretch>
            <a:fillRect/>
          </a:stretch>
        </p:blipFill>
        <p:spPr>
          <a:xfrm>
            <a:off x="6967417" y="0"/>
            <a:ext cx="4365016" cy="6858000"/>
          </a:xfrm>
          <a:prstGeom prst="rect">
            <a:avLst/>
          </a:prstGeom>
          <a:noFill/>
          <a:ln cap="flat">
            <a:noFill/>
          </a:ln>
        </p:spPr>
      </p:pic>
      <p:sp>
        <p:nvSpPr>
          <p:cNvPr id="3" name="CuadroTexto 3">
            <a:extLst>
              <a:ext uri="{FF2B5EF4-FFF2-40B4-BE49-F238E27FC236}">
                <a16:creationId xmlns:a16="http://schemas.microsoft.com/office/drawing/2014/main" id="{C2696C0B-D17D-40D7-A01C-E4294A038D3A}"/>
              </a:ext>
            </a:extLst>
          </p:cNvPr>
          <p:cNvSpPr txBox="1"/>
          <p:nvPr/>
        </p:nvSpPr>
        <p:spPr>
          <a:xfrm>
            <a:off x="790114" y="1908700"/>
            <a:ext cx="5788243" cy="317009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LA LEYENDA DE LA VIRGEN  DE LLUCH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Cuenta la leyenda que un pastor y un monje hallaron la imagen de la Virgen de Lluch en un roquedal junto al torrente que pasa por detrás de la sacristía actual del santuario. Ese mismo día, la trasladaron al oratorio de Sant Pere d'Escorca (San Pedro de Escorca), por entonces la sede parroquial. Cuando al día siguiente los habitantes de la comarca se acercaron a venerarla, había desaparecido y fue hallada de nuevo cerca del lugar donde se halló por primera vez, en el torrente. Hecho que sucedió dos veces más, por lo que los habitantes del lugar construyeron un pequeño oratorio para venerar la imagen.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BC61CE-1DAE-4315-8BEC-5427293D7D50}"/>
              </a:ext>
            </a:extLst>
          </p:cNvPr>
          <p:cNvPicPr>
            <a:picLocks noChangeAspect="1"/>
          </p:cNvPicPr>
          <p:nvPr/>
        </p:nvPicPr>
        <p:blipFill>
          <a:blip r:embed="rId2"/>
          <a:stretch>
            <a:fillRect/>
          </a:stretch>
        </p:blipFill>
        <p:spPr>
          <a:xfrm>
            <a:off x="1470739"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38ED5D-A426-44E5-9B9D-D63573CBDDF7}"/>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A79D17-3154-422D-8DB6-8586716093F1}"/>
              </a:ext>
            </a:extLst>
          </p:cNvPr>
          <p:cNvPicPr>
            <a:picLocks noChangeAspect="1"/>
          </p:cNvPicPr>
          <p:nvPr/>
        </p:nvPicPr>
        <p:blipFill>
          <a:blip r:embed="rId2"/>
          <a:stretch>
            <a:fillRect/>
          </a:stretch>
        </p:blipFill>
        <p:spPr>
          <a:xfrm>
            <a:off x="908483" y="0"/>
            <a:ext cx="1032734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9A49F1-4130-4F39-93BA-A58C90A8CD0E}"/>
              </a:ext>
            </a:extLst>
          </p:cNvPr>
          <p:cNvPicPr>
            <a:picLocks noChangeAspect="1"/>
          </p:cNvPicPr>
          <p:nvPr/>
        </p:nvPicPr>
        <p:blipFill>
          <a:blip r:embed="rId2"/>
          <a:stretch>
            <a:fillRect/>
          </a:stretch>
        </p:blipFill>
        <p:spPr>
          <a:xfrm>
            <a:off x="0" y="0"/>
            <a:ext cx="12191996" cy="6853492"/>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544BE7F-42C2-4204-BB09-AE00DC3ECFB0}"/>
              </a:ext>
            </a:extLst>
          </p:cNvPr>
          <p:cNvPicPr>
            <a:picLocks noChangeAspect="1"/>
          </p:cNvPicPr>
          <p:nvPr/>
        </p:nvPicPr>
        <p:blipFill>
          <a:blip r:embed="rId2"/>
          <a:stretch>
            <a:fillRect/>
          </a:stretch>
        </p:blipFill>
        <p:spPr>
          <a:xfrm>
            <a:off x="1588870" y="0"/>
            <a:ext cx="914841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E6FE51-5633-41C6-B231-6987006B0F27}"/>
              </a:ext>
            </a:extLst>
          </p:cNvPr>
          <p:cNvPicPr>
            <a:picLocks noChangeAspect="1"/>
          </p:cNvPicPr>
          <p:nvPr/>
        </p:nvPicPr>
        <p:blipFill>
          <a:blip r:embed="rId2"/>
          <a:stretch>
            <a:fillRect/>
          </a:stretch>
        </p:blipFill>
        <p:spPr>
          <a:xfrm>
            <a:off x="948799" y="0"/>
            <a:ext cx="10379107" cy="6900702"/>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76BC4-22A8-4C15-8041-45E277F72491}"/>
              </a:ext>
            </a:extLst>
          </p:cNvPr>
          <p:cNvPicPr>
            <a:picLocks noChangeAspect="1"/>
          </p:cNvPicPr>
          <p:nvPr/>
        </p:nvPicPr>
        <p:blipFill>
          <a:blip r:embed="rId2"/>
          <a:stretch>
            <a:fillRect/>
          </a:stretch>
        </p:blipFill>
        <p:spPr>
          <a:xfrm>
            <a:off x="1541751"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6FBA28-EE79-4B0C-9AF5-61257EBE0730}"/>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C56F30-EB91-4245-A881-38ED001C4355}"/>
              </a:ext>
            </a:extLst>
          </p:cNvPr>
          <p:cNvPicPr>
            <a:picLocks noChangeAspect="1"/>
          </p:cNvPicPr>
          <p:nvPr/>
        </p:nvPicPr>
        <p:blipFill>
          <a:blip r:embed="rId2"/>
          <a:stretch>
            <a:fillRect/>
          </a:stretch>
        </p:blipFill>
        <p:spPr>
          <a:xfrm>
            <a:off x="0" y="0"/>
            <a:ext cx="12118021" cy="69379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8220F0-5D6A-4906-BCE4-743A24039114}"/>
              </a:ext>
            </a:extLst>
          </p:cNvPr>
          <p:cNvPicPr>
            <a:picLocks noChangeAspect="1"/>
          </p:cNvPicPr>
          <p:nvPr/>
        </p:nvPicPr>
        <p:blipFill>
          <a:blip r:embed="rId2"/>
          <a:stretch>
            <a:fillRect/>
          </a:stretch>
        </p:blipFill>
        <p:spPr>
          <a:xfrm>
            <a:off x="1584664" y="0"/>
            <a:ext cx="9144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0B59BE-BC53-4CCF-BACA-03447DD451E9}"/>
              </a:ext>
            </a:extLst>
          </p:cNvPr>
          <p:cNvPicPr>
            <a:picLocks noChangeAspect="1"/>
          </p:cNvPicPr>
          <p:nvPr/>
        </p:nvPicPr>
        <p:blipFill>
          <a:blip r:embed="rId2"/>
          <a:stretch>
            <a:fillRect/>
          </a:stretch>
        </p:blipFill>
        <p:spPr>
          <a:xfrm>
            <a:off x="920316" y="0"/>
            <a:ext cx="1026694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D34667-65E9-4280-824A-F253F8FAB228}"/>
              </a:ext>
            </a:extLst>
          </p:cNvPr>
          <p:cNvPicPr>
            <a:picLocks noChangeAspect="1"/>
          </p:cNvPicPr>
          <p:nvPr/>
        </p:nvPicPr>
        <p:blipFill>
          <a:blip r:embed="rId2"/>
          <a:stretch>
            <a:fillRect/>
          </a:stretch>
        </p:blipFill>
        <p:spPr>
          <a:xfrm>
            <a:off x="1602421" y="0"/>
            <a:ext cx="9144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76612-9588-4DB8-B0CC-A73A54E5637E}"/>
              </a:ext>
            </a:extLst>
          </p:cNvPr>
          <p:cNvPicPr>
            <a:picLocks noChangeAspect="1"/>
          </p:cNvPicPr>
          <p:nvPr/>
        </p:nvPicPr>
        <p:blipFill>
          <a:blip r:embed="rId2"/>
          <a:stretch>
            <a:fillRect/>
          </a:stretch>
        </p:blipFill>
        <p:spPr>
          <a:xfrm>
            <a:off x="1458897"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4F04B8-B83D-48DF-A5D0-59017FCE5124}"/>
              </a:ext>
            </a:extLst>
          </p:cNvPr>
          <p:cNvPicPr>
            <a:picLocks noChangeAspect="1"/>
          </p:cNvPicPr>
          <p:nvPr/>
        </p:nvPicPr>
        <p:blipFill>
          <a:blip r:embed="rId2"/>
          <a:stretch>
            <a:fillRect/>
          </a:stretch>
        </p:blipFill>
        <p:spPr>
          <a:xfrm>
            <a:off x="0" y="0"/>
            <a:ext cx="150627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66FBE1-D9D6-494C-9D43-50A26C698029}"/>
              </a:ext>
            </a:extLst>
          </p:cNvPr>
          <p:cNvPicPr>
            <a:picLocks noChangeAspect="1"/>
          </p:cNvPicPr>
          <p:nvPr/>
        </p:nvPicPr>
        <p:blipFill>
          <a:blip r:embed="rId2"/>
          <a:stretch>
            <a:fillRect/>
          </a:stretch>
        </p:blipFill>
        <p:spPr>
          <a:xfrm>
            <a:off x="1267843" y="-92427"/>
            <a:ext cx="9602397" cy="6950427"/>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FCE63F-3332-48F3-B603-D8D860D498A2}"/>
              </a:ext>
            </a:extLst>
          </p:cNvPr>
          <p:cNvPicPr>
            <a:picLocks noChangeAspect="1"/>
          </p:cNvPicPr>
          <p:nvPr/>
        </p:nvPicPr>
        <p:blipFill>
          <a:blip r:embed="rId2"/>
          <a:stretch>
            <a:fillRect/>
          </a:stretch>
        </p:blipFill>
        <p:spPr>
          <a:xfrm>
            <a:off x="1325221" y="0"/>
            <a:ext cx="946998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7F3D975-6C96-4C4C-93E0-7371DB0CA3F8}"/>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7CB760C-CD3D-446B-A05C-04E5C05679E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ED7F236-D658-4949-B00F-B2948DA3B03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268CB12-D581-4A08-B07D-7E02D7D645F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818969E-326D-4AE6-B880-9E7138AE1F6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042E609-D911-4FE3-A162-14A15E437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4B630EF-E741-488A-B467-5681940B900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C138FD3-0A63-4183-9CBE-86998FDE1CA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D046F1D-314E-4D9E-89FB-91446CB2D8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306AA6A-063E-4FFA-9996-0A92F2A75F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D9CF547-DAE7-4E6D-8018-7E1D799AFA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E434A7B-7427-4234-910B-7B253BA6BA3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F3CB760-CBBB-4BA5-B7A8-8F19578D12D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92F4576-8547-4DC1-83DA-07349B6FBB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753258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645</Words>
  <Application>Microsoft Office PowerPoint</Application>
  <PresentationFormat>Panorámica</PresentationFormat>
  <Paragraphs>19</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2021-08-09T10:29:28Z</dcterms:modified>
</cp:coreProperties>
</file>