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70.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68.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slides/slide64.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311" r:id="rId3"/>
    <p:sldId id="286" r:id="rId4"/>
    <p:sldId id="256" r:id="rId5"/>
    <p:sldId id="264" r:id="rId6"/>
    <p:sldId id="258" r:id="rId7"/>
    <p:sldId id="266" r:id="rId8"/>
    <p:sldId id="316" r:id="rId9"/>
    <p:sldId id="267" r:id="rId10"/>
    <p:sldId id="274" r:id="rId11"/>
    <p:sldId id="265" r:id="rId12"/>
    <p:sldId id="262" r:id="rId13"/>
    <p:sldId id="288" r:id="rId14"/>
    <p:sldId id="259" r:id="rId15"/>
    <p:sldId id="273" r:id="rId16"/>
    <p:sldId id="263" r:id="rId17"/>
    <p:sldId id="287" r:id="rId18"/>
    <p:sldId id="269" r:id="rId19"/>
    <p:sldId id="275" r:id="rId20"/>
    <p:sldId id="268" r:id="rId21"/>
    <p:sldId id="292" r:id="rId22"/>
    <p:sldId id="289" r:id="rId23"/>
    <p:sldId id="290" r:id="rId24"/>
    <p:sldId id="282" r:id="rId25"/>
    <p:sldId id="283" r:id="rId26"/>
    <p:sldId id="281" r:id="rId27"/>
    <p:sldId id="280" r:id="rId28"/>
    <p:sldId id="291" r:id="rId29"/>
    <p:sldId id="293" r:id="rId30"/>
    <p:sldId id="276" r:id="rId31"/>
    <p:sldId id="270" r:id="rId32"/>
    <p:sldId id="271" r:id="rId33"/>
    <p:sldId id="277" r:id="rId34"/>
    <p:sldId id="272" r:id="rId35"/>
    <p:sldId id="278" r:id="rId36"/>
    <p:sldId id="279" r:id="rId37"/>
    <p:sldId id="284" r:id="rId38"/>
    <p:sldId id="285" r:id="rId39"/>
    <p:sldId id="307" r:id="rId40"/>
    <p:sldId id="308" r:id="rId41"/>
    <p:sldId id="299" r:id="rId42"/>
    <p:sldId id="320" r:id="rId43"/>
    <p:sldId id="300" r:id="rId44"/>
    <p:sldId id="301" r:id="rId45"/>
    <p:sldId id="302" r:id="rId46"/>
    <p:sldId id="317" r:id="rId47"/>
    <p:sldId id="318" r:id="rId48"/>
    <p:sldId id="319" r:id="rId49"/>
    <p:sldId id="329" r:id="rId50"/>
    <p:sldId id="303" r:id="rId51"/>
    <p:sldId id="315" r:id="rId52"/>
    <p:sldId id="321" r:id="rId53"/>
    <p:sldId id="327" r:id="rId54"/>
    <p:sldId id="328" r:id="rId55"/>
    <p:sldId id="322" r:id="rId56"/>
    <p:sldId id="260" r:id="rId57"/>
    <p:sldId id="306" r:id="rId58"/>
    <p:sldId id="297" r:id="rId59"/>
    <p:sldId id="325" r:id="rId60"/>
    <p:sldId id="305" r:id="rId61"/>
    <p:sldId id="294" r:id="rId62"/>
    <p:sldId id="298" r:id="rId63"/>
    <p:sldId id="295" r:id="rId64"/>
    <p:sldId id="324" r:id="rId65"/>
    <p:sldId id="326" r:id="rId66"/>
    <p:sldId id="323" r:id="rId67"/>
    <p:sldId id="296" r:id="rId68"/>
    <p:sldId id="304" r:id="rId69"/>
    <p:sldId id="330" r:id="rId70"/>
    <p:sldId id="313" r:id="rId71"/>
    <p:sldId id="314" r:id="rId72"/>
  </p:sldIdLst>
  <p:sldSz cx="10945813"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gIoXDvFOuPXu0N3RVFCyRg" hashData="/pLAA81Zi60xhou0pCbX/RZcN6E"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p:scale>
          <a:sx n="60" d="100"/>
          <a:sy n="60" d="100"/>
        </p:scale>
        <p:origin x="-1296" y="-660"/>
      </p:cViewPr>
      <p:guideLst>
        <p:guide orient="horz" pos="2160"/>
        <p:guide pos="3448"/>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tableStyles" Target="tableStyles.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20936" y="2130426"/>
            <a:ext cx="9303941"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41872" y="3886200"/>
            <a:ext cx="7662069"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E74AF437-8F8A-45DB-B648-2F589F21DB14}" type="datetimeFigureOut">
              <a:rPr lang="es-ES" smtClean="0"/>
              <a:pPr/>
              <a:t>26/04/2016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6EE0089-AC58-43DE-87AC-7529D19CEE2E}" type="slidenum">
              <a:rPr lang="es-ES" smtClean="0"/>
              <a:pPr/>
              <a:t>‹Nº›</a:t>
            </a:fld>
            <a:endParaRPr lang="es-ES"/>
          </a:p>
        </p:txBody>
      </p:sp>
    </p:spTree>
  </p:cSld>
  <p:clrMapOvr>
    <a:masterClrMapping/>
  </p:clrMapOvr>
  <p:transition spd="slow" advTm="6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E74AF437-8F8A-45DB-B648-2F589F21DB14}" type="datetimeFigureOut">
              <a:rPr lang="es-ES" smtClean="0"/>
              <a:pPr/>
              <a:t>26/04/2016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6EE0089-AC58-43DE-87AC-7529D19CEE2E}" type="slidenum">
              <a:rPr lang="es-ES" smtClean="0"/>
              <a:pPr/>
              <a:t>‹Nº›</a:t>
            </a:fld>
            <a:endParaRPr lang="es-ES"/>
          </a:p>
        </p:txBody>
      </p:sp>
    </p:spTree>
  </p:cSld>
  <p:clrMapOvr>
    <a:masterClrMapping/>
  </p:clrMapOvr>
  <p:transition spd="slow" advTm="6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864644" y="4406901"/>
            <a:ext cx="9303941"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864644" y="2906713"/>
            <a:ext cx="9303941"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E74AF437-8F8A-45DB-B648-2F589F21DB14}" type="datetimeFigureOut">
              <a:rPr lang="es-ES" smtClean="0"/>
              <a:pPr/>
              <a:t>26/04/2016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6EE0089-AC58-43DE-87AC-7529D19CEE2E}" type="slidenum">
              <a:rPr lang="es-ES" smtClean="0"/>
              <a:pPr/>
              <a:t>‹Nº›</a:t>
            </a:fld>
            <a:endParaRPr lang="es-ES"/>
          </a:p>
        </p:txBody>
      </p:sp>
    </p:spTree>
  </p:cSld>
  <p:clrMapOvr>
    <a:masterClrMapping/>
  </p:clrMapOvr>
  <p:transition spd="slow" advTm="6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547291" y="1600201"/>
            <a:ext cx="4834401"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5564121" y="1600201"/>
            <a:ext cx="4834401"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E74AF437-8F8A-45DB-B648-2F589F21DB14}" type="datetimeFigureOut">
              <a:rPr lang="es-ES" smtClean="0"/>
              <a:pPr/>
              <a:t>26/04/2016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F6EE0089-AC58-43DE-87AC-7529D19CEE2E}" type="slidenum">
              <a:rPr lang="es-ES" smtClean="0"/>
              <a:pPr/>
              <a:t>‹Nº›</a:t>
            </a:fld>
            <a:endParaRPr lang="es-ES"/>
          </a:p>
        </p:txBody>
      </p:sp>
    </p:spTree>
  </p:cSld>
  <p:clrMapOvr>
    <a:masterClrMapping/>
  </p:clrMapOvr>
  <p:transition spd="slow" advTm="6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47290" y="1535113"/>
            <a:ext cx="4836302"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547290" y="2174875"/>
            <a:ext cx="4836302"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5560322" y="1535113"/>
            <a:ext cx="4838201"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5560322" y="2174875"/>
            <a:ext cx="4838201"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E74AF437-8F8A-45DB-B648-2F589F21DB14}" type="datetimeFigureOut">
              <a:rPr lang="es-ES" smtClean="0"/>
              <a:pPr/>
              <a:t>26/04/2016</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F6EE0089-AC58-43DE-87AC-7529D19CEE2E}" type="slidenum">
              <a:rPr lang="es-ES" smtClean="0"/>
              <a:pPr/>
              <a:t>‹Nº›</a:t>
            </a:fld>
            <a:endParaRPr lang="es-ES"/>
          </a:p>
        </p:txBody>
      </p:sp>
    </p:spTree>
  </p:cSld>
  <p:clrMapOvr>
    <a:masterClrMapping/>
  </p:clrMapOvr>
  <p:transition spd="slow" advTm="6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E74AF437-8F8A-45DB-B648-2F589F21DB14}" type="datetimeFigureOut">
              <a:rPr lang="es-ES" smtClean="0"/>
              <a:pPr/>
              <a:t>26/04/2016</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F6EE0089-AC58-43DE-87AC-7529D19CEE2E}" type="slidenum">
              <a:rPr lang="es-ES" smtClean="0"/>
              <a:pPr/>
              <a:t>‹Nº›</a:t>
            </a:fld>
            <a:endParaRPr lang="es-ES"/>
          </a:p>
        </p:txBody>
      </p:sp>
    </p:spTree>
  </p:cSld>
  <p:clrMapOvr>
    <a:masterClrMapping/>
  </p:clrMapOvr>
  <p:transition spd="slow" advTm="6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E74AF437-8F8A-45DB-B648-2F589F21DB14}" type="datetimeFigureOut">
              <a:rPr lang="es-ES" smtClean="0"/>
              <a:pPr/>
              <a:t>26/04/2016</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F6EE0089-AC58-43DE-87AC-7529D19CEE2E}" type="slidenum">
              <a:rPr lang="es-ES" smtClean="0"/>
              <a:pPr/>
              <a:t>‹Nº›</a:t>
            </a:fld>
            <a:endParaRPr lang="es-ES"/>
          </a:p>
        </p:txBody>
      </p:sp>
    </p:spTree>
  </p:cSld>
  <p:clrMapOvr>
    <a:masterClrMapping/>
  </p:clrMapOvr>
  <p:transition spd="slow" advTm="6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547291" y="273050"/>
            <a:ext cx="3601097"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4279509" y="273051"/>
            <a:ext cx="6119014"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547291" y="1435101"/>
            <a:ext cx="3601097"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E74AF437-8F8A-45DB-B648-2F589F21DB14}" type="datetimeFigureOut">
              <a:rPr lang="es-ES" smtClean="0"/>
              <a:pPr/>
              <a:t>26/04/2016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F6EE0089-AC58-43DE-87AC-7529D19CEE2E}" type="slidenum">
              <a:rPr lang="es-ES" smtClean="0"/>
              <a:pPr/>
              <a:t>‹Nº›</a:t>
            </a:fld>
            <a:endParaRPr lang="es-ES"/>
          </a:p>
        </p:txBody>
      </p:sp>
    </p:spTree>
  </p:cSld>
  <p:clrMapOvr>
    <a:masterClrMapping/>
  </p:clrMapOvr>
  <p:transition spd="slow" advTm="6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2145456" y="4800600"/>
            <a:ext cx="6567488"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2145456" y="612775"/>
            <a:ext cx="6567488"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2145456" y="5367338"/>
            <a:ext cx="6567488"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E74AF437-8F8A-45DB-B648-2F589F21DB14}" type="datetimeFigureOut">
              <a:rPr lang="es-ES" smtClean="0"/>
              <a:pPr/>
              <a:t>26/04/2016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F6EE0089-AC58-43DE-87AC-7529D19CEE2E}" type="slidenum">
              <a:rPr lang="es-ES" smtClean="0"/>
              <a:pPr/>
              <a:t>‹Nº›</a:t>
            </a:fld>
            <a:endParaRPr lang="es-ES"/>
          </a:p>
        </p:txBody>
      </p:sp>
    </p:spTree>
  </p:cSld>
  <p:clrMapOvr>
    <a:masterClrMapping/>
  </p:clrMapOvr>
  <p:transition spd="slow" advTm="6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E74AF437-8F8A-45DB-B648-2F589F21DB14}" type="datetimeFigureOut">
              <a:rPr lang="es-ES" smtClean="0"/>
              <a:pPr/>
              <a:t>26/04/2016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6EE0089-AC58-43DE-87AC-7529D19CEE2E}" type="slidenum">
              <a:rPr lang="es-ES" smtClean="0"/>
              <a:pPr/>
              <a:t>‹Nº›</a:t>
            </a:fld>
            <a:endParaRPr lang="es-ES"/>
          </a:p>
        </p:txBody>
      </p:sp>
    </p:spTree>
  </p:cSld>
  <p:clrMapOvr>
    <a:masterClrMapping/>
  </p:clrMapOvr>
  <p:transition spd="slow" advTm="6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935714" y="274639"/>
            <a:ext cx="2462808"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547290" y="274639"/>
            <a:ext cx="7205994"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E74AF437-8F8A-45DB-B648-2F589F21DB14}" type="datetimeFigureOut">
              <a:rPr lang="es-ES" smtClean="0"/>
              <a:pPr/>
              <a:t>26/04/2016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6EE0089-AC58-43DE-87AC-7529D19CEE2E}" type="slidenum">
              <a:rPr lang="es-ES" smtClean="0"/>
              <a:pPr/>
              <a:t>‹Nº›</a:t>
            </a:fld>
            <a:endParaRPr lang="es-ES"/>
          </a:p>
        </p:txBody>
      </p:sp>
    </p:spTree>
  </p:cSld>
  <p:clrMapOvr>
    <a:masterClrMapping/>
  </p:clrMapOvr>
  <p:transition spd="slow" advTm="6000">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820936" y="2130428"/>
            <a:ext cx="9303941"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641872" y="3886200"/>
            <a:ext cx="7662069"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547291" y="274638"/>
            <a:ext cx="9851232"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547291" y="1600201"/>
            <a:ext cx="9851232"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547291" y="6356351"/>
            <a:ext cx="2554023"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74AF437-8F8A-45DB-B648-2F589F21DB14}" type="datetimeFigureOut">
              <a:rPr lang="es-ES" smtClean="0"/>
              <a:pPr/>
              <a:t>26/04/2016</a:t>
            </a:fld>
            <a:endParaRPr lang="es-ES"/>
          </a:p>
        </p:txBody>
      </p:sp>
      <p:sp>
        <p:nvSpPr>
          <p:cNvPr id="5" name="4 Marcador de pie de página"/>
          <p:cNvSpPr>
            <a:spLocks noGrp="1"/>
          </p:cNvSpPr>
          <p:nvPr>
            <p:ph type="ftr" sz="quarter" idx="3"/>
          </p:nvPr>
        </p:nvSpPr>
        <p:spPr>
          <a:xfrm>
            <a:off x="3739820" y="6356351"/>
            <a:ext cx="3466174"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7844499" y="6356351"/>
            <a:ext cx="2554023"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6EE0089-AC58-43DE-87AC-7529D19CEE2E}"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6000">
    <p:split orient="ver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547291" y="6245225"/>
            <a:ext cx="2554023"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jpeg"/><Relationship Id="rId5" Type="http://schemas.openxmlformats.org/officeDocument/2006/relationships/image" Target="../media/image3.gif"/><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audio" Target="../media/audio2.wav"/><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41.gif"/><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audio" Target="../media/audio3.wav"/><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image" Target="../media/image41.gif"/><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gif"/><Relationship Id="rId1" Type="http://schemas.openxmlformats.org/officeDocument/2006/relationships/slideLayout" Target="../slideLayouts/slideLayout7.xml"/><Relationship Id="rId6" Type="http://schemas.openxmlformats.org/officeDocument/2006/relationships/image" Target="../media/image5.gif"/><Relationship Id="rId5" Type="http://schemas.openxmlformats.org/officeDocument/2006/relationships/image" Target="../media/image4.jpeg"/><Relationship Id="rId4" Type="http://schemas.openxmlformats.org/officeDocument/2006/relationships/image" Target="../media/image3.gif"/></Relationships>
</file>

<file path=ppt/slides/_rels/slide70.xml.rels><?xml version="1.0" encoding="UTF-8" standalone="yes"?>
<Relationships xmlns="http://schemas.openxmlformats.org/package/2006/relationships"><Relationship Id="rId8" Type="http://schemas.openxmlformats.org/officeDocument/2006/relationships/image" Target="../media/image77.png"/><Relationship Id="rId13" Type="http://schemas.openxmlformats.org/officeDocument/2006/relationships/hyperlink" Target="https://vk.com/mispps" TargetMode="External"/><Relationship Id="rId3" Type="http://schemas.openxmlformats.org/officeDocument/2006/relationships/image" Target="../media/image74.png"/><Relationship Id="rId7" Type="http://schemas.openxmlformats.org/officeDocument/2006/relationships/hyperlink" Target="https://www.facebook.com/mispps" TargetMode="External"/><Relationship Id="rId12" Type="http://schemas.openxmlformats.org/officeDocument/2006/relationships/image" Target="../media/image79.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76.png"/><Relationship Id="rId11" Type="http://schemas.openxmlformats.org/officeDocument/2006/relationships/hyperlink" Target="https://plus.google.com/+Mispps/" TargetMode="External"/><Relationship Id="rId5" Type="http://schemas.openxmlformats.org/officeDocument/2006/relationships/image" Target="../media/image75.png"/><Relationship Id="rId10" Type="http://schemas.openxmlformats.org/officeDocument/2006/relationships/image" Target="../media/image78.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8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2" descr="http://4.bp.blogspot.com/-NZqnu8epO28/VYmQ4IsiAGI/AAAAAAADu3Q/Iyk1GppRyKc/s1600/Paisajes%2Bde%2Bmar%2B%252840%2529.gif"/>
          <p:cNvPicPr>
            <a:picLocks noChangeAspect="1" noChangeArrowheads="1" noCrop="1"/>
          </p:cNvPicPr>
          <p:nvPr/>
        </p:nvPicPr>
        <p:blipFill>
          <a:blip r:embed="rId3"/>
          <a:srcRect/>
          <a:stretch>
            <a:fillRect/>
          </a:stretch>
        </p:blipFill>
        <p:spPr bwMode="auto">
          <a:xfrm>
            <a:off x="-1" y="0"/>
            <a:ext cx="10945813" cy="6858000"/>
          </a:xfrm>
          <a:prstGeom prst="rect">
            <a:avLst/>
          </a:prstGeom>
          <a:noFill/>
        </p:spPr>
      </p:pic>
      <p:pic>
        <p:nvPicPr>
          <p:cNvPr id="17" name="Picture 2" descr="http://1.bp.blogspot.com/-DPp_-kGDL64/TzR4_sgEQDI/AAAAAAAACWc/h2pOVQq0Y8Y/s1600/0k0289_gif-sicodelicos-21.gif"/>
          <p:cNvPicPr>
            <a:picLocks noChangeAspect="1" noChangeArrowheads="1" noCrop="1"/>
          </p:cNvPicPr>
          <p:nvPr/>
        </p:nvPicPr>
        <p:blipFill>
          <a:blip r:embed="rId4" cstate="print">
            <a:duotone>
              <a:prstClr val="black"/>
              <a:schemeClr val="accent6">
                <a:tint val="45000"/>
                <a:satMod val="400000"/>
              </a:schemeClr>
            </a:duotone>
            <a:lum bright="-25000" contrast="51000"/>
          </a:blip>
          <a:srcRect/>
          <a:stretch>
            <a:fillRect/>
          </a:stretch>
        </p:blipFill>
        <p:spPr bwMode="auto">
          <a:xfrm>
            <a:off x="0" y="0"/>
            <a:ext cx="10945814" cy="6858000"/>
          </a:xfrm>
          <a:prstGeom prst="rect">
            <a:avLst/>
          </a:prstGeom>
          <a:noFill/>
        </p:spPr>
      </p:pic>
      <p:pic>
        <p:nvPicPr>
          <p:cNvPr id="155652" name="Image 2" descr="swirlrainbw3.gif"/>
          <p:cNvPicPr>
            <a:picLocks noChangeAspect="1"/>
          </p:cNvPicPr>
          <p:nvPr/>
        </p:nvPicPr>
        <p:blipFill>
          <a:blip r:embed="rId5" cstate="print"/>
          <a:srcRect/>
          <a:stretch>
            <a:fillRect/>
          </a:stretch>
        </p:blipFill>
        <p:spPr bwMode="auto">
          <a:xfrm rot="5400000">
            <a:off x="-3387338" y="3387345"/>
            <a:ext cx="6858000" cy="83321"/>
          </a:xfrm>
          <a:prstGeom prst="rect">
            <a:avLst/>
          </a:prstGeom>
          <a:noFill/>
          <a:ln w="9525">
            <a:noFill/>
            <a:miter lim="800000"/>
            <a:headEnd/>
            <a:tailEnd/>
          </a:ln>
        </p:spPr>
      </p:pic>
      <p:pic>
        <p:nvPicPr>
          <p:cNvPr id="155653" name="Image 2" descr="swirlrainbw3.gif"/>
          <p:cNvPicPr>
            <a:picLocks noChangeAspect="1"/>
          </p:cNvPicPr>
          <p:nvPr/>
        </p:nvPicPr>
        <p:blipFill>
          <a:blip r:embed="rId5" cstate="print"/>
          <a:srcRect/>
          <a:stretch>
            <a:fillRect/>
          </a:stretch>
        </p:blipFill>
        <p:spPr bwMode="auto">
          <a:xfrm rot="5400000">
            <a:off x="7475155" y="3387345"/>
            <a:ext cx="6858000" cy="83321"/>
          </a:xfrm>
          <a:prstGeom prst="rect">
            <a:avLst/>
          </a:prstGeom>
          <a:noFill/>
          <a:ln w="9525">
            <a:noFill/>
            <a:miter lim="800000"/>
            <a:headEnd/>
            <a:tailEnd/>
          </a:ln>
        </p:spPr>
      </p:pic>
      <p:pic>
        <p:nvPicPr>
          <p:cNvPr id="155654" name="Image 2" descr="swirlrainbw3.gif"/>
          <p:cNvPicPr>
            <a:picLocks noChangeAspect="1"/>
          </p:cNvPicPr>
          <p:nvPr/>
        </p:nvPicPr>
        <p:blipFill>
          <a:blip r:embed="rId5" cstate="print"/>
          <a:srcRect/>
          <a:stretch>
            <a:fillRect/>
          </a:stretch>
        </p:blipFill>
        <p:spPr bwMode="auto">
          <a:xfrm rot="10800000">
            <a:off x="4" y="0"/>
            <a:ext cx="10945813" cy="69512"/>
          </a:xfrm>
          <a:prstGeom prst="rect">
            <a:avLst/>
          </a:prstGeom>
          <a:noFill/>
          <a:ln w="9525">
            <a:noFill/>
            <a:miter lim="800000"/>
            <a:headEnd/>
            <a:tailEnd/>
          </a:ln>
        </p:spPr>
      </p:pic>
      <p:pic>
        <p:nvPicPr>
          <p:cNvPr id="155655" name="Image 2" descr="swirlrainbw3.gif"/>
          <p:cNvPicPr>
            <a:picLocks noChangeAspect="1"/>
          </p:cNvPicPr>
          <p:nvPr/>
        </p:nvPicPr>
        <p:blipFill>
          <a:blip r:embed="rId5" cstate="print"/>
          <a:srcRect/>
          <a:stretch>
            <a:fillRect/>
          </a:stretch>
        </p:blipFill>
        <p:spPr bwMode="auto">
          <a:xfrm rot="10800000">
            <a:off x="4" y="6783313"/>
            <a:ext cx="10945813"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6" cstate="email"/>
          <a:srcRect/>
          <a:stretch>
            <a:fillRect/>
          </a:stretch>
        </p:blipFill>
        <p:spPr bwMode="auto">
          <a:xfrm>
            <a:off x="527187" y="5715016"/>
            <a:ext cx="730877" cy="766986"/>
          </a:xfrm>
          <a:prstGeom prst="rect">
            <a:avLst/>
          </a:prstGeom>
          <a:noFill/>
          <a:ln w="38100">
            <a:solidFill>
              <a:srgbClr val="1CDEF8"/>
            </a:solidFill>
            <a:miter lim="800000"/>
            <a:headEnd/>
            <a:tailEnd/>
          </a:ln>
        </p:spPr>
      </p:pic>
      <p:sp>
        <p:nvSpPr>
          <p:cNvPr id="19" name="18 Rectángulo"/>
          <p:cNvSpPr/>
          <p:nvPr/>
        </p:nvSpPr>
        <p:spPr>
          <a:xfrm>
            <a:off x="2370582" y="4572015"/>
            <a:ext cx="3222723"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670541" y="1785926"/>
            <a:ext cx="5060709" cy="4768376"/>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SANTILLANA</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DEL  MAR</a:t>
            </a: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pic>
        <p:nvPicPr>
          <p:cNvPr id="13" name="Picture 6" descr="http://www.nombres-animados.net/Letra-J/Jose-Luis/Nombre-animado-Jose-Luis-04.gif"/>
          <p:cNvPicPr>
            <a:picLocks noChangeAspect="1" noChangeArrowheads="1" noCrop="1"/>
          </p:cNvPicPr>
          <p:nvPr/>
        </p:nvPicPr>
        <p:blipFill>
          <a:blip r:embed="rId7">
            <a:duotone>
              <a:prstClr val="black"/>
              <a:schemeClr val="accent4">
                <a:tint val="45000"/>
                <a:satMod val="400000"/>
              </a:schemeClr>
            </a:duotone>
            <a:lum contrast="92000"/>
          </a:blip>
          <a:srcRect/>
          <a:stretch>
            <a:fillRect/>
          </a:stretch>
        </p:blipFill>
        <p:spPr bwMode="auto">
          <a:xfrm>
            <a:off x="1258064" y="5786454"/>
            <a:ext cx="1836905" cy="760924"/>
          </a:xfrm>
          <a:prstGeom prst="rect">
            <a:avLst/>
          </a:prstGeom>
          <a:noFill/>
        </p:spPr>
      </p:pic>
    </p:spTree>
  </p:cSld>
  <p:clrMapOvr>
    <a:masterClrMapping/>
  </p:clrMapOvr>
  <p:transition spd="slow" advTm="10000">
    <p:split orient="vert"/>
    <p:sndAc>
      <p:stSnd>
        <p:snd r:embed="rId2" name="09 jorge sepúlveda - mirando al mar.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7"/>
                                        </p:tgtEl>
                                        <p:attrNameLst>
                                          <p:attrName>style.opacity</p:attrName>
                                        </p:attrNameLst>
                                      </p:cBhvr>
                                      <p:to>
                                        <p:strVal val="0.25"/>
                                      </p:to>
                                    </p:set>
                                    <p:animEffect filter="image" prLst="opacity: 0.25">
                                      <p:cBhvr rctx="IE">
                                        <p:cTn id="7" dur="indefinite"/>
                                        <p:tgtEl>
                                          <p:spTgt spid="17"/>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2" descr="http://www.abc.es/Media/201308/06/santillana-del-mar--644x362.jpg"/>
          <p:cNvPicPr>
            <a:picLocks noChangeAspect="1" noChangeArrowheads="1"/>
          </p:cNvPicPr>
          <p:nvPr/>
        </p:nvPicPr>
        <p:blipFill>
          <a:blip r:embed="rId2"/>
          <a:srcRect/>
          <a:stretch>
            <a:fillRect/>
          </a:stretch>
        </p:blipFill>
        <p:spPr bwMode="auto">
          <a:xfrm>
            <a:off x="0" y="0"/>
            <a:ext cx="10931726" cy="6858000"/>
          </a:xfrm>
          <a:prstGeom prst="rect">
            <a:avLst/>
          </a:prstGeom>
          <a:noFill/>
        </p:spPr>
      </p:pic>
    </p:spTree>
  </p:cSld>
  <p:clrMapOvr>
    <a:masterClrMapping/>
  </p:clrMapOvr>
  <p:transition spd="slow" advTm="6000">
    <p:split orient="vert"/>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http://4.bp.blogspot.com/-NZqnu8epO28/VYmQ4IsiAGI/AAAAAAADu3Q/Iyk1GppRyKc/s1600/Paisajes%2Bde%2Bmar%2B%252840%2529.gif"/>
          <p:cNvPicPr>
            <a:picLocks noChangeAspect="1" noChangeArrowheads="1" noCrop="1"/>
          </p:cNvPicPr>
          <p:nvPr/>
        </p:nvPicPr>
        <p:blipFill>
          <a:blip r:embed="rId2"/>
          <a:srcRect/>
          <a:stretch>
            <a:fillRect/>
          </a:stretch>
        </p:blipFill>
        <p:spPr bwMode="auto">
          <a:xfrm>
            <a:off x="-1" y="0"/>
            <a:ext cx="10945813" cy="6858000"/>
          </a:xfrm>
          <a:prstGeom prst="rect">
            <a:avLst/>
          </a:prstGeom>
          <a:noFill/>
        </p:spPr>
      </p:pic>
      <p:sp>
        <p:nvSpPr>
          <p:cNvPr id="4" name="3 Rectángulo"/>
          <p:cNvSpPr/>
          <p:nvPr/>
        </p:nvSpPr>
        <p:spPr>
          <a:xfrm>
            <a:off x="2329634" y="928670"/>
            <a:ext cx="7786742" cy="5262979"/>
          </a:xfrm>
          <a:prstGeom prst="rect">
            <a:avLst/>
          </a:prstGeom>
        </p:spPr>
        <p:txBody>
          <a:bodyPr wrap="square">
            <a:spAutoFit/>
          </a:bodyPr>
          <a:lstStyle/>
          <a:p>
            <a:r>
              <a:rPr lang="es-ES" sz="2400" b="1" dirty="0">
                <a:latin typeface="Agency FB" pitchFamily="34" charset="0"/>
              </a:rPr>
              <a:t>Santillana del Mar es un municipio y una villa de la comunidad </a:t>
            </a:r>
            <a:r>
              <a:rPr lang="es-ES" sz="2400" b="1" dirty="0" smtClean="0">
                <a:latin typeface="Agency FB" pitchFamily="34" charset="0"/>
              </a:rPr>
              <a:t>autónoma de</a:t>
            </a:r>
            <a:r>
              <a:rPr lang="es-ES" sz="2400" b="1" dirty="0">
                <a:latin typeface="Agency FB" pitchFamily="34" charset="0"/>
              </a:rPr>
              <a:t> Cantabria(España). Se encuentra en la costa occidental de Cantabria, comarca de la que es su extremo este. Se la conoce popularmente con el sobrenombre de </a:t>
            </a:r>
            <a:r>
              <a:rPr lang="es-ES" sz="2400" b="1" i="1" dirty="0">
                <a:latin typeface="Agency FB" pitchFamily="34" charset="0"/>
              </a:rPr>
              <a:t>villa de las tres mentiras</a:t>
            </a:r>
            <a:r>
              <a:rPr lang="es-ES" sz="2400" b="1" dirty="0">
                <a:latin typeface="Agency FB" pitchFamily="34" charset="0"/>
              </a:rPr>
              <a:t>, puesto que ni es santa, ni llana, ni tiene mar (no tiene mar la villa, aunque su municipio sí lo tiene</a:t>
            </a:r>
            <a:r>
              <a:rPr lang="es-ES" sz="2400" b="1" dirty="0" smtClean="0">
                <a:latin typeface="Agency FB" pitchFamily="34" charset="0"/>
              </a:rPr>
              <a:t>).</a:t>
            </a:r>
            <a:endParaRPr lang="es-ES" sz="2400" b="1" dirty="0">
              <a:latin typeface="Agency FB" pitchFamily="34" charset="0"/>
            </a:endParaRPr>
          </a:p>
          <a:p>
            <a:r>
              <a:rPr lang="es-ES" sz="2400" b="1" dirty="0">
                <a:latin typeface="Agency FB" pitchFamily="34" charset="0"/>
              </a:rPr>
              <a:t>La villa fue declarada </a:t>
            </a:r>
            <a:r>
              <a:rPr lang="es-ES" sz="2400" b="1" i="1" dirty="0">
                <a:latin typeface="Agency FB" pitchFamily="34" charset="0"/>
              </a:rPr>
              <a:t>conjunto histórico-artístico</a:t>
            </a:r>
            <a:r>
              <a:rPr lang="es-ES" sz="2400" b="1" dirty="0">
                <a:latin typeface="Agency FB" pitchFamily="34" charset="0"/>
              </a:rPr>
              <a:t> en </a:t>
            </a:r>
            <a:r>
              <a:rPr lang="es-ES" sz="2400" b="1" dirty="0" smtClean="0">
                <a:latin typeface="Agency FB" pitchFamily="34" charset="0"/>
              </a:rPr>
              <a:t>1889. En </a:t>
            </a:r>
            <a:r>
              <a:rPr lang="es-ES" sz="2400" b="1" dirty="0">
                <a:latin typeface="Agency FB" pitchFamily="34" charset="0"/>
              </a:rPr>
              <a:t>sus inmediaciones se encuentra la cueva de Altamira, protegida como Patrimonio de la </a:t>
            </a:r>
            <a:r>
              <a:rPr lang="es-ES" sz="2400" b="1" dirty="0" smtClean="0">
                <a:latin typeface="Agency FB" pitchFamily="34" charset="0"/>
              </a:rPr>
              <a:t>Humanidad. Es </a:t>
            </a:r>
            <a:r>
              <a:rPr lang="es-ES" sz="2400" b="1" dirty="0">
                <a:latin typeface="Agency FB" pitchFamily="34" charset="0"/>
              </a:rPr>
              <a:t>uno de los pueblos más turísticos y más visitados de Cantabria, siendo una parada imprescindible para los turistas que visitan la región. Esto ha hecho que gran parte de los habitantes del municipio vivan de la actividad turística, especialmente de la hostelería, los alojamientos rurales y las tiendas de productos típicos.</a:t>
            </a:r>
          </a:p>
          <a:p>
            <a:r>
              <a:rPr lang="es-ES" sz="2400" b="1" dirty="0">
                <a:latin typeface="Agency FB" pitchFamily="34" charset="0"/>
              </a:rPr>
              <a:t>Desde julio de 2013, Santillana del Mar forma parte de la red Los pueblos más bonitos de </a:t>
            </a:r>
            <a:r>
              <a:rPr lang="es-ES" sz="2400" b="1" dirty="0" smtClean="0">
                <a:latin typeface="Agency FB" pitchFamily="34" charset="0"/>
              </a:rPr>
              <a:t>España</a:t>
            </a:r>
            <a:r>
              <a:rPr lang="es-ES" sz="2400" b="1" dirty="0">
                <a:latin typeface="Agency FB" pitchFamily="34" charset="0"/>
              </a:rPr>
              <a:t>.</a:t>
            </a:r>
          </a:p>
        </p:txBody>
      </p:sp>
      <p:pic>
        <p:nvPicPr>
          <p:cNvPr id="8" name="Picture 2" descr="http://oriharu.net/SPHERICAL_STANDING_WAVES/images/lumiere11.gif"/>
          <p:cNvPicPr>
            <a:picLocks noChangeAspect="1" noChangeArrowheads="1" noCrop="1"/>
          </p:cNvPicPr>
          <p:nvPr/>
        </p:nvPicPr>
        <p:blipFill>
          <a:blip r:embed="rId3">
            <a:duotone>
              <a:prstClr val="black"/>
              <a:schemeClr val="accent5">
                <a:tint val="45000"/>
                <a:satMod val="400000"/>
              </a:schemeClr>
            </a:duotone>
            <a:lum bright="-48000" contrast="61000"/>
          </a:blip>
          <a:srcRect/>
          <a:stretch>
            <a:fillRect/>
          </a:stretch>
        </p:blipFill>
        <p:spPr bwMode="auto">
          <a:xfrm>
            <a:off x="0" y="0"/>
            <a:ext cx="10945813" cy="3500438"/>
          </a:xfrm>
          <a:prstGeom prst="rect">
            <a:avLst/>
          </a:prstGeom>
          <a:noFill/>
        </p:spPr>
      </p:pic>
      <p:pic>
        <p:nvPicPr>
          <p:cNvPr id="9" name="Picture 2" descr="http://oriharu.net/SPHERICAL_STANDING_WAVES/images/lumiere11.gif"/>
          <p:cNvPicPr>
            <a:picLocks noChangeAspect="1" noChangeArrowheads="1" noCrop="1"/>
          </p:cNvPicPr>
          <p:nvPr/>
        </p:nvPicPr>
        <p:blipFill>
          <a:blip r:embed="rId3">
            <a:duotone>
              <a:prstClr val="black"/>
              <a:schemeClr val="accent5">
                <a:tint val="45000"/>
                <a:satMod val="400000"/>
              </a:schemeClr>
            </a:duotone>
            <a:lum bright="-48000" contrast="61000"/>
          </a:blip>
          <a:srcRect/>
          <a:stretch>
            <a:fillRect/>
          </a:stretch>
        </p:blipFill>
        <p:spPr bwMode="auto">
          <a:xfrm>
            <a:off x="0" y="3500438"/>
            <a:ext cx="10945813" cy="3357562"/>
          </a:xfrm>
          <a:prstGeom prst="rect">
            <a:avLst/>
          </a:prstGeom>
          <a:noFill/>
        </p:spPr>
      </p:pic>
    </p:spTree>
  </p:cSld>
  <p:clrMapOvr>
    <a:masterClrMapping/>
  </p:clrMapOvr>
  <p:transition spd="slow" advTm="55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5000"/>
                                        <p:tgtEl>
                                          <p:spTgt spid="8"/>
                                        </p:tgtEl>
                                        <p:attrNameLst>
                                          <p:attrName>ppt_x</p:attrName>
                                        </p:attrNameLst>
                                      </p:cBhvr>
                                      <p:tavLst>
                                        <p:tav tm="0">
                                          <p:val>
                                            <p:strVal val="ppt_x"/>
                                          </p:val>
                                        </p:tav>
                                        <p:tav tm="100000">
                                          <p:val>
                                            <p:strVal val="0-ppt_w/2"/>
                                          </p:val>
                                        </p:tav>
                                      </p:tavLst>
                                    </p:anim>
                                    <p:anim calcmode="lin" valueType="num">
                                      <p:cBhvr additive="base">
                                        <p:cTn id="7" dur="5000"/>
                                        <p:tgtEl>
                                          <p:spTgt spid="8"/>
                                        </p:tgtEl>
                                        <p:attrNameLst>
                                          <p:attrName>ppt_y</p:attrName>
                                        </p:attrNameLst>
                                      </p:cBhvr>
                                      <p:tavLst>
                                        <p:tav tm="0">
                                          <p:val>
                                            <p:strVal val="ppt_y"/>
                                          </p:val>
                                        </p:tav>
                                        <p:tav tm="100000">
                                          <p:val>
                                            <p:strVal val="ppt_y"/>
                                          </p:val>
                                        </p:tav>
                                      </p:tavLst>
                                    </p:anim>
                                    <p:set>
                                      <p:cBhvr>
                                        <p:cTn id="8" dur="1" fill="hold">
                                          <p:stCondLst>
                                            <p:cond delay="4999"/>
                                          </p:stCondLst>
                                        </p:cTn>
                                        <p:tgtEl>
                                          <p:spTgt spid="8"/>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5000"/>
                                        <p:tgtEl>
                                          <p:spTgt spid="9"/>
                                        </p:tgtEl>
                                        <p:attrNameLst>
                                          <p:attrName>ppt_x</p:attrName>
                                        </p:attrNameLst>
                                      </p:cBhvr>
                                      <p:tavLst>
                                        <p:tav tm="0">
                                          <p:val>
                                            <p:strVal val="ppt_x"/>
                                          </p:val>
                                        </p:tav>
                                        <p:tav tm="100000">
                                          <p:val>
                                            <p:strVal val="0-ppt_w/2"/>
                                          </p:val>
                                        </p:tav>
                                      </p:tavLst>
                                    </p:anim>
                                    <p:anim calcmode="lin" valueType="num">
                                      <p:cBhvr additive="base">
                                        <p:cTn id="11" dur="5000"/>
                                        <p:tgtEl>
                                          <p:spTgt spid="9"/>
                                        </p:tgtEl>
                                        <p:attrNameLst>
                                          <p:attrName>ppt_y</p:attrName>
                                        </p:attrNameLst>
                                      </p:cBhvr>
                                      <p:tavLst>
                                        <p:tav tm="0">
                                          <p:val>
                                            <p:strVal val="ppt_y"/>
                                          </p:val>
                                        </p:tav>
                                        <p:tav tm="100000">
                                          <p:val>
                                            <p:strVal val="ppt_y"/>
                                          </p:val>
                                        </p:tav>
                                      </p:tavLst>
                                    </p:anim>
                                    <p:set>
                                      <p:cBhvr>
                                        <p:cTn id="12" dur="1" fill="hold">
                                          <p:stCondLst>
                                            <p:cond delay="4999"/>
                                          </p:stCondLst>
                                        </p:cTn>
                                        <p:tgtEl>
                                          <p:spTgt spid="9"/>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https://upload.wikimedia.org/wikipedia/commons/7/7e/Santa_Juliana_de_Santillana_del_Mar.jpg"/>
          <p:cNvPicPr>
            <a:picLocks noChangeAspect="1" noChangeArrowheads="1"/>
          </p:cNvPicPr>
          <p:nvPr/>
        </p:nvPicPr>
        <p:blipFill>
          <a:blip r:embed="rId2"/>
          <a:srcRect/>
          <a:stretch>
            <a:fillRect/>
          </a:stretch>
        </p:blipFill>
        <p:spPr bwMode="auto">
          <a:xfrm>
            <a:off x="0" y="0"/>
            <a:ext cx="10961694" cy="6858000"/>
          </a:xfrm>
          <a:prstGeom prst="rect">
            <a:avLst/>
          </a:prstGeom>
          <a:noFill/>
        </p:spPr>
      </p:pic>
      <p:sp>
        <p:nvSpPr>
          <p:cNvPr id="3" name="2 Rectángulo"/>
          <p:cNvSpPr/>
          <p:nvPr/>
        </p:nvSpPr>
        <p:spPr>
          <a:xfrm>
            <a:off x="513051" y="357166"/>
            <a:ext cx="3129575" cy="369332"/>
          </a:xfrm>
          <a:prstGeom prst="rect">
            <a:avLst/>
          </a:prstGeom>
        </p:spPr>
        <p:txBody>
          <a:bodyPr wrap="none">
            <a:spAutoFit/>
          </a:bodyPr>
          <a:lstStyle/>
          <a:p>
            <a:r>
              <a:rPr lang="es-ES" b="1" dirty="0"/>
              <a:t>Colegiata de Santillana del </a:t>
            </a:r>
            <a:r>
              <a:rPr lang="es-ES" b="1" dirty="0" smtClean="0"/>
              <a:t>Mar</a:t>
            </a:r>
            <a:endParaRPr lang="es-ES" b="1" dirty="0"/>
          </a:p>
        </p:txBody>
      </p:sp>
    </p:spTree>
  </p:cSld>
  <p:clrMapOvr>
    <a:masterClrMapping/>
  </p:clrMapOvr>
  <p:transition spd="slow" advTm="6000">
    <p:split orient="vert"/>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descr="ColegiataSantillana-1.jpg"/>
          <p:cNvPicPr>
            <a:picLocks noChangeAspect="1" noChangeArrowheads="1"/>
          </p:cNvPicPr>
          <p:nvPr/>
        </p:nvPicPr>
        <p:blipFill>
          <a:blip r:embed="rId2"/>
          <a:srcRect/>
          <a:stretch>
            <a:fillRect/>
          </a:stretch>
        </p:blipFill>
        <p:spPr bwMode="auto">
          <a:xfrm>
            <a:off x="0" y="0"/>
            <a:ext cx="11000857" cy="6858000"/>
          </a:xfrm>
          <a:prstGeom prst="rect">
            <a:avLst/>
          </a:prstGeom>
          <a:noFill/>
        </p:spPr>
      </p:pic>
      <p:sp>
        <p:nvSpPr>
          <p:cNvPr id="3" name="2 Rectángulo"/>
          <p:cNvSpPr/>
          <p:nvPr/>
        </p:nvSpPr>
        <p:spPr>
          <a:xfrm>
            <a:off x="472246" y="500042"/>
            <a:ext cx="1069973" cy="369332"/>
          </a:xfrm>
          <a:prstGeom prst="rect">
            <a:avLst/>
          </a:prstGeom>
        </p:spPr>
        <p:txBody>
          <a:bodyPr wrap="none">
            <a:spAutoFit/>
          </a:bodyPr>
          <a:lstStyle/>
          <a:p>
            <a:r>
              <a:rPr lang="es-ES" b="1" dirty="0"/>
              <a:t>Colegiata</a:t>
            </a:r>
          </a:p>
        </p:txBody>
      </p:sp>
    </p:spTree>
  </p:cSld>
  <p:clrMapOvr>
    <a:masterClrMapping/>
  </p:clrMapOvr>
  <p:transition spd="slow" advTm="6000">
    <p:split orient="vert"/>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https://upload.wikimedia.org/wikipedia/commons/7/71/ColegiataSantillana-4.jpg"/>
          <p:cNvPicPr>
            <a:picLocks noChangeAspect="1" noChangeArrowheads="1"/>
          </p:cNvPicPr>
          <p:nvPr/>
        </p:nvPicPr>
        <p:blipFill>
          <a:blip r:embed="rId2"/>
          <a:srcRect/>
          <a:stretch>
            <a:fillRect/>
          </a:stretch>
        </p:blipFill>
        <p:spPr bwMode="auto">
          <a:xfrm>
            <a:off x="0" y="0"/>
            <a:ext cx="11002713" cy="6858000"/>
          </a:xfrm>
          <a:prstGeom prst="rect">
            <a:avLst/>
          </a:prstGeom>
          <a:noFill/>
        </p:spPr>
      </p:pic>
      <p:sp>
        <p:nvSpPr>
          <p:cNvPr id="3" name="2 Rectángulo"/>
          <p:cNvSpPr/>
          <p:nvPr/>
        </p:nvSpPr>
        <p:spPr>
          <a:xfrm>
            <a:off x="472246" y="357166"/>
            <a:ext cx="5472907" cy="646331"/>
          </a:xfrm>
          <a:prstGeom prst="rect">
            <a:avLst/>
          </a:prstGeom>
        </p:spPr>
        <p:txBody>
          <a:bodyPr>
            <a:spAutoFit/>
          </a:bodyPr>
          <a:lstStyle/>
          <a:p>
            <a:r>
              <a:rPr lang="es-ES" b="1" dirty="0" smtClean="0">
                <a:solidFill>
                  <a:srgbClr val="FF0000"/>
                </a:solidFill>
              </a:rPr>
              <a:t>Claustro de la Colegiata </a:t>
            </a:r>
          </a:p>
          <a:p>
            <a:r>
              <a:rPr lang="es-ES" b="1" dirty="0" smtClean="0">
                <a:solidFill>
                  <a:srgbClr val="FF0000"/>
                </a:solidFill>
              </a:rPr>
              <a:t>de Santillana del Mar</a:t>
            </a:r>
            <a:endParaRPr lang="es-ES" b="1" dirty="0">
              <a:solidFill>
                <a:srgbClr val="FF0000"/>
              </a:solidFill>
            </a:endParaRPr>
          </a:p>
        </p:txBody>
      </p:sp>
    </p:spTree>
  </p:cSld>
  <p:clrMapOvr>
    <a:masterClrMapping/>
  </p:clrMapOvr>
  <p:transition spd="slow" advTm="6000">
    <p:split orient="vert"/>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2" name="Picture 2" descr="http://www.spain.info/export/sites/spaininfo/comun/carrusel-recursos/cantabria/d_colegiata_santillana_del_mar_t3900393A_10.jpg_369272544.jpg"/>
          <p:cNvPicPr>
            <a:picLocks noChangeAspect="1" noChangeArrowheads="1"/>
          </p:cNvPicPr>
          <p:nvPr/>
        </p:nvPicPr>
        <p:blipFill>
          <a:blip r:embed="rId2"/>
          <a:srcRect/>
          <a:stretch>
            <a:fillRect/>
          </a:stretch>
        </p:blipFill>
        <p:spPr bwMode="auto">
          <a:xfrm>
            <a:off x="0" y="0"/>
            <a:ext cx="11050502" cy="6858000"/>
          </a:xfrm>
          <a:prstGeom prst="rect">
            <a:avLst/>
          </a:prstGeom>
          <a:noFill/>
        </p:spPr>
      </p:pic>
    </p:spTree>
  </p:cSld>
  <p:clrMapOvr>
    <a:masterClrMapping/>
  </p:clrMapOvr>
  <p:transition spd="slow" advTm="6000">
    <p:split orient="vert"/>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https://upload.wikimedia.org/wikipedia/commons/0/0c/Vista_interior_del_Claustro_de_la_Colegiata_de_Santillana_del_Mar.jpg"/>
          <p:cNvPicPr>
            <a:picLocks noChangeAspect="1" noChangeArrowheads="1"/>
          </p:cNvPicPr>
          <p:nvPr/>
        </p:nvPicPr>
        <p:blipFill>
          <a:blip r:embed="rId2"/>
          <a:srcRect/>
          <a:stretch>
            <a:fillRect/>
          </a:stretch>
        </p:blipFill>
        <p:spPr bwMode="auto">
          <a:xfrm>
            <a:off x="0" y="-1"/>
            <a:ext cx="10945813" cy="6983731"/>
          </a:xfrm>
          <a:prstGeom prst="rect">
            <a:avLst/>
          </a:prstGeom>
          <a:noFill/>
        </p:spPr>
      </p:pic>
      <p:sp>
        <p:nvSpPr>
          <p:cNvPr id="3" name="2 Rectángulo"/>
          <p:cNvSpPr/>
          <p:nvPr/>
        </p:nvSpPr>
        <p:spPr>
          <a:xfrm>
            <a:off x="329370" y="285728"/>
            <a:ext cx="5472907" cy="954107"/>
          </a:xfrm>
          <a:prstGeom prst="rect">
            <a:avLst/>
          </a:prstGeom>
        </p:spPr>
        <p:txBody>
          <a:bodyPr>
            <a:spAutoFit/>
          </a:bodyPr>
          <a:lstStyle/>
          <a:p>
            <a:r>
              <a:rPr lang="es-ES" sz="2800" b="1" dirty="0">
                <a:solidFill>
                  <a:srgbClr val="FF0000"/>
                </a:solidFill>
              </a:rPr>
              <a:t>Vista interior del </a:t>
            </a:r>
            <a:endParaRPr lang="es-ES" sz="2800" b="1" dirty="0" smtClean="0">
              <a:solidFill>
                <a:srgbClr val="FF0000"/>
              </a:solidFill>
            </a:endParaRPr>
          </a:p>
          <a:p>
            <a:r>
              <a:rPr lang="es-ES" sz="2800" b="1" dirty="0" smtClean="0">
                <a:solidFill>
                  <a:srgbClr val="FF0000"/>
                </a:solidFill>
              </a:rPr>
              <a:t>Claustro </a:t>
            </a:r>
            <a:r>
              <a:rPr lang="es-ES" sz="2800" b="1" dirty="0">
                <a:solidFill>
                  <a:srgbClr val="FF0000"/>
                </a:solidFill>
              </a:rPr>
              <a:t>de la </a:t>
            </a:r>
            <a:r>
              <a:rPr lang="es-ES" sz="2800" b="1" dirty="0" smtClean="0">
                <a:solidFill>
                  <a:srgbClr val="FF0000"/>
                </a:solidFill>
              </a:rPr>
              <a:t>Colegiata</a:t>
            </a:r>
            <a:endParaRPr lang="es-ES" sz="2800" b="1" dirty="0">
              <a:solidFill>
                <a:srgbClr val="FF0000"/>
              </a:solidFill>
            </a:endParaRPr>
          </a:p>
        </p:txBody>
      </p:sp>
    </p:spTree>
  </p:cSld>
  <p:clrMapOvr>
    <a:masterClrMapping/>
  </p:clrMapOvr>
  <p:transition spd="slow" advTm="6000">
    <p:split orient="vert"/>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https://upload.wikimedia.org/wikipedia/commons/thumb/3/30/Casa_Grande_de_Santander.JPG/1024px-Casa_Grande_de_Santander.JPG"/>
          <p:cNvPicPr>
            <a:picLocks noChangeAspect="1" noChangeArrowheads="1"/>
          </p:cNvPicPr>
          <p:nvPr/>
        </p:nvPicPr>
        <p:blipFill>
          <a:blip r:embed="rId2"/>
          <a:srcRect/>
          <a:stretch>
            <a:fillRect/>
          </a:stretch>
        </p:blipFill>
        <p:spPr bwMode="auto">
          <a:xfrm>
            <a:off x="0" y="-214338"/>
            <a:ext cx="11116508" cy="7072338"/>
          </a:xfrm>
          <a:prstGeom prst="rect">
            <a:avLst/>
          </a:prstGeom>
          <a:noFill/>
        </p:spPr>
      </p:pic>
      <p:sp>
        <p:nvSpPr>
          <p:cNvPr id="3" name="2 Rectángulo"/>
          <p:cNvSpPr/>
          <p:nvPr/>
        </p:nvSpPr>
        <p:spPr>
          <a:xfrm>
            <a:off x="400808" y="357166"/>
            <a:ext cx="5472907" cy="646331"/>
          </a:xfrm>
          <a:prstGeom prst="rect">
            <a:avLst/>
          </a:prstGeom>
        </p:spPr>
        <p:txBody>
          <a:bodyPr>
            <a:spAutoFit/>
          </a:bodyPr>
          <a:lstStyle/>
          <a:p>
            <a:r>
              <a:rPr lang="es-ES" dirty="0"/>
              <a:t>Palacio de Velarde, en la Plaza de las Arenas, </a:t>
            </a:r>
            <a:endParaRPr lang="es-ES" dirty="0" smtClean="0"/>
          </a:p>
          <a:p>
            <a:r>
              <a:rPr lang="es-ES" b="1" dirty="0" smtClean="0"/>
              <a:t>Santillana </a:t>
            </a:r>
            <a:r>
              <a:rPr lang="es-ES" b="1" dirty="0"/>
              <a:t>del Mar</a:t>
            </a:r>
            <a:r>
              <a:rPr lang="es-ES" dirty="0"/>
              <a:t>.</a:t>
            </a:r>
          </a:p>
        </p:txBody>
      </p:sp>
    </p:spTree>
  </p:cSld>
  <p:clrMapOvr>
    <a:masterClrMapping/>
  </p:clrMapOvr>
  <p:transition spd="slow" advTm="6000">
    <p:split orient="vert"/>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https://upload.wikimedia.org/wikipedia/commons/thumb/a/af/SantilanaM2.jpg/1024px-SantilanaM2.jpg"/>
          <p:cNvPicPr>
            <a:picLocks noChangeAspect="1" noChangeArrowheads="1"/>
          </p:cNvPicPr>
          <p:nvPr/>
        </p:nvPicPr>
        <p:blipFill>
          <a:blip r:embed="rId2"/>
          <a:srcRect/>
          <a:stretch>
            <a:fillRect/>
          </a:stretch>
        </p:blipFill>
        <p:spPr bwMode="auto">
          <a:xfrm>
            <a:off x="-1" y="0"/>
            <a:ext cx="10945813" cy="7315200"/>
          </a:xfrm>
          <a:prstGeom prst="rect">
            <a:avLst/>
          </a:prstGeom>
          <a:noFill/>
        </p:spPr>
      </p:pic>
      <p:sp>
        <p:nvSpPr>
          <p:cNvPr id="3" name="2 Rectángulo"/>
          <p:cNvSpPr/>
          <p:nvPr/>
        </p:nvSpPr>
        <p:spPr>
          <a:xfrm>
            <a:off x="257932" y="0"/>
            <a:ext cx="5472907" cy="1200329"/>
          </a:xfrm>
          <a:prstGeom prst="rect">
            <a:avLst/>
          </a:prstGeom>
        </p:spPr>
        <p:txBody>
          <a:bodyPr>
            <a:spAutoFit/>
          </a:bodyPr>
          <a:lstStyle/>
          <a:p>
            <a:endParaRPr lang="es-ES" sz="2400" b="1" dirty="0">
              <a:solidFill>
                <a:srgbClr val="FF0000"/>
              </a:solidFill>
            </a:endParaRPr>
          </a:p>
          <a:p>
            <a:r>
              <a:rPr lang="es-ES" sz="2400" b="1" dirty="0" smtClean="0">
                <a:solidFill>
                  <a:srgbClr val="FF0000"/>
                </a:solidFill>
              </a:rPr>
              <a:t>Plaza </a:t>
            </a:r>
          </a:p>
          <a:p>
            <a:r>
              <a:rPr lang="es-ES" sz="2400" b="1" dirty="0" smtClean="0">
                <a:solidFill>
                  <a:srgbClr val="FF0000"/>
                </a:solidFill>
              </a:rPr>
              <a:t>monumental</a:t>
            </a:r>
            <a:r>
              <a:rPr lang="es-ES" dirty="0">
                <a:solidFill>
                  <a:srgbClr val="FF0000"/>
                </a:solidFill>
              </a:rPr>
              <a:t>.</a:t>
            </a:r>
          </a:p>
        </p:txBody>
      </p:sp>
    </p:spTree>
  </p:cSld>
  <p:clrMapOvr>
    <a:masterClrMapping/>
  </p:clrMapOvr>
  <p:transition spd="slow" advTm="6000">
    <p:split orient="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https://upload.wikimedia.org/wikipedia/commons/thumb/c/c0/Ciudadmonumentalsantillana.JPG/1024px-Ciudadmonumentalsantillana.JPG"/>
          <p:cNvPicPr>
            <a:picLocks noChangeAspect="1" noChangeArrowheads="1"/>
          </p:cNvPicPr>
          <p:nvPr/>
        </p:nvPicPr>
        <p:blipFill>
          <a:blip r:embed="rId2"/>
          <a:srcRect/>
          <a:stretch>
            <a:fillRect/>
          </a:stretch>
        </p:blipFill>
        <p:spPr bwMode="auto">
          <a:xfrm>
            <a:off x="0" y="0"/>
            <a:ext cx="10945813" cy="6858000"/>
          </a:xfrm>
          <a:prstGeom prst="rect">
            <a:avLst/>
          </a:prstGeom>
          <a:noFill/>
        </p:spPr>
      </p:pic>
      <p:sp>
        <p:nvSpPr>
          <p:cNvPr id="3" name="2 Rectángulo"/>
          <p:cNvSpPr/>
          <p:nvPr/>
        </p:nvSpPr>
        <p:spPr>
          <a:xfrm>
            <a:off x="472246" y="6072206"/>
            <a:ext cx="2167581" cy="461665"/>
          </a:xfrm>
          <a:prstGeom prst="rect">
            <a:avLst/>
          </a:prstGeom>
        </p:spPr>
        <p:txBody>
          <a:bodyPr wrap="none">
            <a:spAutoFit/>
          </a:bodyPr>
          <a:lstStyle/>
          <a:p>
            <a:r>
              <a:rPr lang="es-ES" sz="2400" b="1" dirty="0">
                <a:latin typeface="Agency FB" pitchFamily="34" charset="0"/>
              </a:rPr>
              <a:t>Torre de don </a:t>
            </a:r>
            <a:r>
              <a:rPr lang="es-ES" sz="2400" b="1" dirty="0" smtClean="0">
                <a:latin typeface="Agency FB" pitchFamily="34" charset="0"/>
              </a:rPr>
              <a:t>Borja</a:t>
            </a:r>
            <a:endParaRPr lang="es-ES" sz="2400" b="1" dirty="0">
              <a:latin typeface="Agency FB" pitchFamily="34" charset="0"/>
            </a:endParaRPr>
          </a:p>
        </p:txBody>
      </p:sp>
    </p:spTree>
  </p:cSld>
  <p:clrMapOvr>
    <a:masterClrMapping/>
  </p:clrMapOvr>
  <p:transition spd="slow" advTm="6000">
    <p:split orient="vert"/>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106" name="Picture 2" descr="http://4.bp.blogspot.com/-NZqnu8epO28/VYmQ4IsiAGI/AAAAAAADu3Q/Iyk1GppRyKc/s1600/Paisajes%2Bde%2Bmar%2B%252840%2529.gif"/>
          <p:cNvPicPr>
            <a:picLocks noChangeAspect="1" noChangeArrowheads="1" noCrop="1"/>
          </p:cNvPicPr>
          <p:nvPr/>
        </p:nvPicPr>
        <p:blipFill>
          <a:blip r:embed="rId2"/>
          <a:srcRect/>
          <a:stretch>
            <a:fillRect/>
          </a:stretch>
        </p:blipFill>
        <p:spPr bwMode="auto">
          <a:xfrm>
            <a:off x="0" y="0"/>
            <a:ext cx="10945813" cy="6858000"/>
          </a:xfrm>
          <a:prstGeom prst="rect">
            <a:avLst/>
          </a:prstGeom>
          <a:noFill/>
        </p:spPr>
      </p:pic>
      <p:sp>
        <p:nvSpPr>
          <p:cNvPr id="2" name="1 Rectángulo"/>
          <p:cNvSpPr/>
          <p:nvPr/>
        </p:nvSpPr>
        <p:spPr>
          <a:xfrm>
            <a:off x="2829700" y="1214422"/>
            <a:ext cx="5708614" cy="1077218"/>
          </a:xfrm>
          <a:prstGeom prst="rect">
            <a:avLst/>
          </a:prstGeom>
        </p:spPr>
        <p:txBody>
          <a:bodyPr wrap="none">
            <a:spAutoFit/>
          </a:bodyPr>
          <a:lstStyle/>
          <a:p>
            <a:pPr fontAlgn="base"/>
            <a:r>
              <a:rPr lang="es-ES" sz="3200" b="1" dirty="0"/>
              <a:t>Santillana del Mar, </a:t>
            </a:r>
            <a:endParaRPr lang="es-ES" sz="3200" b="1" dirty="0" smtClean="0"/>
          </a:p>
          <a:p>
            <a:pPr fontAlgn="base"/>
            <a:r>
              <a:rPr lang="es-ES" sz="3200" b="1" dirty="0" smtClean="0"/>
              <a:t>¿</a:t>
            </a:r>
            <a:r>
              <a:rPr lang="es-ES" sz="3200" b="1" dirty="0"/>
              <a:t>el pueblo más bello de España?</a:t>
            </a:r>
          </a:p>
        </p:txBody>
      </p:sp>
      <p:sp>
        <p:nvSpPr>
          <p:cNvPr id="3" name="2 Rectángulo"/>
          <p:cNvSpPr/>
          <p:nvPr/>
        </p:nvSpPr>
        <p:spPr>
          <a:xfrm>
            <a:off x="2686824" y="2887682"/>
            <a:ext cx="7735129" cy="3970318"/>
          </a:xfrm>
          <a:prstGeom prst="rect">
            <a:avLst/>
          </a:prstGeom>
        </p:spPr>
        <p:txBody>
          <a:bodyPr wrap="square">
            <a:spAutoFit/>
          </a:bodyPr>
          <a:lstStyle/>
          <a:p>
            <a:pPr fontAlgn="base"/>
            <a:r>
              <a:rPr lang="es-ES" b="1" dirty="0"/>
              <a:t>Quizá haya muchos que tengan en mente cuál es para ellos el pueblo más bonito o con más encanto de España. Es por eso que dejamos la pregunta abierta. Lo que sí es cierto es que hace tan sólo unos años, Santillana del Mar, una pequeña localidad de Cantabria, España, fue elegida por votación popular de ese modo: </a:t>
            </a:r>
            <a:r>
              <a:rPr lang="es-ES" b="1" i="1" dirty="0"/>
              <a:t>El pueblo más bello de España</a:t>
            </a:r>
            <a:r>
              <a:rPr lang="es-ES" b="1" dirty="0"/>
              <a:t>. Esta afirmación se hizo también conocida gracias a Jean-Paul Sartre, quien sin duda, opinaba lo mismo</a:t>
            </a:r>
            <a:r>
              <a:rPr lang="es-ES" b="1" dirty="0" smtClean="0"/>
              <a:t>.</a:t>
            </a:r>
          </a:p>
          <a:p>
            <a:pPr fontAlgn="base"/>
            <a:r>
              <a:rPr lang="es-ES" b="1" dirty="0" smtClean="0"/>
              <a:t> </a:t>
            </a:r>
          </a:p>
          <a:p>
            <a:pPr fontAlgn="base"/>
            <a:r>
              <a:rPr lang="es-ES" b="1" dirty="0" smtClean="0"/>
              <a:t>Santillana </a:t>
            </a:r>
            <a:r>
              <a:rPr lang="es-ES" b="1" dirty="0"/>
              <a:t>del Mar es un municipio y también una villa de Cantabria que limita con el mar Cantábrico y con las localidades de </a:t>
            </a:r>
            <a:r>
              <a:rPr lang="es-ES" b="1" dirty="0" err="1"/>
              <a:t>Suances</a:t>
            </a:r>
            <a:r>
              <a:rPr lang="es-ES" b="1" dirty="0"/>
              <a:t>, </a:t>
            </a:r>
            <a:r>
              <a:rPr lang="es-ES" b="1" dirty="0" err="1"/>
              <a:t>Torrelavega</a:t>
            </a:r>
            <a:r>
              <a:rPr lang="es-ES" b="1" dirty="0"/>
              <a:t>, Alfoz de Lloredo y </a:t>
            </a:r>
            <a:r>
              <a:rPr lang="es-ES" b="1" dirty="0" err="1"/>
              <a:t>Reocín</a:t>
            </a:r>
            <a:r>
              <a:rPr lang="es-ES" b="1" dirty="0"/>
              <a:t>. Fue declarado conjunto histórico-artístico en 1889.</a:t>
            </a:r>
          </a:p>
          <a:p>
            <a:pPr fontAlgn="base"/>
            <a:r>
              <a:rPr lang="es-ES" b="1" dirty="0"/>
              <a:t>Santillana del Mar es, sin duda, uno de los lugares más atractivos de la región, destacando </a:t>
            </a:r>
            <a:r>
              <a:rPr lang="es-ES" b="1" dirty="0" err="1"/>
              <a:t>suarquitectura</a:t>
            </a:r>
            <a:r>
              <a:rPr lang="es-ES" b="1" dirty="0"/>
              <a:t> de los siglos XII al XVII, su plaza, sus calles y su gastronomía. </a:t>
            </a:r>
            <a:endParaRPr lang="es-ES" b="1" dirty="0" smtClean="0"/>
          </a:p>
          <a:p>
            <a:pPr fontAlgn="base"/>
            <a:endParaRPr lang="es-ES" b="1" dirty="0"/>
          </a:p>
        </p:txBody>
      </p:sp>
      <p:pic>
        <p:nvPicPr>
          <p:cNvPr id="5" name="Picture 2" descr="http://oriharu.net/SPHERICAL_STANDING_WAVES/images/lumiere11.gif"/>
          <p:cNvPicPr>
            <a:picLocks noChangeAspect="1" noChangeArrowheads="1" noCrop="1"/>
          </p:cNvPicPr>
          <p:nvPr/>
        </p:nvPicPr>
        <p:blipFill>
          <a:blip r:embed="rId3">
            <a:duotone>
              <a:prstClr val="black"/>
              <a:schemeClr val="accent5">
                <a:tint val="45000"/>
                <a:satMod val="400000"/>
              </a:schemeClr>
            </a:duotone>
            <a:lum bright="-48000" contrast="61000"/>
          </a:blip>
          <a:srcRect/>
          <a:stretch>
            <a:fillRect/>
          </a:stretch>
        </p:blipFill>
        <p:spPr bwMode="auto">
          <a:xfrm>
            <a:off x="0" y="0"/>
            <a:ext cx="10945813" cy="3571876"/>
          </a:xfrm>
          <a:prstGeom prst="rect">
            <a:avLst/>
          </a:prstGeom>
          <a:noFill/>
        </p:spPr>
      </p:pic>
      <p:pic>
        <p:nvPicPr>
          <p:cNvPr id="7" name="Picture 2" descr="http://oriharu.net/SPHERICAL_STANDING_WAVES/images/lumiere11.gif"/>
          <p:cNvPicPr>
            <a:picLocks noChangeAspect="1" noChangeArrowheads="1" noCrop="1"/>
          </p:cNvPicPr>
          <p:nvPr/>
        </p:nvPicPr>
        <p:blipFill>
          <a:blip r:embed="rId3">
            <a:duotone>
              <a:prstClr val="black"/>
              <a:schemeClr val="accent5">
                <a:tint val="45000"/>
                <a:satMod val="400000"/>
              </a:schemeClr>
            </a:duotone>
            <a:lum bright="-48000" contrast="61000"/>
          </a:blip>
          <a:srcRect/>
          <a:stretch>
            <a:fillRect/>
          </a:stretch>
        </p:blipFill>
        <p:spPr bwMode="auto">
          <a:xfrm>
            <a:off x="0" y="3571876"/>
            <a:ext cx="10945813" cy="3286124"/>
          </a:xfrm>
          <a:prstGeom prst="rect">
            <a:avLst/>
          </a:prstGeom>
          <a:noFill/>
        </p:spPr>
      </p:pic>
    </p:spTree>
  </p:cSld>
  <p:clrMapOvr>
    <a:masterClrMapping/>
  </p:clrMapOvr>
  <p:transition spd="slow" advTm="43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xit" presetSubtype="8" fill="hold" nodeType="withEffect">
                                  <p:stCondLst>
                                    <p:cond delay="0"/>
                                  </p:stCondLst>
                                  <p:childTnLst>
                                    <p:anim calcmode="lin" valueType="num">
                                      <p:cBhvr additive="base">
                                        <p:cTn id="6" dur="5000"/>
                                        <p:tgtEl>
                                          <p:spTgt spid="5"/>
                                        </p:tgtEl>
                                        <p:attrNameLst>
                                          <p:attrName>ppt_x</p:attrName>
                                        </p:attrNameLst>
                                      </p:cBhvr>
                                      <p:tavLst>
                                        <p:tav tm="0">
                                          <p:val>
                                            <p:strVal val="ppt_x"/>
                                          </p:val>
                                        </p:tav>
                                        <p:tav tm="100000">
                                          <p:val>
                                            <p:strVal val="0-ppt_w/2"/>
                                          </p:val>
                                        </p:tav>
                                      </p:tavLst>
                                    </p:anim>
                                    <p:anim calcmode="lin" valueType="num">
                                      <p:cBhvr additive="base">
                                        <p:cTn id="7" dur="5000"/>
                                        <p:tgtEl>
                                          <p:spTgt spid="5"/>
                                        </p:tgtEl>
                                        <p:attrNameLst>
                                          <p:attrName>ppt_y</p:attrName>
                                        </p:attrNameLst>
                                      </p:cBhvr>
                                      <p:tavLst>
                                        <p:tav tm="0">
                                          <p:val>
                                            <p:strVal val="ppt_y"/>
                                          </p:val>
                                        </p:tav>
                                        <p:tav tm="100000">
                                          <p:val>
                                            <p:strVal val="ppt_y"/>
                                          </p:val>
                                        </p:tav>
                                      </p:tavLst>
                                    </p:anim>
                                    <p:set>
                                      <p:cBhvr>
                                        <p:cTn id="8" dur="1" fill="hold">
                                          <p:stCondLst>
                                            <p:cond delay="4999"/>
                                          </p:stCondLst>
                                        </p:cTn>
                                        <p:tgtEl>
                                          <p:spTgt spid="5"/>
                                        </p:tgtEl>
                                        <p:attrNameLst>
                                          <p:attrName>style.visibility</p:attrName>
                                        </p:attrNameLst>
                                      </p:cBhvr>
                                      <p:to>
                                        <p:strVal val="hidden"/>
                                      </p:to>
                                    </p:set>
                                  </p:childTnLst>
                                </p:cTn>
                              </p:par>
                              <p:par>
                                <p:cTn id="9" presetID="2" presetClass="exit" presetSubtype="8" fill="hold" nodeType="withEffect">
                                  <p:stCondLst>
                                    <p:cond delay="0"/>
                                  </p:stCondLst>
                                  <p:childTnLst>
                                    <p:anim calcmode="lin" valueType="num">
                                      <p:cBhvr additive="base">
                                        <p:cTn id="10" dur="5000"/>
                                        <p:tgtEl>
                                          <p:spTgt spid="7"/>
                                        </p:tgtEl>
                                        <p:attrNameLst>
                                          <p:attrName>ppt_x</p:attrName>
                                        </p:attrNameLst>
                                      </p:cBhvr>
                                      <p:tavLst>
                                        <p:tav tm="0">
                                          <p:val>
                                            <p:strVal val="ppt_x"/>
                                          </p:val>
                                        </p:tav>
                                        <p:tav tm="100000">
                                          <p:val>
                                            <p:strVal val="0-ppt_w/2"/>
                                          </p:val>
                                        </p:tav>
                                      </p:tavLst>
                                    </p:anim>
                                    <p:anim calcmode="lin" valueType="num">
                                      <p:cBhvr additive="base">
                                        <p:cTn id="11" dur="5000"/>
                                        <p:tgtEl>
                                          <p:spTgt spid="7"/>
                                        </p:tgtEl>
                                        <p:attrNameLst>
                                          <p:attrName>ppt_y</p:attrName>
                                        </p:attrNameLst>
                                      </p:cBhvr>
                                      <p:tavLst>
                                        <p:tav tm="0">
                                          <p:val>
                                            <p:strVal val="ppt_y"/>
                                          </p:val>
                                        </p:tav>
                                        <p:tav tm="100000">
                                          <p:val>
                                            <p:strVal val="ppt_y"/>
                                          </p:val>
                                        </p:tav>
                                      </p:tavLst>
                                    </p:anim>
                                    <p:set>
                                      <p:cBhvr>
                                        <p:cTn id="12" dur="1" fill="hold">
                                          <p:stCondLst>
                                            <p:cond delay="49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Santilla del Mar.JPG"/>
          <p:cNvPicPr>
            <a:picLocks noChangeAspect="1" noChangeArrowheads="1"/>
          </p:cNvPicPr>
          <p:nvPr/>
        </p:nvPicPr>
        <p:blipFill>
          <a:blip r:embed="rId2"/>
          <a:srcRect/>
          <a:stretch>
            <a:fillRect/>
          </a:stretch>
        </p:blipFill>
        <p:spPr bwMode="auto">
          <a:xfrm>
            <a:off x="1" y="0"/>
            <a:ext cx="10945812" cy="6858000"/>
          </a:xfrm>
          <a:prstGeom prst="rect">
            <a:avLst/>
          </a:prstGeom>
          <a:noFill/>
        </p:spPr>
      </p:pic>
    </p:spTree>
  </p:cSld>
  <p:clrMapOvr>
    <a:masterClrMapping/>
  </p:clrMapOvr>
  <p:transition spd="slow" advTm="6000">
    <p:split orient="vert"/>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https://upload.wikimedia.org/wikipedia/commons/0/02/Santmara.jpg"/>
          <p:cNvPicPr>
            <a:picLocks noChangeAspect="1" noChangeArrowheads="1"/>
          </p:cNvPicPr>
          <p:nvPr/>
        </p:nvPicPr>
        <p:blipFill>
          <a:blip r:embed="rId2"/>
          <a:srcRect/>
          <a:stretch>
            <a:fillRect/>
          </a:stretch>
        </p:blipFill>
        <p:spPr bwMode="auto">
          <a:xfrm>
            <a:off x="-119666" y="0"/>
            <a:ext cx="11065479" cy="7143776"/>
          </a:xfrm>
          <a:prstGeom prst="rect">
            <a:avLst/>
          </a:prstGeom>
          <a:noFill/>
        </p:spPr>
      </p:pic>
      <p:sp>
        <p:nvSpPr>
          <p:cNvPr id="3" name="2 Rectángulo"/>
          <p:cNvSpPr/>
          <p:nvPr/>
        </p:nvSpPr>
        <p:spPr>
          <a:xfrm>
            <a:off x="757998" y="428604"/>
            <a:ext cx="4112921" cy="369332"/>
          </a:xfrm>
          <a:prstGeom prst="rect">
            <a:avLst/>
          </a:prstGeom>
        </p:spPr>
        <p:txBody>
          <a:bodyPr wrap="none">
            <a:spAutoFit/>
          </a:bodyPr>
          <a:lstStyle/>
          <a:p>
            <a:r>
              <a:rPr lang="es-ES" b="1" dirty="0"/>
              <a:t>Vista del centro de la villa desde el oeste.</a:t>
            </a:r>
          </a:p>
        </p:txBody>
      </p:sp>
    </p:spTree>
  </p:cSld>
  <p:clrMapOvr>
    <a:masterClrMapping/>
  </p:clrMapOvr>
  <p:transition spd="slow" advTm="6000">
    <p:split orient="vert"/>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https://upload.wikimedia.org/wikipedia/commons/e/e2/Santmarb.jpg"/>
          <p:cNvPicPr>
            <a:picLocks noChangeAspect="1" noChangeArrowheads="1"/>
          </p:cNvPicPr>
          <p:nvPr/>
        </p:nvPicPr>
        <p:blipFill>
          <a:blip r:embed="rId3"/>
          <a:srcRect/>
          <a:stretch>
            <a:fillRect/>
          </a:stretch>
        </p:blipFill>
        <p:spPr bwMode="auto">
          <a:xfrm>
            <a:off x="0" y="-428652"/>
            <a:ext cx="10945813" cy="7286652"/>
          </a:xfrm>
          <a:prstGeom prst="rect">
            <a:avLst/>
          </a:prstGeom>
          <a:noFill/>
        </p:spPr>
      </p:pic>
      <p:sp>
        <p:nvSpPr>
          <p:cNvPr id="3" name="2 Rectángulo"/>
          <p:cNvSpPr/>
          <p:nvPr/>
        </p:nvSpPr>
        <p:spPr>
          <a:xfrm>
            <a:off x="543684" y="142852"/>
            <a:ext cx="1849865" cy="830997"/>
          </a:xfrm>
          <a:prstGeom prst="rect">
            <a:avLst/>
          </a:prstGeom>
        </p:spPr>
        <p:txBody>
          <a:bodyPr wrap="none">
            <a:spAutoFit/>
          </a:bodyPr>
          <a:lstStyle/>
          <a:p>
            <a:r>
              <a:rPr lang="es-ES" sz="2400" b="1" dirty="0">
                <a:solidFill>
                  <a:srgbClr val="FF0000"/>
                </a:solidFill>
              </a:rPr>
              <a:t>Detalle de la </a:t>
            </a:r>
            <a:endParaRPr lang="es-ES" sz="2400" b="1" dirty="0" smtClean="0">
              <a:solidFill>
                <a:srgbClr val="FF0000"/>
              </a:solidFill>
            </a:endParaRPr>
          </a:p>
          <a:p>
            <a:r>
              <a:rPr lang="es-ES" sz="2400" b="1" dirty="0" smtClean="0">
                <a:solidFill>
                  <a:srgbClr val="FF0000"/>
                </a:solidFill>
              </a:rPr>
              <a:t>arquitectura</a:t>
            </a:r>
            <a:r>
              <a:rPr lang="es-ES" dirty="0"/>
              <a:t>.</a:t>
            </a:r>
          </a:p>
        </p:txBody>
      </p:sp>
    </p:spTree>
  </p:cSld>
  <p:clrMapOvr>
    <a:masterClrMapping/>
  </p:clrMapOvr>
  <p:transition spd="slow" advTm="6000">
    <p:split orient="vert"/>
    <p:sndAc>
      <p:stSnd>
        <p:snd r:embed="rId2" name="estela raval &amp; los cinco latinos - el mar y el cielo.wav"/>
      </p:stSnd>
    </p:sndAc>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2" descr="http://viajerosblog.com/wp-content/uploads/2011/06/Vista-panor%C3%A1mica-de-una-de-las-calles-de-Santillana-del-Mar.jpg"/>
          <p:cNvPicPr>
            <a:picLocks noChangeAspect="1" noChangeArrowheads="1"/>
          </p:cNvPicPr>
          <p:nvPr/>
        </p:nvPicPr>
        <p:blipFill>
          <a:blip r:embed="rId2"/>
          <a:srcRect/>
          <a:stretch>
            <a:fillRect/>
          </a:stretch>
        </p:blipFill>
        <p:spPr bwMode="auto">
          <a:xfrm>
            <a:off x="-1" y="0"/>
            <a:ext cx="10945813" cy="6858000"/>
          </a:xfrm>
          <a:prstGeom prst="rect">
            <a:avLst/>
          </a:prstGeom>
          <a:noFill/>
        </p:spPr>
      </p:pic>
    </p:spTree>
  </p:cSld>
  <p:clrMapOvr>
    <a:masterClrMapping/>
  </p:clrMapOvr>
  <p:transition spd="slow" advTm="6000">
    <p:split orient="vert"/>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s://encrypted-tbn1.gstatic.com/images?q=tbn:ANd9GcSwwUDLt_bQemjqgQNnHkHxRhGupVIlBniZTi3_LBsI4P7JH4HN"/>
          <p:cNvPicPr>
            <a:picLocks noChangeAspect="1" noChangeArrowheads="1"/>
          </p:cNvPicPr>
          <p:nvPr/>
        </p:nvPicPr>
        <p:blipFill>
          <a:blip r:embed="rId2"/>
          <a:srcRect/>
          <a:stretch>
            <a:fillRect/>
          </a:stretch>
        </p:blipFill>
        <p:spPr bwMode="auto">
          <a:xfrm>
            <a:off x="1" y="0"/>
            <a:ext cx="10959913" cy="6858000"/>
          </a:xfrm>
          <a:prstGeom prst="rect">
            <a:avLst/>
          </a:prstGeom>
          <a:noFill/>
        </p:spPr>
      </p:pic>
    </p:spTree>
  </p:cSld>
  <p:clrMapOvr>
    <a:masterClrMapping/>
  </p:clrMapOvr>
  <p:transition spd="slow" advTm="6000">
    <p:split orient="ver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https://upload.wikimedia.org/wikipedia/commons/thumb/5/57/SantillanaM1.jpg/1024px-SantillanaM1.jpg"/>
          <p:cNvPicPr>
            <a:picLocks noChangeAspect="1" noChangeArrowheads="1"/>
          </p:cNvPicPr>
          <p:nvPr/>
        </p:nvPicPr>
        <p:blipFill>
          <a:blip r:embed="rId2"/>
          <a:srcRect/>
          <a:stretch>
            <a:fillRect/>
          </a:stretch>
        </p:blipFill>
        <p:spPr bwMode="auto">
          <a:xfrm>
            <a:off x="0" y="0"/>
            <a:ext cx="10945812" cy="6858000"/>
          </a:xfrm>
          <a:prstGeom prst="rect">
            <a:avLst/>
          </a:prstGeom>
          <a:noFill/>
        </p:spPr>
      </p:pic>
    </p:spTree>
  </p:cSld>
  <p:clrMapOvr>
    <a:masterClrMapping/>
  </p:clrMapOvr>
  <p:transition spd="slow" advTm="6000">
    <p:split orient="vert"/>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https://upload.wikimedia.org/wikipedia/commons/7/73/Rabelista.jpg"/>
          <p:cNvPicPr>
            <a:picLocks noChangeAspect="1" noChangeArrowheads="1"/>
          </p:cNvPicPr>
          <p:nvPr/>
        </p:nvPicPr>
        <p:blipFill>
          <a:blip r:embed="rId2"/>
          <a:srcRect/>
          <a:stretch>
            <a:fillRect/>
          </a:stretch>
        </p:blipFill>
        <p:spPr bwMode="auto">
          <a:xfrm>
            <a:off x="0" y="0"/>
            <a:ext cx="7330294" cy="6858000"/>
          </a:xfrm>
          <a:prstGeom prst="rect">
            <a:avLst/>
          </a:prstGeom>
          <a:noFill/>
        </p:spPr>
      </p:pic>
      <p:sp>
        <p:nvSpPr>
          <p:cNvPr id="3" name="2 Rectángulo"/>
          <p:cNvSpPr/>
          <p:nvPr/>
        </p:nvSpPr>
        <p:spPr>
          <a:xfrm>
            <a:off x="757998" y="857232"/>
            <a:ext cx="2731966" cy="461665"/>
          </a:xfrm>
          <a:prstGeom prst="rect">
            <a:avLst/>
          </a:prstGeom>
        </p:spPr>
        <p:txBody>
          <a:bodyPr wrap="none">
            <a:spAutoFit/>
          </a:bodyPr>
          <a:lstStyle/>
          <a:p>
            <a:r>
              <a:rPr lang="es-ES" sz="2400" b="1" dirty="0"/>
              <a:t>La </a:t>
            </a:r>
            <a:r>
              <a:rPr lang="es-ES" sz="2400" b="1" dirty="0" err="1" smtClean="0"/>
              <a:t>Rabelista</a:t>
            </a:r>
            <a:r>
              <a:rPr lang="es-ES" sz="2400" b="1" dirty="0" smtClean="0"/>
              <a:t> Begoña</a:t>
            </a:r>
            <a:endParaRPr lang="es-ES" sz="2400" b="1" dirty="0"/>
          </a:p>
        </p:txBody>
      </p:sp>
      <p:pic>
        <p:nvPicPr>
          <p:cNvPr id="4" name="Picture 2" descr="https://upload.wikimedia.org/wikipedia/commons/thumb/3/3e/Rues_de_Santillana_del_Mar_%28Cantabria%29.jpg/800px-Rues_de_Santillana_del_Mar_%28Cantabria%29.jpg"/>
          <p:cNvPicPr>
            <a:picLocks noChangeAspect="1" noChangeArrowheads="1"/>
          </p:cNvPicPr>
          <p:nvPr/>
        </p:nvPicPr>
        <p:blipFill>
          <a:blip r:embed="rId3"/>
          <a:srcRect/>
          <a:stretch>
            <a:fillRect/>
          </a:stretch>
        </p:blipFill>
        <p:spPr bwMode="auto">
          <a:xfrm>
            <a:off x="5258591" y="0"/>
            <a:ext cx="5687221" cy="6858000"/>
          </a:xfrm>
          <a:prstGeom prst="rect">
            <a:avLst/>
          </a:prstGeom>
          <a:noFill/>
        </p:spPr>
      </p:pic>
    </p:spTree>
  </p:cSld>
  <p:clrMapOvr>
    <a:masterClrMapping/>
  </p:clrMapOvr>
  <p:transition spd="slow" advTm="6000">
    <p:split orient="vert"/>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0178" name="Picture 2" descr="http://www.hotel-santillana.com/blog/wp-content/uploads/2012/03/foto-de-cantabria-en-fotografia.jpg"/>
          <p:cNvPicPr>
            <a:picLocks noChangeAspect="1" noChangeArrowheads="1"/>
          </p:cNvPicPr>
          <p:nvPr/>
        </p:nvPicPr>
        <p:blipFill>
          <a:blip r:embed="rId2"/>
          <a:srcRect/>
          <a:stretch>
            <a:fillRect/>
          </a:stretch>
        </p:blipFill>
        <p:spPr bwMode="auto">
          <a:xfrm>
            <a:off x="0" y="-1"/>
            <a:ext cx="10945813" cy="6858001"/>
          </a:xfrm>
          <a:prstGeom prst="rect">
            <a:avLst/>
          </a:prstGeom>
          <a:noFill/>
        </p:spPr>
      </p:pic>
    </p:spTree>
  </p:cSld>
  <p:clrMapOvr>
    <a:masterClrMapping/>
  </p:clrMapOvr>
  <p:transition spd="slow" advTm="6000">
    <p:split orient="ver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2" descr="http://www.cantabriarural.com/wp-content/uploads/2013/lugares_destacados/Ubiarco-a-800x533.jpg"/>
          <p:cNvPicPr>
            <a:picLocks noChangeAspect="1" noChangeArrowheads="1"/>
          </p:cNvPicPr>
          <p:nvPr/>
        </p:nvPicPr>
        <p:blipFill>
          <a:blip r:embed="rId2"/>
          <a:srcRect/>
          <a:stretch>
            <a:fillRect/>
          </a:stretch>
        </p:blipFill>
        <p:spPr bwMode="auto">
          <a:xfrm>
            <a:off x="-1" y="0"/>
            <a:ext cx="10945813" cy="7026341"/>
          </a:xfrm>
          <a:prstGeom prst="rect">
            <a:avLst/>
          </a:prstGeom>
          <a:noFill/>
        </p:spPr>
      </p:pic>
      <p:sp>
        <p:nvSpPr>
          <p:cNvPr id="3" name="2 CuadroTexto"/>
          <p:cNvSpPr txBox="1"/>
          <p:nvPr/>
        </p:nvSpPr>
        <p:spPr>
          <a:xfrm>
            <a:off x="5758658" y="214290"/>
            <a:ext cx="2378985" cy="369332"/>
          </a:xfrm>
          <a:prstGeom prst="rect">
            <a:avLst/>
          </a:prstGeom>
          <a:noFill/>
        </p:spPr>
        <p:txBody>
          <a:bodyPr wrap="none" rtlCol="0">
            <a:spAutoFit/>
          </a:bodyPr>
          <a:lstStyle/>
          <a:p>
            <a:r>
              <a:rPr lang="es-ES" b="1" dirty="0" smtClean="0"/>
              <a:t>HERMITA SANTA JUSTA</a:t>
            </a:r>
            <a:endParaRPr lang="es-ES" b="1" dirty="0"/>
          </a:p>
        </p:txBody>
      </p:sp>
    </p:spTree>
  </p:cSld>
  <p:clrMapOvr>
    <a:masterClrMapping/>
  </p:clrMapOvr>
  <p:transition spd="slow" advTm="6000">
    <p:split orient="vert"/>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30" name="Picture 2" descr="http://www.viajejet.com/wp-content/viajes/ermita-de-santa-justa-cantabria.jpg"/>
          <p:cNvPicPr>
            <a:picLocks noChangeAspect="1" noChangeArrowheads="1"/>
          </p:cNvPicPr>
          <p:nvPr/>
        </p:nvPicPr>
        <p:blipFill>
          <a:blip r:embed="rId2"/>
          <a:srcRect/>
          <a:stretch>
            <a:fillRect/>
          </a:stretch>
        </p:blipFill>
        <p:spPr bwMode="auto">
          <a:xfrm>
            <a:off x="-1" y="0"/>
            <a:ext cx="10945813" cy="6858000"/>
          </a:xfrm>
          <a:prstGeom prst="rect">
            <a:avLst/>
          </a:prstGeom>
          <a:noFill/>
        </p:spPr>
      </p:pic>
      <p:sp>
        <p:nvSpPr>
          <p:cNvPr id="3" name="2 CuadroTexto"/>
          <p:cNvSpPr txBox="1"/>
          <p:nvPr/>
        </p:nvSpPr>
        <p:spPr>
          <a:xfrm>
            <a:off x="5758658" y="214290"/>
            <a:ext cx="2378985" cy="369332"/>
          </a:xfrm>
          <a:prstGeom prst="rect">
            <a:avLst/>
          </a:prstGeom>
          <a:noFill/>
        </p:spPr>
        <p:txBody>
          <a:bodyPr wrap="none" rtlCol="0">
            <a:spAutoFit/>
          </a:bodyPr>
          <a:lstStyle/>
          <a:p>
            <a:r>
              <a:rPr lang="es-ES" b="1" dirty="0" smtClean="0"/>
              <a:t>HERMITA SANTA JUSTA</a:t>
            </a:r>
            <a:endParaRPr lang="es-ES" b="1" dirty="0"/>
          </a:p>
        </p:txBody>
      </p:sp>
    </p:spTree>
  </p:cSld>
  <p:clrMapOvr>
    <a:masterClrMapping/>
  </p:clrMapOvr>
  <p:transition spd="slow" advTm="6000">
    <p:split orient="vert"/>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s://farm4.staticflickr.com/3178/3035986358_fff844f7b2_z.jpg?zz=1"/>
          <p:cNvPicPr>
            <a:picLocks noChangeAspect="1" noChangeArrowheads="1"/>
          </p:cNvPicPr>
          <p:nvPr/>
        </p:nvPicPr>
        <p:blipFill>
          <a:blip r:embed="rId2"/>
          <a:srcRect/>
          <a:stretch>
            <a:fillRect/>
          </a:stretch>
        </p:blipFill>
        <p:spPr bwMode="auto">
          <a:xfrm>
            <a:off x="-224988" y="0"/>
            <a:ext cx="11170801" cy="6858000"/>
          </a:xfrm>
          <a:prstGeom prst="rect">
            <a:avLst/>
          </a:prstGeom>
          <a:noFill/>
        </p:spPr>
      </p:pic>
    </p:spTree>
  </p:cSld>
  <p:clrMapOvr>
    <a:masterClrMapping/>
  </p:clrMapOvr>
  <p:transition spd="slow" advTm="6000">
    <p:split orient="ver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4.bp.blogspot.com/-NZqnu8epO28/VYmQ4IsiAGI/AAAAAAADu3Q/Iyk1GppRyKc/s1600/Paisajes%2Bde%2Bmar%2B%252840%2529.gif"/>
          <p:cNvPicPr>
            <a:picLocks noChangeAspect="1" noChangeArrowheads="1" noCrop="1"/>
          </p:cNvPicPr>
          <p:nvPr/>
        </p:nvPicPr>
        <p:blipFill>
          <a:blip r:embed="rId2"/>
          <a:srcRect/>
          <a:stretch>
            <a:fillRect/>
          </a:stretch>
        </p:blipFill>
        <p:spPr bwMode="auto">
          <a:xfrm>
            <a:off x="0" y="0"/>
            <a:ext cx="10945813" cy="6858000"/>
          </a:xfrm>
          <a:prstGeom prst="rect">
            <a:avLst/>
          </a:prstGeom>
          <a:noFill/>
        </p:spPr>
      </p:pic>
      <p:pic>
        <p:nvPicPr>
          <p:cNvPr id="40962" name="Picture 2" descr="http://www.viajarporcantabria.com/wp-content/uploads/2013/04/playa_de_los_tranquilos_loredo.jpg"/>
          <p:cNvPicPr>
            <a:picLocks noChangeAspect="1" noChangeArrowheads="1"/>
          </p:cNvPicPr>
          <p:nvPr/>
        </p:nvPicPr>
        <p:blipFill>
          <a:blip r:embed="rId3"/>
          <a:srcRect/>
          <a:stretch>
            <a:fillRect/>
          </a:stretch>
        </p:blipFill>
        <p:spPr bwMode="auto">
          <a:xfrm>
            <a:off x="0" y="500042"/>
            <a:ext cx="10945813" cy="5857413"/>
          </a:xfrm>
          <a:prstGeom prst="rect">
            <a:avLst/>
          </a:prstGeom>
          <a:noFill/>
        </p:spPr>
      </p:pic>
    </p:spTree>
  </p:cSld>
  <p:clrMapOvr>
    <a:masterClrMapping/>
  </p:clrMapOvr>
  <p:transition spd="slow" advTm="6000">
    <p:split orient="vert"/>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http://www.turismocantabria.es/recursos/playas/fec8d2f910a0eb4aaeba5d546227978e.jpg"/>
          <p:cNvPicPr>
            <a:picLocks noChangeAspect="1" noChangeArrowheads="1"/>
          </p:cNvPicPr>
          <p:nvPr/>
        </p:nvPicPr>
        <p:blipFill>
          <a:blip r:embed="rId2"/>
          <a:srcRect/>
          <a:stretch>
            <a:fillRect/>
          </a:stretch>
        </p:blipFill>
        <p:spPr bwMode="auto">
          <a:xfrm>
            <a:off x="0" y="0"/>
            <a:ext cx="10945813" cy="6858000"/>
          </a:xfrm>
          <a:prstGeom prst="rect">
            <a:avLst/>
          </a:prstGeom>
          <a:noFill/>
        </p:spPr>
      </p:pic>
    </p:spTree>
  </p:cSld>
  <p:clrMapOvr>
    <a:masterClrMapping/>
  </p:clrMapOvr>
  <p:transition spd="slow" advTm="6000">
    <p:split orient="vert"/>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90" name="Picture 2" descr="http://apartamentoscopivilladesuances.com/wp-content/uploads/2014/06/www.oceanotortuga.png"/>
          <p:cNvPicPr>
            <a:picLocks noChangeAspect="1" noChangeArrowheads="1"/>
          </p:cNvPicPr>
          <p:nvPr/>
        </p:nvPicPr>
        <p:blipFill>
          <a:blip r:embed="rId2"/>
          <a:srcRect/>
          <a:stretch>
            <a:fillRect/>
          </a:stretch>
        </p:blipFill>
        <p:spPr bwMode="auto">
          <a:xfrm>
            <a:off x="0" y="0"/>
            <a:ext cx="11330822" cy="6858000"/>
          </a:xfrm>
          <a:prstGeom prst="rect">
            <a:avLst/>
          </a:prstGeom>
          <a:noFill/>
        </p:spPr>
      </p:pic>
    </p:spTree>
  </p:cSld>
  <p:clrMapOvr>
    <a:masterClrMapping/>
  </p:clrMapOvr>
  <p:transition spd="slow" advTm="6000">
    <p:split orient="vert"/>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9154" name="Picture 2" descr="http://beautywatch.nl/wp-content/uploads/2013/08/mooistestranden5.jpg"/>
          <p:cNvPicPr>
            <a:picLocks noChangeAspect="1" noChangeArrowheads="1"/>
          </p:cNvPicPr>
          <p:nvPr/>
        </p:nvPicPr>
        <p:blipFill>
          <a:blip r:embed="rId2"/>
          <a:srcRect/>
          <a:stretch>
            <a:fillRect/>
          </a:stretch>
        </p:blipFill>
        <p:spPr bwMode="auto">
          <a:xfrm>
            <a:off x="0" y="-247076"/>
            <a:ext cx="10945813" cy="7105076"/>
          </a:xfrm>
          <a:prstGeom prst="rect">
            <a:avLst/>
          </a:prstGeom>
          <a:noFill/>
        </p:spPr>
      </p:pic>
    </p:spTree>
  </p:cSld>
  <p:clrMapOvr>
    <a:masterClrMapping/>
  </p:clrMapOvr>
  <p:transition spd="slow" advTm="6000">
    <p:split orient="vert"/>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http://blog.nautalia.com/wp-content/uploads/2012/07/Nautalia-Costa-de-Cantabria-Playa-de-Portio.jpg"/>
          <p:cNvPicPr>
            <a:picLocks noChangeAspect="1" noChangeArrowheads="1"/>
          </p:cNvPicPr>
          <p:nvPr/>
        </p:nvPicPr>
        <p:blipFill>
          <a:blip r:embed="rId2"/>
          <a:srcRect/>
          <a:stretch>
            <a:fillRect/>
          </a:stretch>
        </p:blipFill>
        <p:spPr bwMode="auto">
          <a:xfrm>
            <a:off x="-1" y="-214338"/>
            <a:ext cx="10945813" cy="7072338"/>
          </a:xfrm>
          <a:prstGeom prst="rect">
            <a:avLst/>
          </a:prstGeom>
          <a:noFill/>
        </p:spPr>
      </p:pic>
    </p:spTree>
  </p:cSld>
  <p:clrMapOvr>
    <a:masterClrMapping/>
  </p:clrMapOvr>
  <p:transition spd="slow" advTm="6000">
    <p:split orient="vert"/>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http://images.fanpop.com/images/image_uploads/Santillana-del-Mar-spain-670712_1024_768.jpg"/>
          <p:cNvPicPr>
            <a:picLocks noChangeAspect="1" noChangeArrowheads="1"/>
          </p:cNvPicPr>
          <p:nvPr/>
        </p:nvPicPr>
        <p:blipFill>
          <a:blip r:embed="rId2"/>
          <a:srcRect/>
          <a:stretch>
            <a:fillRect/>
          </a:stretch>
        </p:blipFill>
        <p:spPr bwMode="auto">
          <a:xfrm>
            <a:off x="-1" y="0"/>
            <a:ext cx="10945813" cy="6858000"/>
          </a:xfrm>
          <a:prstGeom prst="rect">
            <a:avLst/>
          </a:prstGeom>
          <a:noFill/>
        </p:spPr>
      </p:pic>
    </p:spTree>
  </p:cSld>
  <p:clrMapOvr>
    <a:masterClrMapping/>
  </p:clrMapOvr>
  <p:transition spd="slow" advTm="6000">
    <p:split orient="vert"/>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www.losapuntesdelviajero.com/wp-content/uploads/blogger/-r2XIZ6t4gDo/UJpXhzwDqeI/AAAAAAAACno/d2MlixhwXRI/s1600/Durbuy-Valonia-B%C3%A9lgica-03.jpg"/>
          <p:cNvPicPr>
            <a:picLocks noChangeAspect="1" noChangeArrowheads="1"/>
          </p:cNvPicPr>
          <p:nvPr/>
        </p:nvPicPr>
        <p:blipFill>
          <a:blip r:embed="rId2"/>
          <a:srcRect/>
          <a:stretch>
            <a:fillRect/>
          </a:stretch>
        </p:blipFill>
        <p:spPr bwMode="auto">
          <a:xfrm>
            <a:off x="0" y="0"/>
            <a:ext cx="10951000" cy="6858000"/>
          </a:xfrm>
          <a:prstGeom prst="rect">
            <a:avLst/>
          </a:prstGeom>
          <a:noFill/>
        </p:spPr>
      </p:pic>
    </p:spTree>
  </p:cSld>
  <p:clrMapOvr>
    <a:masterClrMapping/>
  </p:clrMapOvr>
  <p:transition spd="slow" advTm="6000">
    <p:split orient="vert"/>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4.bp.blogspot.com/-NZqnu8epO28/VYmQ4IsiAGI/AAAAAAADu3Q/Iyk1GppRyKc/s1600/Paisajes%2Bde%2Bmar%2B%252840%2529.gif"/>
          <p:cNvPicPr>
            <a:picLocks noChangeAspect="1" noChangeArrowheads="1" noCrop="1"/>
          </p:cNvPicPr>
          <p:nvPr/>
        </p:nvPicPr>
        <p:blipFill>
          <a:blip r:embed="rId2"/>
          <a:srcRect/>
          <a:stretch>
            <a:fillRect/>
          </a:stretch>
        </p:blipFill>
        <p:spPr bwMode="auto">
          <a:xfrm>
            <a:off x="0" y="0"/>
            <a:ext cx="10945813" cy="6858000"/>
          </a:xfrm>
          <a:prstGeom prst="rect">
            <a:avLst/>
          </a:prstGeom>
          <a:noFill/>
        </p:spPr>
      </p:pic>
      <p:pic>
        <p:nvPicPr>
          <p:cNvPr id="2050" name="Picture 2" descr="http://www.turicantabria.com/wp-content/uploads/2015/06/santillana-del-mar.jpg"/>
          <p:cNvPicPr>
            <a:picLocks noChangeAspect="1" noChangeArrowheads="1"/>
          </p:cNvPicPr>
          <p:nvPr/>
        </p:nvPicPr>
        <p:blipFill>
          <a:blip r:embed="rId3"/>
          <a:srcRect/>
          <a:stretch>
            <a:fillRect/>
          </a:stretch>
        </p:blipFill>
        <p:spPr bwMode="auto">
          <a:xfrm>
            <a:off x="-114019" y="785794"/>
            <a:ext cx="11059832" cy="5429264"/>
          </a:xfrm>
          <a:prstGeom prst="rect">
            <a:avLst/>
          </a:prstGeom>
          <a:noFill/>
        </p:spPr>
      </p:pic>
    </p:spTree>
  </p:cSld>
  <p:clrMapOvr>
    <a:masterClrMapping/>
  </p:clrMapOvr>
  <p:transition spd="slow" advTm="6000">
    <p:split orient="vert"/>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http://4.bp.blogspot.com/-NZqnu8epO28/VYmQ4IsiAGI/AAAAAAADu3Q/Iyk1GppRyKc/s1600/Paisajes%2Bde%2Bmar%2B%252840%2529.gif"/>
          <p:cNvPicPr>
            <a:picLocks noChangeAspect="1" noChangeArrowheads="1" noCrop="1"/>
          </p:cNvPicPr>
          <p:nvPr/>
        </p:nvPicPr>
        <p:blipFill>
          <a:blip r:embed="rId2"/>
          <a:srcRect/>
          <a:stretch>
            <a:fillRect/>
          </a:stretch>
        </p:blipFill>
        <p:spPr bwMode="auto">
          <a:xfrm>
            <a:off x="0" y="0"/>
            <a:ext cx="10945813" cy="6858000"/>
          </a:xfrm>
          <a:prstGeom prst="rect">
            <a:avLst/>
          </a:prstGeom>
          <a:noFill/>
        </p:spPr>
      </p:pic>
      <p:pic>
        <p:nvPicPr>
          <p:cNvPr id="34818" name="Picture 2" descr="http://fotos.eldiariomontanes.es/201212/santillana-del-mar-plaza-mayor-composer.jpg"/>
          <p:cNvPicPr>
            <a:picLocks noChangeAspect="1" noChangeArrowheads="1"/>
          </p:cNvPicPr>
          <p:nvPr/>
        </p:nvPicPr>
        <p:blipFill>
          <a:blip r:embed="rId3"/>
          <a:srcRect/>
          <a:stretch>
            <a:fillRect/>
          </a:stretch>
        </p:blipFill>
        <p:spPr bwMode="auto">
          <a:xfrm>
            <a:off x="0" y="1000108"/>
            <a:ext cx="11086265" cy="5000660"/>
          </a:xfrm>
          <a:prstGeom prst="rect">
            <a:avLst/>
          </a:prstGeom>
          <a:noFill/>
        </p:spPr>
      </p:pic>
    </p:spTree>
  </p:cSld>
  <p:clrMapOvr>
    <a:masterClrMapping/>
  </p:clrMapOvr>
  <p:transition spd="slow" advTm="6000">
    <p:split orient="vert"/>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planesconhijos.com/wp-content/uploads/2014/09/santillana-del-mar-01.jpg"/>
          <p:cNvPicPr>
            <a:picLocks noChangeAspect="1" noChangeArrowheads="1"/>
          </p:cNvPicPr>
          <p:nvPr/>
        </p:nvPicPr>
        <p:blipFill>
          <a:blip r:embed="rId2"/>
          <a:srcRect/>
          <a:stretch>
            <a:fillRect/>
          </a:stretch>
        </p:blipFill>
        <p:spPr bwMode="auto">
          <a:xfrm>
            <a:off x="0" y="1"/>
            <a:ext cx="10945812" cy="6857999"/>
          </a:xfrm>
          <a:prstGeom prst="rect">
            <a:avLst/>
          </a:prstGeom>
          <a:noFill/>
        </p:spPr>
      </p:pic>
    </p:spTree>
  </p:cSld>
  <p:clrMapOvr>
    <a:masterClrMapping/>
  </p:clrMapOvr>
  <p:transition spd="slow" advTm="6000">
    <p:split orient="vert"/>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http://www.turismodecantabria.com/imagenes/EventosImagenes/992673B8-750C-6806-BC65-EF7624389A4A.jpg/resizeMod/0/1200/Cabalgata-de-Santillana-del-Mar--Fiesta-de-Interes-Turistico-Nacional.jpg"/>
          <p:cNvPicPr>
            <a:picLocks noChangeAspect="1" noChangeArrowheads="1"/>
          </p:cNvPicPr>
          <p:nvPr/>
        </p:nvPicPr>
        <p:blipFill>
          <a:blip r:embed="rId2"/>
          <a:srcRect/>
          <a:stretch>
            <a:fillRect/>
          </a:stretch>
        </p:blipFill>
        <p:spPr bwMode="auto">
          <a:xfrm>
            <a:off x="0" y="0"/>
            <a:ext cx="11114327" cy="6858000"/>
          </a:xfrm>
          <a:prstGeom prst="rect">
            <a:avLst/>
          </a:prstGeom>
          <a:noFill/>
        </p:spPr>
      </p:pic>
    </p:spTree>
  </p:cSld>
  <p:clrMapOvr>
    <a:masterClrMapping/>
  </p:clrMapOvr>
  <p:transition spd="slow" advTm="6000">
    <p:split orient="vert"/>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http://www.famtrip.es/image/destinos_contenidos/41CD1C8A-D206-4871-BF0F-1F1138B059AA.jpg"/>
          <p:cNvPicPr>
            <a:picLocks noChangeAspect="1" noChangeArrowheads="1"/>
          </p:cNvPicPr>
          <p:nvPr/>
        </p:nvPicPr>
        <p:blipFill>
          <a:blip r:embed="rId2"/>
          <a:srcRect/>
          <a:stretch>
            <a:fillRect/>
          </a:stretch>
        </p:blipFill>
        <p:spPr bwMode="auto">
          <a:xfrm>
            <a:off x="0" y="0"/>
            <a:ext cx="10945812" cy="6858000"/>
          </a:xfrm>
          <a:prstGeom prst="rect">
            <a:avLst/>
          </a:prstGeom>
          <a:noFill/>
        </p:spPr>
      </p:pic>
    </p:spTree>
  </p:cSld>
  <p:clrMapOvr>
    <a:masterClrMapping/>
  </p:clrMapOvr>
  <p:transition spd="slow" advTm="6000">
    <p:split orient="vert"/>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descr="http://www.hoteltorresport.com/blog/wp-content/uploads/2013/02/museo-tortura.jpg"/>
          <p:cNvPicPr>
            <a:picLocks noChangeAspect="1" noChangeArrowheads="1"/>
          </p:cNvPicPr>
          <p:nvPr/>
        </p:nvPicPr>
        <p:blipFill>
          <a:blip r:embed="rId2"/>
          <a:srcRect/>
          <a:stretch>
            <a:fillRect/>
          </a:stretch>
        </p:blipFill>
        <p:spPr bwMode="auto">
          <a:xfrm>
            <a:off x="-1" y="0"/>
            <a:ext cx="10945814" cy="6858000"/>
          </a:xfrm>
          <a:prstGeom prst="rect">
            <a:avLst/>
          </a:prstGeom>
          <a:noFill/>
        </p:spPr>
      </p:pic>
      <p:pic>
        <p:nvPicPr>
          <p:cNvPr id="4" name="Picture 2" descr="http://salonkritik.net/10-11/lumiere00.gif"/>
          <p:cNvPicPr>
            <a:picLocks noChangeAspect="1" noChangeArrowheads="1" noCrop="1"/>
          </p:cNvPicPr>
          <p:nvPr/>
        </p:nvPicPr>
        <p:blipFill>
          <a:blip r:embed="rId3">
            <a:duotone>
              <a:prstClr val="black"/>
              <a:schemeClr val="accent5">
                <a:tint val="45000"/>
                <a:satMod val="400000"/>
              </a:schemeClr>
            </a:duotone>
            <a:lum bright="-35000" contrast="62000"/>
          </a:blip>
          <a:srcRect/>
          <a:stretch>
            <a:fillRect/>
          </a:stretch>
        </p:blipFill>
        <p:spPr bwMode="auto">
          <a:xfrm>
            <a:off x="0" y="0"/>
            <a:ext cx="10945813" cy="7010400"/>
          </a:xfrm>
          <a:prstGeom prst="rect">
            <a:avLst/>
          </a:prstGeom>
          <a:noFill/>
        </p:spPr>
      </p:pic>
    </p:spTree>
  </p:cSld>
  <p:clrMapOvr>
    <a:masterClrMapping/>
  </p:clrMapOvr>
  <p:transition spd="slow" advTm="11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5000"/>
                                        <p:tgtEl>
                                          <p:spTgt spid="4"/>
                                        </p:tgtEl>
                                        <p:attrNameLst>
                                          <p:attrName>ppt_w</p:attrName>
                                        </p:attrNameLst>
                                      </p:cBhvr>
                                      <p:tavLst>
                                        <p:tav tm="0">
                                          <p:val>
                                            <p:strVal val="ppt_w"/>
                                          </p:val>
                                        </p:tav>
                                        <p:tav tm="100000">
                                          <p:val>
                                            <p:fltVal val="0"/>
                                          </p:val>
                                        </p:tav>
                                      </p:tavLst>
                                    </p:anim>
                                    <p:anim calcmode="lin" valueType="num">
                                      <p:cBhvr>
                                        <p:cTn id="7" dur="5000"/>
                                        <p:tgtEl>
                                          <p:spTgt spid="4"/>
                                        </p:tgtEl>
                                        <p:attrNameLst>
                                          <p:attrName>ppt_h</p:attrName>
                                        </p:attrNameLst>
                                      </p:cBhvr>
                                      <p:tavLst>
                                        <p:tav tm="0">
                                          <p:val>
                                            <p:strVal val="ppt_h"/>
                                          </p:val>
                                        </p:tav>
                                        <p:tav tm="100000">
                                          <p:val>
                                            <p:strVal val="ppt_h"/>
                                          </p:val>
                                        </p:tav>
                                      </p:tavLst>
                                    </p:anim>
                                    <p:set>
                                      <p:cBhvr>
                                        <p:cTn id="8"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2" descr="http://esphoto980x880noname.mnstatic.com/19ed58fe933f08bca70d6b3fd1a8b165"/>
          <p:cNvPicPr>
            <a:picLocks noChangeAspect="1" noChangeArrowheads="1"/>
          </p:cNvPicPr>
          <p:nvPr/>
        </p:nvPicPr>
        <p:blipFill>
          <a:blip r:embed="rId2"/>
          <a:srcRect/>
          <a:stretch>
            <a:fillRect/>
          </a:stretch>
        </p:blipFill>
        <p:spPr bwMode="auto">
          <a:xfrm>
            <a:off x="-1" y="0"/>
            <a:ext cx="10945814" cy="6858000"/>
          </a:xfrm>
          <a:prstGeom prst="rect">
            <a:avLst/>
          </a:prstGeom>
          <a:noFill/>
        </p:spPr>
      </p:pic>
    </p:spTree>
  </p:cSld>
  <p:clrMapOvr>
    <a:masterClrMapping/>
  </p:clrMapOvr>
  <p:transition spd="slow" advTm="6000">
    <p:split orient="vert"/>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4" name="Picture 2" descr="http://viajerosblog.com/wp-content/uploads/2011/08/Instrumentos-tortura.jpg"/>
          <p:cNvPicPr>
            <a:picLocks noChangeAspect="1" noChangeArrowheads="1"/>
          </p:cNvPicPr>
          <p:nvPr/>
        </p:nvPicPr>
        <p:blipFill>
          <a:blip r:embed="rId2"/>
          <a:srcRect/>
          <a:stretch>
            <a:fillRect/>
          </a:stretch>
        </p:blipFill>
        <p:spPr bwMode="auto">
          <a:xfrm>
            <a:off x="-1" y="0"/>
            <a:ext cx="10945813" cy="6858000"/>
          </a:xfrm>
          <a:prstGeom prst="rect">
            <a:avLst/>
          </a:prstGeom>
          <a:noFill/>
        </p:spPr>
      </p:pic>
    </p:spTree>
  </p:cSld>
  <p:clrMapOvr>
    <a:masterClrMapping/>
  </p:clrMapOvr>
  <p:transition spd="slow" advTm="6000">
    <p:split orient="vert"/>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2" name="Picture 2" descr="https://redaccion.lamula.pe/media/uploads/c2d77644-9f80-4e91-8146-af69a2161782.jpg"/>
          <p:cNvPicPr>
            <a:picLocks noChangeAspect="1" noChangeArrowheads="1"/>
          </p:cNvPicPr>
          <p:nvPr/>
        </p:nvPicPr>
        <p:blipFill>
          <a:blip r:embed="rId2"/>
          <a:srcRect/>
          <a:stretch>
            <a:fillRect/>
          </a:stretch>
        </p:blipFill>
        <p:spPr bwMode="auto">
          <a:xfrm>
            <a:off x="-1" y="0"/>
            <a:ext cx="10945813" cy="6944342"/>
          </a:xfrm>
          <a:prstGeom prst="rect">
            <a:avLst/>
          </a:prstGeom>
          <a:noFill/>
        </p:spPr>
      </p:pic>
    </p:spTree>
  </p:cSld>
  <p:clrMapOvr>
    <a:masterClrMapping/>
  </p:clrMapOvr>
  <p:transition spd="slow" advTm="6000">
    <p:split orient="vert"/>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7346" name="Picture 2" descr="http://media-cdn.tripadvisor.com/media/photo-s/02/7b/a4/5c/filename-imagen015-jpg.jpg"/>
          <p:cNvPicPr>
            <a:picLocks noChangeAspect="1" noChangeArrowheads="1"/>
          </p:cNvPicPr>
          <p:nvPr/>
        </p:nvPicPr>
        <p:blipFill>
          <a:blip r:embed="rId3"/>
          <a:srcRect/>
          <a:stretch>
            <a:fillRect/>
          </a:stretch>
        </p:blipFill>
        <p:spPr bwMode="auto">
          <a:xfrm>
            <a:off x="-1" y="0"/>
            <a:ext cx="10945813" cy="6881482"/>
          </a:xfrm>
          <a:prstGeom prst="rect">
            <a:avLst/>
          </a:prstGeom>
          <a:noFill/>
        </p:spPr>
      </p:pic>
    </p:spTree>
  </p:cSld>
  <p:clrMapOvr>
    <a:masterClrMapping/>
  </p:clrMapOvr>
  <p:transition spd="slow" advTm="6000">
    <p:split orient="vert"/>
    <p:sndAc>
      <p:stSnd>
        <p:snd r:embed="rId2" name="marisol - hablame del mar marinero.wav"/>
      </p:stSnd>
    </p:sndAc>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5778" name="Picture 2" descr="http://media5.letsbonus.com/products/280000/280876/14156100873054-0-680x276.jpg"/>
          <p:cNvPicPr>
            <a:picLocks noChangeAspect="1" noChangeArrowheads="1"/>
          </p:cNvPicPr>
          <p:nvPr/>
        </p:nvPicPr>
        <p:blipFill>
          <a:blip r:embed="rId2"/>
          <a:srcRect/>
          <a:stretch>
            <a:fillRect/>
          </a:stretch>
        </p:blipFill>
        <p:spPr bwMode="auto">
          <a:xfrm>
            <a:off x="0" y="0"/>
            <a:ext cx="11438728" cy="6858000"/>
          </a:xfrm>
          <a:prstGeom prst="rect">
            <a:avLst/>
          </a:prstGeom>
          <a:noFill/>
        </p:spPr>
      </p:pic>
    </p:spTree>
  </p:cSld>
  <p:clrMapOvr>
    <a:masterClrMapping/>
  </p:clrMapOvr>
  <p:transition spd="slow" advTm="6000">
    <p:split orient="vert"/>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370" name="Picture 2" descr="https://photo1.hotelsclick.com/santillana-del-mar/86726/grande/altamira-solarium.13.jpg"/>
          <p:cNvPicPr>
            <a:picLocks noChangeAspect="1" noChangeArrowheads="1"/>
          </p:cNvPicPr>
          <p:nvPr/>
        </p:nvPicPr>
        <p:blipFill>
          <a:blip r:embed="rId2"/>
          <a:srcRect/>
          <a:stretch>
            <a:fillRect/>
          </a:stretch>
        </p:blipFill>
        <p:spPr bwMode="auto">
          <a:xfrm>
            <a:off x="-1" y="0"/>
            <a:ext cx="10945813" cy="6858000"/>
          </a:xfrm>
          <a:prstGeom prst="rect">
            <a:avLst/>
          </a:prstGeom>
          <a:noFill/>
        </p:spPr>
      </p:pic>
    </p:spTree>
  </p:cSld>
  <p:clrMapOvr>
    <a:masterClrMapping/>
  </p:clrMapOvr>
  <p:transition spd="slow" advTm="6000">
    <p:split orient="vert"/>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9394" name="Picture 2" descr="http://a.otcdn.com/imglib/hotelfotos/8/002/hotel-altamira-santillana-del-mar-051.jpg"/>
          <p:cNvPicPr>
            <a:picLocks noChangeAspect="1" noChangeArrowheads="1"/>
          </p:cNvPicPr>
          <p:nvPr/>
        </p:nvPicPr>
        <p:blipFill>
          <a:blip r:embed="rId2"/>
          <a:srcRect/>
          <a:stretch>
            <a:fillRect/>
          </a:stretch>
        </p:blipFill>
        <p:spPr bwMode="auto">
          <a:xfrm>
            <a:off x="0" y="0"/>
            <a:ext cx="11114364" cy="6858000"/>
          </a:xfrm>
          <a:prstGeom prst="rect">
            <a:avLst/>
          </a:prstGeom>
          <a:noFill/>
        </p:spPr>
      </p:pic>
    </p:spTree>
  </p:cSld>
  <p:clrMapOvr>
    <a:masterClrMapping/>
  </p:clrMapOvr>
  <p:transition spd="slow" advTm="6000">
    <p:split orient="vert"/>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8" name="Picture 2" descr="http://www.cantabriarural.com/wp-content/uploads/2011/11/mayorazgo-de-altamira-A1.jpg"/>
          <p:cNvPicPr>
            <a:picLocks noChangeAspect="1" noChangeArrowheads="1"/>
          </p:cNvPicPr>
          <p:nvPr/>
        </p:nvPicPr>
        <p:blipFill>
          <a:blip r:embed="rId2"/>
          <a:srcRect/>
          <a:stretch>
            <a:fillRect/>
          </a:stretch>
        </p:blipFill>
        <p:spPr bwMode="auto">
          <a:xfrm>
            <a:off x="-1" y="0"/>
            <a:ext cx="10945813" cy="6904052"/>
          </a:xfrm>
          <a:prstGeom prst="rect">
            <a:avLst/>
          </a:prstGeom>
          <a:noFill/>
        </p:spPr>
      </p:pic>
    </p:spTree>
  </p:cSld>
  <p:clrMapOvr>
    <a:masterClrMapping/>
  </p:clrMapOvr>
  <p:transition spd="slow" advTm="6000">
    <p:split orient="vert"/>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2706" name="Picture 2" descr="https://www.turismodecantabria.com/imagenes/Establecimientos/F2A6A190-6BDC-F90E-4474-9719AB71C550.jpg/resizeMod/0/1200/Parador-de-Santillana-del-Mar.jpg"/>
          <p:cNvPicPr>
            <a:picLocks noChangeAspect="1" noChangeArrowheads="1"/>
          </p:cNvPicPr>
          <p:nvPr/>
        </p:nvPicPr>
        <p:blipFill>
          <a:blip r:embed="rId2"/>
          <a:srcRect/>
          <a:stretch>
            <a:fillRect/>
          </a:stretch>
        </p:blipFill>
        <p:spPr bwMode="auto">
          <a:xfrm>
            <a:off x="-1" y="0"/>
            <a:ext cx="10945813" cy="6890762"/>
          </a:xfrm>
          <a:prstGeom prst="rect">
            <a:avLst/>
          </a:prstGeom>
          <a:noFill/>
        </p:spPr>
      </p:pic>
    </p:spTree>
  </p:cSld>
  <p:clrMapOvr>
    <a:masterClrMapping/>
  </p:clrMapOvr>
  <p:transition spd="slow" advTm="6000">
    <p:split orient="vert"/>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730" name="Picture 2" descr="http://1.bp.blogspot.com/-eCUjrPIOkVk/Va-wz5G4F9I/AAAAAAAADt8/GKsZuUh7iTU/s1600/santillana-del-mar-14.jpg"/>
          <p:cNvPicPr>
            <a:picLocks noChangeAspect="1" noChangeArrowheads="1"/>
          </p:cNvPicPr>
          <p:nvPr/>
        </p:nvPicPr>
        <p:blipFill>
          <a:blip r:embed="rId2"/>
          <a:srcRect/>
          <a:stretch>
            <a:fillRect/>
          </a:stretch>
        </p:blipFill>
        <p:spPr bwMode="auto">
          <a:xfrm>
            <a:off x="-1" y="0"/>
            <a:ext cx="11150767" cy="6858000"/>
          </a:xfrm>
          <a:prstGeom prst="rect">
            <a:avLst/>
          </a:prstGeom>
          <a:noFill/>
        </p:spPr>
      </p:pic>
    </p:spTree>
  </p:cSld>
  <p:clrMapOvr>
    <a:masterClrMapping/>
  </p:clrMapOvr>
  <p:transition spd="slow" advTm="6000">
    <p:split orient="vert"/>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754" name="Picture 2" descr="http://www.lugaresquevisitar.com/wp-content/uploads/Cantabria-Santillana-del-Mar.jpg"/>
          <p:cNvPicPr>
            <a:picLocks noChangeAspect="1" noChangeArrowheads="1"/>
          </p:cNvPicPr>
          <p:nvPr/>
        </p:nvPicPr>
        <p:blipFill>
          <a:blip r:embed="rId2"/>
          <a:srcRect/>
          <a:stretch>
            <a:fillRect/>
          </a:stretch>
        </p:blipFill>
        <p:spPr bwMode="auto">
          <a:xfrm>
            <a:off x="-1" y="-7593"/>
            <a:ext cx="10945813" cy="6865593"/>
          </a:xfrm>
          <a:prstGeom prst="rect">
            <a:avLst/>
          </a:prstGeom>
          <a:noFill/>
        </p:spPr>
      </p:pic>
    </p:spTree>
  </p:cSld>
  <p:clrMapOvr>
    <a:masterClrMapping/>
  </p:clrMapOvr>
  <p:transition spd="slow" advTm="6000">
    <p:split orient="vert"/>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4994" name="Picture 2" descr="http://www.asturiasenimagenes.es/fots_blog/santillana_cantabria_03-A.jpg"/>
          <p:cNvPicPr>
            <a:picLocks noChangeAspect="1" noChangeArrowheads="1"/>
          </p:cNvPicPr>
          <p:nvPr/>
        </p:nvPicPr>
        <p:blipFill>
          <a:blip r:embed="rId2"/>
          <a:srcRect/>
          <a:stretch>
            <a:fillRect/>
          </a:stretch>
        </p:blipFill>
        <p:spPr bwMode="auto">
          <a:xfrm>
            <a:off x="-1" y="0"/>
            <a:ext cx="10945813" cy="6883256"/>
          </a:xfrm>
          <a:prstGeom prst="rect">
            <a:avLst/>
          </a:prstGeom>
          <a:noFill/>
        </p:spPr>
      </p:pic>
    </p:spTree>
  </p:cSld>
  <p:clrMapOvr>
    <a:masterClrMapping/>
  </p:clrMapOvr>
  <p:transition spd="slow" advTm="6000">
    <p:split orient="vert"/>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Picture 2" descr="http://q-ec.bstatic.com/images/hotel/840x460/762/7625930.jpg"/>
          <p:cNvPicPr>
            <a:picLocks noChangeAspect="1" noChangeArrowheads="1"/>
          </p:cNvPicPr>
          <p:nvPr/>
        </p:nvPicPr>
        <p:blipFill>
          <a:blip r:embed="rId2"/>
          <a:srcRect/>
          <a:stretch>
            <a:fillRect/>
          </a:stretch>
        </p:blipFill>
        <p:spPr bwMode="auto">
          <a:xfrm>
            <a:off x="0" y="0"/>
            <a:ext cx="10957922" cy="6858000"/>
          </a:xfrm>
          <a:prstGeom prst="rect">
            <a:avLst/>
          </a:prstGeom>
          <a:noFill/>
        </p:spPr>
      </p:pic>
    </p:spTree>
  </p:cSld>
  <p:clrMapOvr>
    <a:masterClrMapping/>
  </p:clrMapOvr>
  <p:transition spd="slow" advTm="6000">
    <p:split orient="vert"/>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miviaje.com/wp-content/uploads/2016/01/shutterstock_201701630.jpg"/>
          <p:cNvPicPr>
            <a:picLocks noChangeAspect="1" noChangeArrowheads="1"/>
          </p:cNvPicPr>
          <p:nvPr/>
        </p:nvPicPr>
        <p:blipFill>
          <a:blip r:embed="rId2"/>
          <a:srcRect/>
          <a:stretch>
            <a:fillRect/>
          </a:stretch>
        </p:blipFill>
        <p:spPr bwMode="auto">
          <a:xfrm>
            <a:off x="-1" y="0"/>
            <a:ext cx="10945813" cy="6880242"/>
          </a:xfrm>
          <a:prstGeom prst="rect">
            <a:avLst/>
          </a:prstGeom>
          <a:noFill/>
        </p:spPr>
      </p:pic>
    </p:spTree>
  </p:cSld>
  <p:clrMapOvr>
    <a:masterClrMapping/>
  </p:clrMapOvr>
  <p:transition spd="slow" advTm="6000">
    <p:split orient="vert"/>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6802" name="Picture 2" descr="https://media-cdn.tripadvisor.com/media/photo-s/08/55/95/7e/esta-es-ka-posada-de.jpg"/>
          <p:cNvPicPr>
            <a:picLocks noChangeAspect="1" noChangeArrowheads="1"/>
          </p:cNvPicPr>
          <p:nvPr/>
        </p:nvPicPr>
        <p:blipFill>
          <a:blip r:embed="rId2"/>
          <a:srcRect/>
          <a:stretch>
            <a:fillRect/>
          </a:stretch>
        </p:blipFill>
        <p:spPr bwMode="auto">
          <a:xfrm>
            <a:off x="-1" y="0"/>
            <a:ext cx="10945814" cy="6858000"/>
          </a:xfrm>
          <a:prstGeom prst="rect">
            <a:avLst/>
          </a:prstGeom>
          <a:noFill/>
        </p:spPr>
      </p:pic>
    </p:spTree>
  </p:cSld>
  <p:clrMapOvr>
    <a:masterClrMapping/>
  </p:clrMapOvr>
  <p:transition spd="slow" advTm="6000">
    <p:split orient="vert"/>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2946" name="Picture 2" descr="http://www.vayacamping.net/ftp/fotost/cantabria/santillana-del-mar.jpg"/>
          <p:cNvPicPr>
            <a:picLocks noChangeAspect="1" noChangeArrowheads="1"/>
          </p:cNvPicPr>
          <p:nvPr/>
        </p:nvPicPr>
        <p:blipFill>
          <a:blip r:embed="rId2" cstate="print"/>
          <a:srcRect/>
          <a:stretch>
            <a:fillRect/>
          </a:stretch>
        </p:blipFill>
        <p:spPr bwMode="auto">
          <a:xfrm>
            <a:off x="-1" y="0"/>
            <a:ext cx="10945813" cy="6858000"/>
          </a:xfrm>
          <a:prstGeom prst="rect">
            <a:avLst/>
          </a:prstGeom>
          <a:noFill/>
        </p:spPr>
      </p:pic>
    </p:spTree>
  </p:cSld>
  <p:clrMapOvr>
    <a:masterClrMapping/>
  </p:clrMapOvr>
  <p:transition spd="slow" advTm="6000">
    <p:split orient="vert"/>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3970" name="Picture 2" descr="http://www.spain-column.com/santillana%20del%20mar.jpg"/>
          <p:cNvPicPr>
            <a:picLocks noChangeAspect="1" noChangeArrowheads="1"/>
          </p:cNvPicPr>
          <p:nvPr/>
        </p:nvPicPr>
        <p:blipFill>
          <a:blip r:embed="rId2"/>
          <a:srcRect/>
          <a:stretch>
            <a:fillRect/>
          </a:stretch>
        </p:blipFill>
        <p:spPr bwMode="auto">
          <a:xfrm>
            <a:off x="-1" y="-1"/>
            <a:ext cx="10945813" cy="7100089"/>
          </a:xfrm>
          <a:prstGeom prst="rect">
            <a:avLst/>
          </a:prstGeom>
          <a:noFill/>
        </p:spPr>
      </p:pic>
    </p:spTree>
  </p:cSld>
  <p:clrMapOvr>
    <a:masterClrMapping/>
  </p:clrMapOvr>
  <p:transition spd="slow" advTm="6000">
    <p:split orient="vert"/>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7826" name="Picture 2" descr="http://www.elle.es/var/ellees/storage/images/viajes/flechazos-news/hoteles-rurales3/posada-gema-cantabria/7315992-1-esl-ES/posada-gema-cantabria_landscape_galeria.jpg"/>
          <p:cNvPicPr>
            <a:picLocks noChangeAspect="1" noChangeArrowheads="1"/>
          </p:cNvPicPr>
          <p:nvPr/>
        </p:nvPicPr>
        <p:blipFill>
          <a:blip r:embed="rId2"/>
          <a:srcRect/>
          <a:stretch>
            <a:fillRect/>
          </a:stretch>
        </p:blipFill>
        <p:spPr bwMode="auto">
          <a:xfrm>
            <a:off x="-1" y="0"/>
            <a:ext cx="10945814" cy="6858000"/>
          </a:xfrm>
          <a:prstGeom prst="rect">
            <a:avLst/>
          </a:prstGeom>
          <a:noFill/>
        </p:spPr>
      </p:pic>
    </p:spTree>
  </p:cSld>
  <p:clrMapOvr>
    <a:masterClrMapping/>
  </p:clrMapOvr>
  <p:transition spd="slow" advTm="6000">
    <p:split orient="vert"/>
  </p:transition>
</p:sld>
</file>

<file path=ppt/slides/slide55.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3314" name="Picture 2" descr="Techo de Altamira (replica)-Museo Arqueológico Nacional.jpg"/>
          <p:cNvPicPr>
            <a:picLocks noChangeAspect="1" noChangeArrowheads="1"/>
          </p:cNvPicPr>
          <p:nvPr/>
        </p:nvPicPr>
        <p:blipFill>
          <a:blip r:embed="rId2"/>
          <a:srcRect/>
          <a:stretch>
            <a:fillRect/>
          </a:stretch>
        </p:blipFill>
        <p:spPr bwMode="auto">
          <a:xfrm>
            <a:off x="0" y="0"/>
            <a:ext cx="10981551" cy="5572116"/>
          </a:xfrm>
          <a:prstGeom prst="rect">
            <a:avLst/>
          </a:prstGeom>
          <a:noFill/>
        </p:spPr>
      </p:pic>
      <p:sp>
        <p:nvSpPr>
          <p:cNvPr id="4" name="3 Rectángulo"/>
          <p:cNvSpPr/>
          <p:nvPr/>
        </p:nvSpPr>
        <p:spPr>
          <a:xfrm>
            <a:off x="972312" y="5572140"/>
            <a:ext cx="9215502" cy="830997"/>
          </a:xfrm>
          <a:prstGeom prst="rect">
            <a:avLst/>
          </a:prstGeom>
        </p:spPr>
        <p:txBody>
          <a:bodyPr wrap="square">
            <a:spAutoFit/>
          </a:bodyPr>
          <a:lstStyle/>
          <a:p>
            <a:r>
              <a:rPr lang="es-ES" sz="2400" dirty="0">
                <a:solidFill>
                  <a:srgbClr val="FF0000"/>
                </a:solidFill>
              </a:rPr>
              <a:t>El </a:t>
            </a:r>
            <a:r>
              <a:rPr lang="es-ES" sz="2400" b="1" dirty="0">
                <a:solidFill>
                  <a:srgbClr val="FF0000"/>
                </a:solidFill>
              </a:rPr>
              <a:t>Museo de Altamira</a:t>
            </a:r>
            <a:r>
              <a:rPr lang="es-ES" sz="2400" dirty="0">
                <a:solidFill>
                  <a:srgbClr val="FF0000"/>
                </a:solidFill>
              </a:rPr>
              <a:t> se encuentra a 2 km de distancia del centro urbano de </a:t>
            </a:r>
            <a:r>
              <a:rPr lang="es-ES" sz="2400" b="1" dirty="0">
                <a:solidFill>
                  <a:srgbClr val="FF0000"/>
                </a:solidFill>
              </a:rPr>
              <a:t>Santillana del Mar</a:t>
            </a:r>
            <a:r>
              <a:rPr lang="es-ES" sz="2400" dirty="0">
                <a:solidFill>
                  <a:srgbClr val="FF0000"/>
                </a:solidFill>
              </a:rPr>
              <a:t> en Cantabria, junto a la cueva original.</a:t>
            </a:r>
          </a:p>
        </p:txBody>
      </p:sp>
      <p:pic>
        <p:nvPicPr>
          <p:cNvPr id="5" name="Picture 2" descr="http://salonkritik.net/10-11/lumiere00.gif"/>
          <p:cNvPicPr>
            <a:picLocks noChangeAspect="1" noChangeArrowheads="1" noCrop="1"/>
          </p:cNvPicPr>
          <p:nvPr/>
        </p:nvPicPr>
        <p:blipFill>
          <a:blip r:embed="rId3">
            <a:duotone>
              <a:prstClr val="black"/>
              <a:schemeClr val="accent5">
                <a:tint val="45000"/>
                <a:satMod val="400000"/>
              </a:schemeClr>
            </a:duotone>
            <a:lum bright="-35000" contrast="62000"/>
          </a:blip>
          <a:srcRect/>
          <a:stretch>
            <a:fillRect/>
          </a:stretch>
        </p:blipFill>
        <p:spPr bwMode="auto">
          <a:xfrm>
            <a:off x="0" y="0"/>
            <a:ext cx="10945813" cy="7010400"/>
          </a:xfrm>
          <a:prstGeom prst="rect">
            <a:avLst/>
          </a:prstGeom>
          <a:noFill/>
        </p:spPr>
      </p:pic>
    </p:spTree>
  </p:cSld>
  <p:clrMapOvr>
    <a:masterClrMapping/>
  </p:clrMapOvr>
  <p:transition spd="slow" advTm="15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7" presetClass="exit" presetSubtype="10" fill="hold" nodeType="withEffect">
                                  <p:stCondLst>
                                    <p:cond delay="0"/>
                                  </p:stCondLst>
                                  <p:childTnLst>
                                    <p:anim calcmode="lin" valueType="num">
                                      <p:cBhvr>
                                        <p:cTn id="6" dur="5000"/>
                                        <p:tgtEl>
                                          <p:spTgt spid="5"/>
                                        </p:tgtEl>
                                        <p:attrNameLst>
                                          <p:attrName>ppt_w</p:attrName>
                                        </p:attrNameLst>
                                      </p:cBhvr>
                                      <p:tavLst>
                                        <p:tav tm="0">
                                          <p:val>
                                            <p:strVal val="ppt_w"/>
                                          </p:val>
                                        </p:tav>
                                        <p:tav tm="100000">
                                          <p:val>
                                            <p:fltVal val="0"/>
                                          </p:val>
                                        </p:tav>
                                      </p:tavLst>
                                    </p:anim>
                                    <p:anim calcmode="lin" valueType="num">
                                      <p:cBhvr>
                                        <p:cTn id="7" dur="5000"/>
                                        <p:tgtEl>
                                          <p:spTgt spid="5"/>
                                        </p:tgtEl>
                                        <p:attrNameLst>
                                          <p:attrName>ppt_h</p:attrName>
                                        </p:attrNameLst>
                                      </p:cBhvr>
                                      <p:tavLst>
                                        <p:tav tm="0">
                                          <p:val>
                                            <p:strVal val="ppt_h"/>
                                          </p:val>
                                        </p:tav>
                                        <p:tav tm="100000">
                                          <p:val>
                                            <p:strVal val="ppt_h"/>
                                          </p:val>
                                        </p:tav>
                                      </p:tavLst>
                                    </p:anim>
                                    <p:set>
                                      <p:cBhvr>
                                        <p:cTn id="8" dur="1" fill="hold">
                                          <p:stCondLst>
                                            <p:cond delay="49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5538" name="Picture 2" descr="Interior de la Galería Final"/>
          <p:cNvPicPr>
            <a:picLocks noChangeAspect="1" noChangeArrowheads="1"/>
          </p:cNvPicPr>
          <p:nvPr/>
        </p:nvPicPr>
        <p:blipFill>
          <a:blip r:embed="rId2"/>
          <a:srcRect/>
          <a:stretch>
            <a:fillRect/>
          </a:stretch>
        </p:blipFill>
        <p:spPr bwMode="auto">
          <a:xfrm>
            <a:off x="-1" y="-214338"/>
            <a:ext cx="10945813" cy="7072338"/>
          </a:xfrm>
          <a:prstGeom prst="rect">
            <a:avLst/>
          </a:prstGeom>
          <a:noFill/>
        </p:spPr>
      </p:pic>
    </p:spTree>
  </p:cSld>
  <p:clrMapOvr>
    <a:masterClrMapping/>
  </p:clrMapOvr>
  <p:transition spd="slow" advTm="6000">
    <p:split orient="vert"/>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2" descr="http://www.viajarypaladar.com/wp-content/uploads/2015/08/cuevas-de-Altamira.jpg"/>
          <p:cNvPicPr>
            <a:picLocks noChangeAspect="1" noChangeArrowheads="1"/>
          </p:cNvPicPr>
          <p:nvPr/>
        </p:nvPicPr>
        <p:blipFill>
          <a:blip r:embed="rId2"/>
          <a:srcRect/>
          <a:stretch>
            <a:fillRect/>
          </a:stretch>
        </p:blipFill>
        <p:spPr bwMode="auto">
          <a:xfrm>
            <a:off x="0" y="0"/>
            <a:ext cx="11421014" cy="7072338"/>
          </a:xfrm>
          <a:prstGeom prst="rect">
            <a:avLst/>
          </a:prstGeom>
          <a:noFill/>
        </p:spPr>
      </p:pic>
    </p:spTree>
  </p:cSld>
  <p:clrMapOvr>
    <a:masterClrMapping/>
  </p:clrMapOvr>
  <p:transition spd="slow" advTm="6000">
    <p:split orient="vert"/>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0898" name="Picture 2" descr="http://www.gastronomiaycia.com/wp-content/uploads/2008/12/paleolitico_coccion.jpg"/>
          <p:cNvPicPr>
            <a:picLocks noChangeAspect="1" noChangeArrowheads="1"/>
          </p:cNvPicPr>
          <p:nvPr/>
        </p:nvPicPr>
        <p:blipFill>
          <a:blip r:embed="rId2"/>
          <a:srcRect/>
          <a:stretch>
            <a:fillRect/>
          </a:stretch>
        </p:blipFill>
        <p:spPr bwMode="auto">
          <a:xfrm>
            <a:off x="-1" y="-1"/>
            <a:ext cx="10945813" cy="6919601"/>
          </a:xfrm>
          <a:prstGeom prst="rect">
            <a:avLst/>
          </a:prstGeom>
          <a:noFill/>
        </p:spPr>
      </p:pic>
    </p:spTree>
  </p:cSld>
  <p:clrMapOvr>
    <a:masterClrMapping/>
  </p:clrMapOvr>
  <p:transition spd="slow" advTm="6000">
    <p:split orient="vert"/>
  </p:transition>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0" name="Picture 2" descr="http://ep01.epimg.net/cultura/imagenes/2014/10/11/actualidad/1413041999_048138_1413046527_noticia_normal.jpg"/>
          <p:cNvPicPr>
            <a:picLocks noChangeAspect="1" noChangeArrowheads="1"/>
          </p:cNvPicPr>
          <p:nvPr/>
        </p:nvPicPr>
        <p:blipFill>
          <a:blip r:embed="rId2"/>
          <a:srcRect/>
          <a:stretch>
            <a:fillRect/>
          </a:stretch>
        </p:blipFill>
        <p:spPr bwMode="auto">
          <a:xfrm>
            <a:off x="-1" y="0"/>
            <a:ext cx="11263321" cy="6858000"/>
          </a:xfrm>
          <a:prstGeom prst="rect">
            <a:avLst/>
          </a:prstGeom>
          <a:noFill/>
        </p:spPr>
      </p:pic>
    </p:spTree>
  </p:cSld>
  <p:clrMapOvr>
    <a:masterClrMapping/>
  </p:clrMapOvr>
  <p:transition spd="slow" advTm="6000">
    <p:split orient="vert"/>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2226" name="Picture 2" descr="http://nohaycole.com/wp-content/uploads/LA-NOCHE-DE-LOS-MUSEOS-EN-SANTILLANA-DEL-MAR-EN-EL-MUSEO-ALTAMIRA-DE-CANTABRIA-2012.jpg"/>
          <p:cNvPicPr>
            <a:picLocks noChangeAspect="1" noChangeArrowheads="1"/>
          </p:cNvPicPr>
          <p:nvPr/>
        </p:nvPicPr>
        <p:blipFill>
          <a:blip r:embed="rId2"/>
          <a:srcRect/>
          <a:stretch>
            <a:fillRect/>
          </a:stretch>
        </p:blipFill>
        <p:spPr bwMode="auto">
          <a:xfrm>
            <a:off x="-1" y="-1"/>
            <a:ext cx="10945813" cy="6964703"/>
          </a:xfrm>
          <a:prstGeom prst="rect">
            <a:avLst/>
          </a:prstGeom>
          <a:noFill/>
        </p:spPr>
      </p:pic>
    </p:spTree>
  </p:cSld>
  <p:clrMapOvr>
    <a:masterClrMapping/>
  </p:clrMapOvr>
  <p:transition spd="slow" advTm="6000">
    <p:split orient="vert"/>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6322" name="Picture 2" descr="http://www.livingspain.es/wp-content/uploads/2009/11/Cuevas-de-Altamira.jpg"/>
          <p:cNvPicPr>
            <a:picLocks noChangeAspect="1" noChangeArrowheads="1"/>
          </p:cNvPicPr>
          <p:nvPr/>
        </p:nvPicPr>
        <p:blipFill>
          <a:blip r:embed="rId2"/>
          <a:srcRect/>
          <a:stretch>
            <a:fillRect/>
          </a:stretch>
        </p:blipFill>
        <p:spPr bwMode="auto">
          <a:xfrm>
            <a:off x="-1" y="0"/>
            <a:ext cx="10945813" cy="7005320"/>
          </a:xfrm>
          <a:prstGeom prst="rect">
            <a:avLst/>
          </a:prstGeom>
          <a:noFill/>
        </p:spPr>
      </p:pic>
    </p:spTree>
  </p:cSld>
  <p:clrMapOvr>
    <a:masterClrMapping/>
  </p:clrMapOvr>
  <p:transition spd="slow" advTm="6000">
    <p:split orient="vert"/>
  </p:transition>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2" descr="http://www.eldiariomontanes.es/noticias/201512/04/media/cortadas/altamira--575x323.jpg"/>
          <p:cNvPicPr>
            <a:picLocks noChangeAspect="1" noChangeArrowheads="1"/>
          </p:cNvPicPr>
          <p:nvPr/>
        </p:nvPicPr>
        <p:blipFill>
          <a:blip r:embed="rId2"/>
          <a:srcRect/>
          <a:stretch>
            <a:fillRect/>
          </a:stretch>
        </p:blipFill>
        <p:spPr bwMode="auto">
          <a:xfrm>
            <a:off x="-1" y="0"/>
            <a:ext cx="11062095" cy="6858000"/>
          </a:xfrm>
          <a:prstGeom prst="rect">
            <a:avLst/>
          </a:prstGeom>
          <a:noFill/>
        </p:spPr>
      </p:pic>
    </p:spTree>
  </p:cSld>
  <p:clrMapOvr>
    <a:masterClrMapping/>
  </p:clrMapOvr>
  <p:transition spd="slow" advTm="6000">
    <p:split orient="vert"/>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9874" name="Picture 2" descr="http://1.bp.blogspot.com/-dPF-Xv8Tu7g/TuSqfL8CloI/AAAAAAAAIQw/66vmFfAM2Xw/s1600/altamira_caves_santillana_del_mar_cantabria_spain_photo_gov.jpg"/>
          <p:cNvPicPr>
            <a:picLocks noChangeAspect="1" noChangeArrowheads="1"/>
          </p:cNvPicPr>
          <p:nvPr/>
        </p:nvPicPr>
        <p:blipFill>
          <a:blip r:embed="rId2"/>
          <a:srcRect/>
          <a:stretch>
            <a:fillRect/>
          </a:stretch>
        </p:blipFill>
        <p:spPr bwMode="auto">
          <a:xfrm>
            <a:off x="-1" y="0"/>
            <a:ext cx="10945813" cy="6858000"/>
          </a:xfrm>
          <a:prstGeom prst="rect">
            <a:avLst/>
          </a:prstGeom>
          <a:noFill/>
        </p:spPr>
      </p:pic>
    </p:spTree>
  </p:cSld>
  <p:clrMapOvr>
    <a:masterClrMapping/>
  </p:clrMapOvr>
  <p:transition spd="slow" advTm="6000">
    <p:split orient="vert"/>
  </p:transition>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22" name="Picture 2" descr="http://espana.pordescubrir.com/wp-content/uploads/2010/06/altamira.jpg"/>
          <p:cNvPicPr>
            <a:picLocks noChangeAspect="1" noChangeArrowheads="1"/>
          </p:cNvPicPr>
          <p:nvPr/>
        </p:nvPicPr>
        <p:blipFill>
          <a:blip r:embed="rId2"/>
          <a:srcRect/>
          <a:stretch>
            <a:fillRect/>
          </a:stretch>
        </p:blipFill>
        <p:spPr bwMode="auto">
          <a:xfrm>
            <a:off x="-1" y="0"/>
            <a:ext cx="10945813" cy="6858000"/>
          </a:xfrm>
          <a:prstGeom prst="rect">
            <a:avLst/>
          </a:prstGeom>
          <a:noFill/>
        </p:spPr>
      </p:pic>
    </p:spTree>
  </p:cSld>
  <p:clrMapOvr>
    <a:masterClrMapping/>
  </p:clrMapOvr>
  <p:transition spd="slow" advTm="6000">
    <p:split orient="vert"/>
  </p:transition>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8850" name="Picture 2" descr="http://insitu.revues.org/docannexe/image/6711/img-2.jpg"/>
          <p:cNvPicPr>
            <a:picLocks noChangeAspect="1" noChangeArrowheads="1"/>
          </p:cNvPicPr>
          <p:nvPr/>
        </p:nvPicPr>
        <p:blipFill>
          <a:blip r:embed="rId2"/>
          <a:srcRect/>
          <a:stretch>
            <a:fillRect/>
          </a:stretch>
        </p:blipFill>
        <p:spPr bwMode="auto">
          <a:xfrm>
            <a:off x="-1" y="0"/>
            <a:ext cx="11071617" cy="6858000"/>
          </a:xfrm>
          <a:prstGeom prst="rect">
            <a:avLst/>
          </a:prstGeom>
          <a:noFill/>
        </p:spPr>
      </p:pic>
    </p:spTree>
  </p:cSld>
  <p:clrMapOvr>
    <a:masterClrMapping/>
  </p:clrMapOvr>
  <p:transition spd="slow" advTm="6000">
    <p:split orient="vert"/>
  </p:transition>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2" descr="http://estaticos.elmundo.es/assets/multimedia/imagenes/2014/01/16/13898906139246.jpg"/>
          <p:cNvPicPr>
            <a:picLocks noChangeAspect="1" noChangeArrowheads="1"/>
          </p:cNvPicPr>
          <p:nvPr/>
        </p:nvPicPr>
        <p:blipFill>
          <a:blip r:embed="rId2"/>
          <a:srcRect/>
          <a:stretch>
            <a:fillRect/>
          </a:stretch>
        </p:blipFill>
        <p:spPr bwMode="auto">
          <a:xfrm>
            <a:off x="-1" y="0"/>
            <a:ext cx="10945813" cy="6948945"/>
          </a:xfrm>
          <a:prstGeom prst="rect">
            <a:avLst/>
          </a:prstGeom>
          <a:noFill/>
        </p:spPr>
      </p:pic>
    </p:spTree>
  </p:cSld>
  <p:clrMapOvr>
    <a:masterClrMapping/>
  </p:clrMapOvr>
  <p:transition spd="slow" advTm="6000">
    <p:split orient="vert"/>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6" name="Picture 2" descr="http://www.xn--espaaescultura-tnb.es/export/sites/cultura/multimedia/galerias/obras_excelencia/mucierva_museo_altamira_c.jpg_1306973099.jpg"/>
          <p:cNvPicPr>
            <a:picLocks noChangeAspect="1" noChangeArrowheads="1"/>
          </p:cNvPicPr>
          <p:nvPr/>
        </p:nvPicPr>
        <p:blipFill>
          <a:blip r:embed="rId2"/>
          <a:srcRect/>
          <a:stretch>
            <a:fillRect/>
          </a:stretch>
        </p:blipFill>
        <p:spPr bwMode="auto">
          <a:xfrm>
            <a:off x="0" y="0"/>
            <a:ext cx="11109052" cy="6858000"/>
          </a:xfrm>
          <a:prstGeom prst="rect">
            <a:avLst/>
          </a:prstGeom>
          <a:noFill/>
        </p:spPr>
      </p:pic>
    </p:spTree>
  </p:cSld>
  <p:clrMapOvr>
    <a:masterClrMapping/>
  </p:clrMapOvr>
  <p:transition spd="slow" advTm="6000">
    <p:split orient="vert"/>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6018" name="Picture 2" descr="https://casadevacacionesencabarceno.files.wordpress.com/2012/07/altamira4.jpg?w=930"/>
          <p:cNvPicPr>
            <a:picLocks noChangeAspect="1" noChangeArrowheads="1"/>
          </p:cNvPicPr>
          <p:nvPr/>
        </p:nvPicPr>
        <p:blipFill>
          <a:blip r:embed="rId2"/>
          <a:srcRect/>
          <a:stretch>
            <a:fillRect/>
          </a:stretch>
        </p:blipFill>
        <p:spPr bwMode="auto">
          <a:xfrm>
            <a:off x="-1" y="0"/>
            <a:ext cx="10945814" cy="6858000"/>
          </a:xfrm>
          <a:prstGeom prst="rect">
            <a:avLst/>
          </a:prstGeom>
          <a:noFill/>
        </p:spPr>
      </p:pic>
    </p:spTree>
  </p:cSld>
  <p:clrMapOvr>
    <a:masterClrMapping/>
  </p:clrMapOvr>
  <p:transition spd="slow" advTm="6000">
    <p:split orient="vert"/>
  </p:transition>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2" descr="http://4.bp.blogspot.com/-NZqnu8epO28/VYmQ4IsiAGI/AAAAAAADu3Q/Iyk1GppRyKc/s1600/Paisajes%2Bde%2Bmar%2B%252840%2529.gif"/>
          <p:cNvPicPr>
            <a:picLocks noChangeAspect="1" noChangeArrowheads="1" noCrop="1"/>
          </p:cNvPicPr>
          <p:nvPr/>
        </p:nvPicPr>
        <p:blipFill>
          <a:blip r:embed="rId2"/>
          <a:srcRect/>
          <a:stretch>
            <a:fillRect/>
          </a:stretch>
        </p:blipFill>
        <p:spPr bwMode="auto">
          <a:xfrm>
            <a:off x="-1" y="0"/>
            <a:ext cx="10945813" cy="6858000"/>
          </a:xfrm>
          <a:prstGeom prst="rect">
            <a:avLst/>
          </a:prstGeom>
          <a:noFill/>
        </p:spPr>
      </p:pic>
      <p:pic>
        <p:nvPicPr>
          <p:cNvPr id="14" name="Picture 2" descr="http://1.bp.blogspot.com/-DPp_-kGDL64/TzR4_sgEQDI/AAAAAAAACWc/h2pOVQq0Y8Y/s1600/0k0289_gif-sicodelicos-21.gif"/>
          <p:cNvPicPr>
            <a:picLocks noChangeAspect="1" noChangeArrowheads="1" noCrop="1"/>
          </p:cNvPicPr>
          <p:nvPr/>
        </p:nvPicPr>
        <p:blipFill>
          <a:blip r:embed="rId3" cstate="print">
            <a:duotone>
              <a:prstClr val="black"/>
              <a:schemeClr val="accent6">
                <a:tint val="45000"/>
                <a:satMod val="400000"/>
              </a:schemeClr>
            </a:duotone>
            <a:lum bright="-25000" contrast="51000"/>
          </a:blip>
          <a:srcRect/>
          <a:stretch>
            <a:fillRect/>
          </a:stretch>
        </p:blipFill>
        <p:spPr bwMode="auto">
          <a:xfrm>
            <a:off x="-1" y="0"/>
            <a:ext cx="10945814" cy="6858000"/>
          </a:xfrm>
          <a:prstGeom prst="rect">
            <a:avLst/>
          </a:prstGeom>
          <a:noFill/>
        </p:spPr>
      </p:pic>
      <p:pic>
        <p:nvPicPr>
          <p:cNvPr id="155652" name="Image 2" descr="swirlrainbw3.gif"/>
          <p:cNvPicPr>
            <a:picLocks noChangeAspect="1"/>
          </p:cNvPicPr>
          <p:nvPr/>
        </p:nvPicPr>
        <p:blipFill>
          <a:blip r:embed="rId4" cstate="print"/>
          <a:srcRect/>
          <a:stretch>
            <a:fillRect/>
          </a:stretch>
        </p:blipFill>
        <p:spPr bwMode="auto">
          <a:xfrm rot="5400000">
            <a:off x="-3387338" y="3387345"/>
            <a:ext cx="6858000" cy="83321"/>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7475155" y="3387345"/>
            <a:ext cx="6858000" cy="83321"/>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4" y="0"/>
            <a:ext cx="10945813"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4" y="6783313"/>
            <a:ext cx="10945813"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5" cstate="email"/>
          <a:srcRect/>
          <a:stretch>
            <a:fillRect/>
          </a:stretch>
        </p:blipFill>
        <p:spPr bwMode="auto">
          <a:xfrm>
            <a:off x="670541" y="5715016"/>
            <a:ext cx="645094" cy="766986"/>
          </a:xfrm>
          <a:prstGeom prst="rect">
            <a:avLst/>
          </a:prstGeom>
          <a:noFill/>
          <a:ln w="38100">
            <a:solidFill>
              <a:srgbClr val="1CDEF8"/>
            </a:solidFill>
            <a:miter lim="800000"/>
            <a:headEnd/>
            <a:tailEnd/>
          </a:ln>
        </p:spPr>
      </p:pic>
      <p:sp>
        <p:nvSpPr>
          <p:cNvPr id="19" name="18 Rectángulo"/>
          <p:cNvSpPr/>
          <p:nvPr/>
        </p:nvSpPr>
        <p:spPr>
          <a:xfrm>
            <a:off x="2370582" y="4572015"/>
            <a:ext cx="3222723"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598864" y="857232"/>
            <a:ext cx="5060709" cy="4053996"/>
          </a:xfrm>
          <a:prstGeom prst="rect">
            <a:avLst/>
          </a:prstGeom>
        </p:spPr>
        <p:txBody>
          <a:bodyPr wrap="none" lIns="81272" tIns="40636" rIns="81272" bIns="40636" fromWordArt="1">
            <a:prstTxWarp prst="textPlain">
              <a:avLst>
                <a:gd name="adj" fmla="val 46223"/>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UN FUERTE </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ABRAZO,</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QUE TENGAS</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 UN BUEN DIA</a:t>
            </a:r>
          </a:p>
          <a:p>
            <a:pPr algn="ctr"/>
            <a:endParaRPr lang="es-ES" sz="32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pic>
        <p:nvPicPr>
          <p:cNvPr id="13" name="Picture 6" descr="http://www.nombres-animados.net/Letra-J/Jose-Luis/Nombre-animado-Jose-Luis-04.gif"/>
          <p:cNvPicPr>
            <a:picLocks noChangeAspect="1" noChangeArrowheads="1" noCrop="1"/>
          </p:cNvPicPr>
          <p:nvPr/>
        </p:nvPicPr>
        <p:blipFill>
          <a:blip r:embed="rId6">
            <a:duotone>
              <a:prstClr val="black"/>
              <a:schemeClr val="accent4">
                <a:tint val="45000"/>
                <a:satMod val="400000"/>
              </a:schemeClr>
            </a:duotone>
            <a:lum contrast="92000"/>
          </a:blip>
          <a:srcRect/>
          <a:stretch>
            <a:fillRect/>
          </a:stretch>
        </p:blipFill>
        <p:spPr bwMode="auto">
          <a:xfrm>
            <a:off x="1530666" y="5786454"/>
            <a:ext cx="1836905" cy="760924"/>
          </a:xfrm>
          <a:prstGeom prst="rect">
            <a:avLst/>
          </a:prstGeom>
          <a:noFill/>
        </p:spPr>
      </p:pic>
      <p:sp>
        <p:nvSpPr>
          <p:cNvPr id="12" name="Text Box 3"/>
          <p:cNvSpPr txBox="1">
            <a:spLocks noChangeArrowheads="1"/>
          </p:cNvSpPr>
          <p:nvPr/>
        </p:nvSpPr>
        <p:spPr bwMode="auto">
          <a:xfrm>
            <a:off x="5989698" y="476270"/>
            <a:ext cx="4351923" cy="4473141"/>
          </a:xfrm>
          <a:prstGeom prst="rect">
            <a:avLst/>
          </a:prstGeom>
          <a:noFill/>
          <a:ln w="38100">
            <a:noFill/>
            <a:miter lim="800000"/>
            <a:headEnd/>
            <a:tailEnd/>
          </a:ln>
          <a:effectLst/>
        </p:spPr>
        <p:txBody>
          <a:bodyPr lIns="101720" tIns="50860" rIns="101720" bIns="50860">
            <a:spAutoFit/>
          </a:bodyPr>
          <a:lstStyle/>
          <a:p>
            <a:pPr algn="ctr" defTabSz="1017133" eaLnBrk="0" hangingPunct="0">
              <a:spcBef>
                <a:spcPct val="50000"/>
              </a:spcBef>
            </a:pPr>
            <a:endParaRPr lang="fr-FR" sz="4000" dirty="0">
              <a:solidFill>
                <a:srgbClr val="FFFF00"/>
              </a:solidFill>
              <a:latin typeface="Comic Sans MS" pitchFamily="66" charset="0"/>
              <a:cs typeface="Arial" charset="0"/>
            </a:endParaRPr>
          </a:p>
          <a:p>
            <a:pPr algn="ctr" defTabSz="1017133" eaLnBrk="0" hangingPunct="0">
              <a:spcBef>
                <a:spcPct val="50000"/>
              </a:spcBef>
            </a:pPr>
            <a:r>
              <a:rPr lang="fr-FR" sz="4000" dirty="0" err="1">
                <a:solidFill>
                  <a:srgbClr val="FFFF00"/>
                </a:solidFill>
                <a:latin typeface="Comic Sans MS" pitchFamily="66" charset="0"/>
                <a:cs typeface="Arial" charset="0"/>
              </a:rPr>
              <a:t>Hoy</a:t>
            </a:r>
            <a:r>
              <a:rPr lang="fr-FR" sz="4000" dirty="0">
                <a:solidFill>
                  <a:srgbClr val="FFFF00"/>
                </a:solidFill>
                <a:latin typeface="Comic Sans MS" pitchFamily="66" charset="0"/>
                <a:cs typeface="Arial" charset="0"/>
              </a:rPr>
              <a:t> es </a:t>
            </a:r>
            <a:fld id="{547A8F08-4E97-4815-9C23-5989351D5EDB}" type="datetime2">
              <a:rPr lang="es-ES_tradnl" sz="4000">
                <a:solidFill>
                  <a:srgbClr val="FFFF00"/>
                </a:solidFill>
                <a:latin typeface="Comic Sans MS" pitchFamily="66" charset="0"/>
                <a:cs typeface="Arial" charset="0"/>
              </a:rPr>
              <a:pPr algn="ctr" defTabSz="1017133" eaLnBrk="0" hangingPunct="0">
                <a:spcBef>
                  <a:spcPct val="50000"/>
                </a:spcBef>
              </a:pPr>
              <a:t>martes, 26 de abril de 2016</a:t>
            </a:fld>
            <a:endParaRPr lang="es-ES" sz="4000" dirty="0">
              <a:solidFill>
                <a:srgbClr val="FFFF00"/>
              </a:solidFill>
              <a:latin typeface="Comic Sans MS" pitchFamily="66" charset="0"/>
              <a:cs typeface="Arial" charset="0"/>
            </a:endParaRPr>
          </a:p>
          <a:p>
            <a:pPr algn="ctr" defTabSz="1017133" eaLnBrk="0" hangingPunct="0">
              <a:spcBef>
                <a:spcPct val="50000"/>
              </a:spcBef>
            </a:pPr>
            <a:r>
              <a:rPr lang="fr-FR" sz="3600" dirty="0" err="1">
                <a:solidFill>
                  <a:srgbClr val="FFFF00"/>
                </a:solidFill>
                <a:latin typeface="Comic Sans MS" pitchFamily="66" charset="0"/>
                <a:cs typeface="Arial" charset="0"/>
              </a:rPr>
              <a:t>Ahora</a:t>
            </a:r>
            <a:r>
              <a:rPr lang="fr-FR" sz="3600" dirty="0">
                <a:solidFill>
                  <a:srgbClr val="FFFF00"/>
                </a:solidFill>
                <a:latin typeface="Comic Sans MS" pitchFamily="66" charset="0"/>
                <a:cs typeface="Arial" charset="0"/>
              </a:rPr>
              <a:t> </a:t>
            </a:r>
            <a:r>
              <a:rPr lang="fr-FR" sz="3600" dirty="0" err="1">
                <a:solidFill>
                  <a:srgbClr val="FFFF00"/>
                </a:solidFill>
                <a:latin typeface="Comic Sans MS" pitchFamily="66" charset="0"/>
                <a:cs typeface="Arial" charset="0"/>
              </a:rPr>
              <a:t>mismo</a:t>
            </a:r>
            <a:r>
              <a:rPr lang="fr-FR" sz="3600" dirty="0">
                <a:solidFill>
                  <a:srgbClr val="FFFF00"/>
                </a:solidFill>
                <a:latin typeface="Comic Sans MS" pitchFamily="66" charset="0"/>
                <a:cs typeface="Arial" charset="0"/>
              </a:rPr>
              <a:t> son las </a:t>
            </a:r>
            <a:fld id="{D4F074C5-9B07-4D47-A00C-C4AC33E005FE}" type="datetime10">
              <a:rPr lang="fr-FR" sz="3600">
                <a:solidFill>
                  <a:srgbClr val="FFFF00"/>
                </a:solidFill>
                <a:latin typeface="Comic Sans MS" pitchFamily="66" charset="0"/>
                <a:cs typeface="Arial" charset="0"/>
              </a:rPr>
              <a:pPr algn="ctr" defTabSz="1017133" eaLnBrk="0" hangingPunct="0">
                <a:spcBef>
                  <a:spcPct val="50000"/>
                </a:spcBef>
              </a:pPr>
              <a:t>14:29</a:t>
            </a:fld>
            <a:r>
              <a:rPr lang="fr-FR" sz="3600" dirty="0">
                <a:solidFill>
                  <a:srgbClr val="FFFF00"/>
                </a:solidFill>
                <a:latin typeface="Comic Sans MS" pitchFamily="66" charset="0"/>
                <a:cs typeface="Arial" charset="0"/>
              </a:rPr>
              <a:t> h.</a:t>
            </a:r>
          </a:p>
          <a:p>
            <a:pPr algn="ctr" defTabSz="1017133" eaLnBrk="0" hangingPunct="0">
              <a:spcBef>
                <a:spcPct val="50000"/>
              </a:spcBef>
            </a:pPr>
            <a:endParaRPr lang="fr-FR" sz="3600" dirty="0">
              <a:solidFill>
                <a:srgbClr val="FFFF00"/>
              </a:solidFill>
              <a:latin typeface="Comic Sans MS" pitchFamily="66" charset="0"/>
              <a:cs typeface="Arial" charset="0"/>
            </a:endParaRPr>
          </a:p>
        </p:txBody>
      </p:sp>
    </p:spTree>
  </p:cSld>
  <p:clrMapOvr>
    <a:masterClrMapping/>
  </p:clrMapOvr>
  <p:transition spd="slow" advTm="14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childTnLst>
                          </p:cTn>
                        </p:par>
                        <p:par>
                          <p:cTn id="19" fill="hold">
                            <p:stCondLst>
                              <p:cond delay="4000"/>
                            </p:stCondLst>
                            <p:childTnLst>
                              <p:par>
                                <p:cTn id="20" presetID="12" presetClass="entr" presetSubtype="1" fill="hold" grpId="0" nodeType="afterEffect">
                                  <p:stCondLst>
                                    <p:cond delay="0"/>
                                  </p:stCondLst>
                                  <p:iterate type="lt">
                                    <p:tmPct val="10000"/>
                                  </p:iterate>
                                  <p:childTnLst>
                                    <p:set>
                                      <p:cBhvr>
                                        <p:cTn id="21" dur="1" fill="hold">
                                          <p:stCondLst>
                                            <p:cond delay="0"/>
                                          </p:stCondLst>
                                        </p:cTn>
                                        <p:tgtEl>
                                          <p:spTgt spid="12"/>
                                        </p:tgtEl>
                                        <p:attrNameLst>
                                          <p:attrName>style.visibility</p:attrName>
                                        </p:attrNameLst>
                                      </p:cBhvr>
                                      <p:to>
                                        <p:strVal val="visible"/>
                                      </p:to>
                                    </p:set>
                                    <p:animEffect transition="in" filter="slide(fromTop)">
                                      <p:cBhvr>
                                        <p:cTn id="22"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12" grpId="0"/>
    </p:bldLst>
  </p:timing>
</p:sld>
</file>

<file path=ppt/slides/slide7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10945813"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10945813"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2"/>
          </p:cNvPr>
          <p:cNvPicPr>
            <a:picLocks noChangeAspect="1" noChangeArrowheads="1"/>
          </p:cNvPicPr>
          <p:nvPr/>
        </p:nvPicPr>
        <p:blipFill>
          <a:blip r:embed="rId3"/>
          <a:srcRect/>
          <a:stretch>
            <a:fillRect/>
          </a:stretch>
        </p:blipFill>
        <p:spPr bwMode="auto">
          <a:xfrm>
            <a:off x="2371594" y="0"/>
            <a:ext cx="5837767" cy="1562100"/>
          </a:xfrm>
          <a:prstGeom prst="rect">
            <a:avLst/>
          </a:prstGeom>
          <a:noFill/>
        </p:spPr>
      </p:pic>
      <p:sp>
        <p:nvSpPr>
          <p:cNvPr id="4104" name="Text Box 8"/>
          <p:cNvSpPr txBox="1">
            <a:spLocks noChangeArrowheads="1"/>
          </p:cNvSpPr>
          <p:nvPr/>
        </p:nvSpPr>
        <p:spPr bwMode="auto">
          <a:xfrm>
            <a:off x="0" y="1905001"/>
            <a:ext cx="10945813"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368228" y="4724402"/>
            <a:ext cx="3192529" cy="1615827"/>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srcRect/>
          <a:stretch>
            <a:fillRect/>
          </a:stretch>
        </p:blipFill>
        <p:spPr bwMode="auto">
          <a:xfrm>
            <a:off x="6749918" y="4191000"/>
            <a:ext cx="2827668" cy="2362200"/>
          </a:xfrm>
          <a:prstGeom prst="rect">
            <a:avLst/>
          </a:prstGeom>
          <a:noFill/>
        </p:spPr>
      </p:pic>
      <p:pic>
        <p:nvPicPr>
          <p:cNvPr id="4113" name="Picture 17" descr="flechas-8"/>
          <p:cNvPicPr>
            <a:picLocks noChangeAspect="1" noChangeArrowheads="1"/>
          </p:cNvPicPr>
          <p:nvPr/>
        </p:nvPicPr>
        <p:blipFill>
          <a:blip r:embed="rId6"/>
          <a:srcRect/>
          <a:stretch>
            <a:fillRect/>
          </a:stretch>
        </p:blipFill>
        <p:spPr bwMode="auto">
          <a:xfrm>
            <a:off x="4834401" y="4876800"/>
            <a:ext cx="1459442" cy="990600"/>
          </a:xfrm>
          <a:prstGeom prst="rect">
            <a:avLst/>
          </a:prstGeom>
          <a:noFill/>
        </p:spPr>
      </p:pic>
      <p:pic>
        <p:nvPicPr>
          <p:cNvPr id="4117" name="Picture 21" descr="facebook-icon">
            <a:hlinkClick r:id="rId7"/>
          </p:cNvPr>
          <p:cNvPicPr>
            <a:picLocks noChangeAspect="1" noChangeArrowheads="1"/>
          </p:cNvPicPr>
          <p:nvPr/>
        </p:nvPicPr>
        <p:blipFill>
          <a:blip r:embed="rId8" cstate="print"/>
          <a:srcRect/>
          <a:stretch>
            <a:fillRect/>
          </a:stretch>
        </p:blipFill>
        <p:spPr bwMode="auto">
          <a:xfrm>
            <a:off x="0" y="2971800"/>
            <a:ext cx="638506" cy="533400"/>
          </a:xfrm>
          <a:prstGeom prst="rect">
            <a:avLst/>
          </a:prstGeom>
          <a:noFill/>
        </p:spPr>
      </p:pic>
      <p:pic>
        <p:nvPicPr>
          <p:cNvPr id="4118" name="Picture 22" descr="twitter-icon">
            <a:hlinkClick r:id="rId9"/>
          </p:cNvPr>
          <p:cNvPicPr>
            <a:picLocks noChangeAspect="1" noChangeArrowheads="1"/>
          </p:cNvPicPr>
          <p:nvPr/>
        </p:nvPicPr>
        <p:blipFill>
          <a:blip r:embed="rId10" cstate="print"/>
          <a:srcRect/>
          <a:stretch>
            <a:fillRect/>
          </a:stretch>
        </p:blipFill>
        <p:spPr bwMode="auto">
          <a:xfrm>
            <a:off x="0" y="3505200"/>
            <a:ext cx="638506" cy="533400"/>
          </a:xfrm>
          <a:prstGeom prst="rect">
            <a:avLst/>
          </a:prstGeom>
          <a:noFill/>
        </p:spPr>
      </p:pic>
      <p:pic>
        <p:nvPicPr>
          <p:cNvPr id="4119" name="Picture 23" descr="Web-Google-plus-Metro-icon">
            <a:hlinkClick r:id="rId11"/>
          </p:cNvPr>
          <p:cNvPicPr>
            <a:picLocks noChangeAspect="1" noChangeArrowheads="1"/>
          </p:cNvPicPr>
          <p:nvPr/>
        </p:nvPicPr>
        <p:blipFill>
          <a:blip r:embed="rId12" cstate="print"/>
          <a:srcRect/>
          <a:stretch>
            <a:fillRect/>
          </a:stretch>
        </p:blipFill>
        <p:spPr bwMode="auto">
          <a:xfrm>
            <a:off x="0" y="4038600"/>
            <a:ext cx="638506" cy="533400"/>
          </a:xfrm>
          <a:prstGeom prst="rect">
            <a:avLst/>
          </a:prstGeom>
          <a:noFill/>
        </p:spPr>
      </p:pic>
      <p:pic>
        <p:nvPicPr>
          <p:cNvPr id="4120" name="Picture 24" descr="vkontakte-256">
            <a:hlinkClick r:id="rId13"/>
          </p:cNvPr>
          <p:cNvPicPr>
            <a:picLocks noChangeAspect="1" noChangeArrowheads="1"/>
          </p:cNvPicPr>
          <p:nvPr/>
        </p:nvPicPr>
        <p:blipFill>
          <a:blip r:embed="rId14" cstate="print"/>
          <a:srcRect/>
          <a:stretch>
            <a:fillRect/>
          </a:stretch>
        </p:blipFill>
        <p:spPr bwMode="auto">
          <a:xfrm>
            <a:off x="0" y="4572000"/>
            <a:ext cx="638506" cy="533400"/>
          </a:xfrm>
          <a:prstGeom prst="rect">
            <a:avLst/>
          </a:prstGeom>
          <a:noFill/>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SANTILLANA DEL MAR">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SANTILLANA DEL MAR</Template>
  <TotalTime>7</TotalTime>
  <Words>155</Words>
  <Application>Microsoft Office PowerPoint</Application>
  <PresentationFormat>Personalizado</PresentationFormat>
  <Paragraphs>39</Paragraphs>
  <Slides>70</Slides>
  <Notes>0</Notes>
  <HiddenSlides>0</HiddenSlides>
  <MMClips>0</MMClips>
  <ScaleCrop>false</ScaleCrop>
  <HeadingPairs>
    <vt:vector size="4" baseType="variant">
      <vt:variant>
        <vt:lpstr>Tema</vt:lpstr>
      </vt:variant>
      <vt:variant>
        <vt:i4>2</vt:i4>
      </vt:variant>
      <vt:variant>
        <vt:lpstr>Títulos de diapositiva</vt:lpstr>
      </vt:variant>
      <vt:variant>
        <vt:i4>70</vt:i4>
      </vt:variant>
    </vt:vector>
  </HeadingPairs>
  <TitlesOfParts>
    <vt:vector size="72" baseType="lpstr">
      <vt:lpstr>SANTILLANA DEL MAR</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Diapositiva 54</vt:lpstr>
      <vt:lpstr>Diapositiva 55</vt:lpstr>
      <vt:lpstr>Diapositiva 56</vt:lpstr>
      <vt:lpstr>Diapositiva 57</vt:lpstr>
      <vt:lpstr>Diapositiva 58</vt:lpstr>
      <vt:lpstr>Diapositiva 59</vt:lpstr>
      <vt:lpstr>Diapositiva 60</vt:lpstr>
      <vt:lpstr>Diapositiva 61</vt:lpstr>
      <vt:lpstr>Diapositiva 62</vt:lpstr>
      <vt:lpstr>Diapositiva 63</vt:lpstr>
      <vt:lpstr>Diapositiva 64</vt:lpstr>
      <vt:lpstr>Diapositiva 65</vt:lpstr>
      <vt:lpstr>Diapositiva 66</vt:lpstr>
      <vt:lpstr>Diapositiva 67</vt:lpstr>
      <vt:lpstr>Diapositiva 68</vt:lpstr>
      <vt:lpstr>Diapositiva 69</vt:lpstr>
      <vt:lpstr>Diapositiva 70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7</cp:revision>
  <dcterms:created xsi:type="dcterms:W3CDTF">2016-04-26T12:28:56Z</dcterms:created>
  <dcterms:modified xsi:type="dcterms:W3CDTF">2016-04-26T12:36:02Z</dcterms:modified>
</cp:coreProperties>
</file>