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mp3" ContentType="audio/mpe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d+aX/esrOdFkXrZk5yZtQ==" hashData="YYpH6VbxuLUWW0jZkqDm+M/8jTk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6" autoAdjust="0"/>
    <p:restoredTop sz="94660"/>
  </p:normalViewPr>
  <p:slideViewPr>
    <p:cSldViewPr snapToGrid="0">
      <p:cViewPr varScale="1">
        <p:scale>
          <a:sx n="38" d="100"/>
          <a:sy n="38" d="100"/>
        </p:scale>
        <p:origin x="-126" y="-16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A3D50-9842-4C05-A142-2A01DDFE6509}" type="datetimeFigureOut">
              <a:rPr lang="es-CO" smtClean="0"/>
              <a:pPr/>
              <a:t>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C11CB-D53E-401E-8D92-3DC1D65E749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67572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A3D50-9842-4C05-A142-2A01DDFE6509}" type="datetimeFigureOut">
              <a:rPr lang="es-CO" smtClean="0"/>
              <a:pPr/>
              <a:t>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C11CB-D53E-401E-8D92-3DC1D65E749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270709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A3D50-9842-4C05-A142-2A01DDFE6509}" type="datetimeFigureOut">
              <a:rPr lang="es-CO" smtClean="0"/>
              <a:pPr/>
              <a:t>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C11CB-D53E-401E-8D92-3DC1D65E749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53747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A3D50-9842-4C05-A142-2A01DDFE6509}" type="datetimeFigureOut">
              <a:rPr lang="es-CO" smtClean="0"/>
              <a:pPr/>
              <a:t>4/09/2016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C11CB-D53E-401E-8D92-3DC1D65E749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18639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A3D50-9842-4C05-A142-2A01DDFE6509}" type="datetimeFigureOut">
              <a:rPr lang="es-CO" smtClean="0"/>
              <a:pPr/>
              <a:t>4/09/2016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C11CB-D53E-401E-8D92-3DC1D65E749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77768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A3D50-9842-4C05-A142-2A01DDFE6509}" type="datetimeFigureOut">
              <a:rPr lang="es-CO" smtClean="0"/>
              <a:pPr/>
              <a:t>4/09/2016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C11CB-D53E-401E-8D92-3DC1D65E749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72672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A3D50-9842-4C05-A142-2A01DDFE6509}" type="datetimeFigureOut">
              <a:rPr lang="es-CO" smtClean="0"/>
              <a:pPr/>
              <a:t>4/09/2016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C11CB-D53E-401E-8D92-3DC1D65E749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12360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A3D50-9842-4C05-A142-2A01DDFE6509}" type="datetimeFigureOut">
              <a:rPr lang="es-CO" smtClean="0"/>
              <a:pPr/>
              <a:t>4/09/2016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C11CB-D53E-401E-8D92-3DC1D65E749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50820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A3D50-9842-4C05-A142-2A01DDFE6509}" type="datetimeFigureOut">
              <a:rPr lang="es-CO" smtClean="0"/>
              <a:pPr/>
              <a:t>4/09/2016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C11CB-D53E-401E-8D92-3DC1D65E749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11326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A3D50-9842-4C05-A142-2A01DDFE6509}" type="datetimeFigureOut">
              <a:rPr lang="es-CO" smtClean="0"/>
              <a:pPr/>
              <a:t>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C11CB-D53E-401E-8D92-3DC1D65E749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16612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A3D50-9842-4C05-A142-2A01DDFE6509}" type="datetimeFigureOut">
              <a:rPr lang="es-CO" smtClean="0"/>
              <a:pPr/>
              <a:t>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C11CB-D53E-401E-8D92-3DC1D65E749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15489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A3D50-9842-4C05-A142-2A01DDFE6509}" type="datetimeFigureOut">
              <a:rPr lang="es-CO" smtClean="0"/>
              <a:pPr/>
              <a:t>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5C11CB-D53E-401E-8D92-3DC1D65E749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79318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mp3"/><Relationship Id="rId5" Type="http://schemas.openxmlformats.org/officeDocument/2006/relationships/image" Target="../media/image2.png"/><Relationship Id="rId4" Type="http://schemas.microsoft.com/office/2007/relationships/media" Target="../media/media1.mp3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8.png"/><Relationship Id="rId10" Type="http://schemas.openxmlformats.org/officeDocument/2006/relationships/image" Target="../media/image7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244969" y="1074509"/>
            <a:ext cx="770206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 smtClean="0"/>
              <a:t>Santiago de Chile</a:t>
            </a:r>
          </a:p>
          <a:p>
            <a:pPr algn="ctr"/>
            <a:r>
              <a:rPr lang="es-CO" sz="2000" i="1" dirty="0" smtClean="0"/>
              <a:t>Santiago</a:t>
            </a:r>
            <a:r>
              <a:rPr lang="es-CO" sz="2000" i="1" dirty="0"/>
              <a:t>, llamada también Santiago de Chile,6 es la capital de Chile y7 de la región Metropolitana de Santiago. Es el principal núcleo urbano del país y su área metropolitana se conoce con el nombre de Gran Santiago</a:t>
            </a:r>
            <a:r>
              <a:rPr lang="es-CO" sz="2000" i="1" dirty="0" smtClean="0"/>
              <a:t>.</a:t>
            </a:r>
          </a:p>
          <a:p>
            <a:pPr algn="ctr"/>
            <a:r>
              <a:rPr lang="es-CO" sz="2000" i="1" dirty="0" smtClean="0"/>
              <a:t>Santiago </a:t>
            </a:r>
            <a:r>
              <a:rPr lang="es-CO" sz="2000" i="1" dirty="0"/>
              <a:t>se posiciona habitualmente como una ciudad líder en América Latina en una serie de factores sociales, económicos y ambientales. La capital chilena es la segunda ciudad más competitiva de América Latina, sólo superada por São </a:t>
            </a:r>
            <a:r>
              <a:rPr lang="es-CO" sz="2000" i="1" dirty="0" smtClean="0"/>
              <a:t>Paulo, </a:t>
            </a:r>
            <a:r>
              <a:rPr lang="es-CO" sz="2000" i="1" dirty="0"/>
              <a:t>así como la quinta con mejor calidad de </a:t>
            </a:r>
            <a:r>
              <a:rPr lang="es-CO" sz="2000" i="1" dirty="0" smtClean="0"/>
              <a:t>vida, la </a:t>
            </a:r>
            <a:r>
              <a:rPr lang="es-CO" sz="2000" i="1" dirty="0"/>
              <a:t>tercera de </a:t>
            </a:r>
            <a:r>
              <a:rPr lang="es-CO" sz="2000" i="1" dirty="0" smtClean="0"/>
              <a:t>Sudamérica y </a:t>
            </a:r>
            <a:r>
              <a:rPr lang="es-CO" sz="2000" i="1" dirty="0"/>
              <a:t>la 90.ª del </a:t>
            </a:r>
            <a:r>
              <a:rPr lang="es-CO" sz="2000" i="1" dirty="0" smtClean="0"/>
              <a:t>mundo; además </a:t>
            </a:r>
            <a:r>
              <a:rPr lang="es-CO" sz="2000" i="1" dirty="0"/>
              <a:t>la quinta más </a:t>
            </a:r>
            <a:r>
              <a:rPr lang="es-CO" sz="2000" i="1" dirty="0" smtClean="0"/>
              <a:t>segura. Santiago es la capital </a:t>
            </a:r>
            <a:r>
              <a:rPr lang="es-CO" sz="2000" i="1" dirty="0"/>
              <a:t>de la República de Chile, Santiago es su centro cultural, administrativo y financiero, además de la metrópoli más importante del país</a:t>
            </a:r>
            <a:r>
              <a:rPr lang="es-CO" sz="2000" i="1" dirty="0" smtClean="0"/>
              <a:t>. Se </a:t>
            </a:r>
            <a:r>
              <a:rPr lang="es-CO" sz="2000" i="1" dirty="0"/>
              <a:t>ubica en el valle del Maipo, encajonada por la cordillera de la Costa al oeste y por los cordones Chacabuco y Angostura al norte y al sur, respectivamente. La cordillera de los Andes termina de enmarcar la ciudad por el </a:t>
            </a:r>
            <a:r>
              <a:rPr lang="es-CO" sz="2000" i="1" dirty="0" smtClean="0"/>
              <a:t>este…Jeremías</a:t>
            </a:r>
            <a:endParaRPr lang="es-CO" sz="2000" i="1" dirty="0"/>
          </a:p>
        </p:txBody>
      </p:sp>
      <p:sp>
        <p:nvSpPr>
          <p:cNvPr id="3" name="CuadroTexto 2"/>
          <p:cNvSpPr txBox="1"/>
          <p:nvPr/>
        </p:nvSpPr>
        <p:spPr>
          <a:xfrm>
            <a:off x="9941168" y="5783490"/>
            <a:ext cx="189913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Anahí-Arpa en Estéreo</a:t>
            </a:r>
            <a:endParaRPr lang="es-CO" sz="1000" b="1" i="1" dirty="0"/>
          </a:p>
        </p:txBody>
      </p:sp>
      <p:pic>
        <p:nvPicPr>
          <p:cNvPr id="6" name="ARPAS EN ESTEREO -  ANAHI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5418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1229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1865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3292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4600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796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7192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1603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4604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2169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77173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1107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1503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4586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9060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33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0341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3144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3050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8921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369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7567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377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82824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2150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3557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6502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3414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7570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2572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117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169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5481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3332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8598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0633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711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0586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5395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9295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5854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0715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3307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0791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0117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0873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8201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2380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8629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3815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3522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2735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895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1805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3716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7480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630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8513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8055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4979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9665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3481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4478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073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6561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6091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212</Words>
  <Application>Microsoft Office PowerPoint</Application>
  <PresentationFormat>Personalizado</PresentationFormat>
  <Paragraphs>8</Paragraphs>
  <Slides>66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66</vt:i4>
      </vt:variant>
    </vt:vector>
  </HeadingPairs>
  <TitlesOfParts>
    <vt:vector size="6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10</cp:revision>
  <dcterms:created xsi:type="dcterms:W3CDTF">2016-09-02T01:12:05Z</dcterms:created>
  <dcterms:modified xsi:type="dcterms:W3CDTF">2016-09-03T22:23:36Z</dcterms:modified>
</cp:coreProperties>
</file>