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0" r:id="rId4"/>
    <p:sldId id="258" r:id="rId5"/>
    <p:sldId id="261" r:id="rId6"/>
    <p:sldId id="262" r:id="rId7"/>
    <p:sldId id="259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43" r:id="rId75"/>
    <p:sldId id="329" r:id="rId76"/>
    <p:sldId id="331" r:id="rId77"/>
    <p:sldId id="330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4" r:id="rId9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1KDRqTooRfFbrBA25wy2Q==" hashData="D7fyW3VvTOvJFNslXGhH+MMfHo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20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14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47096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24682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71483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17521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23228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59298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12132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53921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30833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85847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072973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2147A-E405-4572-BB2C-2E686BB3A49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A4D58-0B05-40A9-BD16-11BF345809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4153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0.png"/><Relationship Id="rId10" Type="http://schemas.openxmlformats.org/officeDocument/2006/relationships/image" Target="../media/image9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62275" y="1028343"/>
            <a:ext cx="626745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San Vicente </a:t>
            </a:r>
            <a:r>
              <a:rPr lang="es-CO" b="1" i="1" dirty="0"/>
              <a:t>de la Barquera</a:t>
            </a:r>
          </a:p>
          <a:p>
            <a:pPr algn="ctr"/>
            <a:r>
              <a:rPr lang="es-CO" i="1" dirty="0" smtClean="0"/>
              <a:t>Un estuario, una histórica iglesia gótica, un antiguo convento, un castillo, una pausa en la ruta que une el Camino de Santiago de la costa con el Camino Francés. Playas, y una enorme área protegida (</a:t>
            </a:r>
            <a:r>
              <a:rPr lang="es-CO" i="1" dirty="0" err="1" smtClean="0"/>
              <a:t>Oyambre</a:t>
            </a:r>
            <a:r>
              <a:rPr lang="es-CO" i="1" dirty="0" smtClean="0"/>
              <a:t>). Son demasiadas las razones para no resistir enamorarse de San Vicente de la Barquera:</a:t>
            </a:r>
          </a:p>
          <a:p>
            <a:pPr algn="ctr"/>
            <a:r>
              <a:rPr lang="es-CO" i="1" dirty="0" smtClean="0"/>
              <a:t>San Vicente de la Barquera es un municipio de la comarca costera occidental de Cantabria (España). Limita con el mar Cantábrico y los municipios de </a:t>
            </a:r>
            <a:r>
              <a:rPr lang="es-CO" i="1" dirty="0" err="1" smtClean="0"/>
              <a:t>Valdáliga</a:t>
            </a:r>
            <a:r>
              <a:rPr lang="es-CO" i="1" dirty="0" smtClean="0"/>
              <a:t>, Herrerías y Val de San Vicente. Su capital, la villa de San Vicente de la Barquera, se encuentra muy ligada al mar como demuestran todas sus tradiciones, costumbres y sus fiestas más populares. El turismo es su principal actividad debido a la gran belleza natural y patrimonial con la que cuenta la zona. El 80% del término municipal pertenece al Parque Natural de </a:t>
            </a:r>
            <a:r>
              <a:rPr lang="es-CO" i="1" dirty="0" err="1" smtClean="0"/>
              <a:t>Oyambre</a:t>
            </a:r>
            <a:r>
              <a:rPr lang="es-CO" i="1" dirty="0" smtClean="0"/>
              <a:t> y goza de una especial protección regulada por la comunidad autónoma de Cantabria como consecuencia de su extraordinario valor paisajístico y ecológico.</a:t>
            </a:r>
            <a:endParaRPr lang="es-CO" i="1" dirty="0"/>
          </a:p>
        </p:txBody>
      </p:sp>
      <p:sp>
        <p:nvSpPr>
          <p:cNvPr id="4" name="CuadroTexto 3"/>
          <p:cNvSpPr txBox="1"/>
          <p:nvPr/>
        </p:nvSpPr>
        <p:spPr>
          <a:xfrm rot="1186955">
            <a:off x="10158413" y="442914"/>
            <a:ext cx="18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Mis: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 </a:t>
            </a:r>
          </a:p>
          <a:p>
            <a:pPr algn="ctr"/>
            <a:r>
              <a:rPr lang="es-CO" sz="1000" b="1" i="1" dirty="0" smtClean="0"/>
              <a:t>Música: Aquellos ojos verdes</a:t>
            </a:r>
          </a:p>
          <a:p>
            <a:pPr algn="ctr"/>
            <a:r>
              <a:rPr lang="es-CO" sz="1000" b="1" i="1" dirty="0" smtClean="0"/>
              <a:t>Guitarra Clásica</a:t>
            </a:r>
            <a:endParaRPr lang="es-CO" sz="1000" b="1" i="1" dirty="0"/>
          </a:p>
        </p:txBody>
      </p:sp>
      <p:pic>
        <p:nvPicPr>
          <p:cNvPr id="5" name="Guitarra_cl_sica_-_Aquellos_ojos_verdes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8150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177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1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874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6030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69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669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9170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4760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6913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0747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90586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18434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3408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7234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9649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7505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65115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24745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49105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66149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82847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77352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9693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54794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96148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79538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73256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38339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42626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1553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20620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84492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80322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2642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2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17898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958139" y="6057900"/>
            <a:ext cx="2728912" cy="185738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10329863" y="5915025"/>
            <a:ext cx="357187" cy="328613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866991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51115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3806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81215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98743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03832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50592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11385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67826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14234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65606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31685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9341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234218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768323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05711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999048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960287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705181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54356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235719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662451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089136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34032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080662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383154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524916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777510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720263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211124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202160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433915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07304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997902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909297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773443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489484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972186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741346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118997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197994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145931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386743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58127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075576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3350" y="0"/>
            <a:ext cx="123253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856390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241665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882083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3930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370881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264535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218</Words>
  <Application>Microsoft Office PowerPoint</Application>
  <PresentationFormat>Personalizado</PresentationFormat>
  <Paragraphs>9</Paragraphs>
  <Slides>88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88</vt:i4>
      </vt:variant>
    </vt:vector>
  </HeadingPairs>
  <TitlesOfParts>
    <vt:vector size="9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2017-04-14T02:38:45Z</dcterms:created>
  <dcterms:modified xsi:type="dcterms:W3CDTF">2017-04-24T20:35:59Z</dcterms:modified>
</cp:coreProperties>
</file>