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86"/>
  </p:notesMasterIdLst>
  <p:sldIdLst>
    <p:sldId id="327" r:id="rId3"/>
    <p:sldId id="479" r:id="rId4"/>
    <p:sldId id="420" r:id="rId5"/>
    <p:sldId id="409" r:id="rId6"/>
    <p:sldId id="468" r:id="rId7"/>
    <p:sldId id="410" r:id="rId8"/>
    <p:sldId id="425" r:id="rId9"/>
    <p:sldId id="429" r:id="rId10"/>
    <p:sldId id="437" r:id="rId11"/>
    <p:sldId id="347" r:id="rId12"/>
    <p:sldId id="397" r:id="rId13"/>
    <p:sldId id="448" r:id="rId14"/>
    <p:sldId id="428" r:id="rId15"/>
    <p:sldId id="422" r:id="rId16"/>
    <p:sldId id="436" r:id="rId17"/>
    <p:sldId id="430" r:id="rId18"/>
    <p:sldId id="423" r:id="rId19"/>
    <p:sldId id="400" r:id="rId20"/>
    <p:sldId id="431" r:id="rId21"/>
    <p:sldId id="432" r:id="rId22"/>
    <p:sldId id="438" r:id="rId23"/>
    <p:sldId id="424" r:id="rId24"/>
    <p:sldId id="405" r:id="rId25"/>
    <p:sldId id="417" r:id="rId26"/>
    <p:sldId id="439" r:id="rId27"/>
    <p:sldId id="440" r:id="rId28"/>
    <p:sldId id="441" r:id="rId29"/>
    <p:sldId id="442" r:id="rId30"/>
    <p:sldId id="464" r:id="rId31"/>
    <p:sldId id="467" r:id="rId32"/>
    <p:sldId id="463" r:id="rId33"/>
    <p:sldId id="466" r:id="rId34"/>
    <p:sldId id="469" r:id="rId35"/>
    <p:sldId id="470" r:id="rId36"/>
    <p:sldId id="471" r:id="rId37"/>
    <p:sldId id="473" r:id="rId38"/>
    <p:sldId id="434" r:id="rId39"/>
    <p:sldId id="435" r:id="rId40"/>
    <p:sldId id="426" r:id="rId41"/>
    <p:sldId id="407" r:id="rId42"/>
    <p:sldId id="412" r:id="rId43"/>
    <p:sldId id="413" r:id="rId44"/>
    <p:sldId id="403" r:id="rId45"/>
    <p:sldId id="404" r:id="rId46"/>
    <p:sldId id="406" r:id="rId47"/>
    <p:sldId id="408" r:id="rId48"/>
    <p:sldId id="399" r:id="rId49"/>
    <p:sldId id="398" r:id="rId50"/>
    <p:sldId id="414" r:id="rId51"/>
    <p:sldId id="402" r:id="rId52"/>
    <p:sldId id="419" r:id="rId53"/>
    <p:sldId id="445" r:id="rId54"/>
    <p:sldId id="401" r:id="rId55"/>
    <p:sldId id="472" r:id="rId56"/>
    <p:sldId id="475" r:id="rId57"/>
    <p:sldId id="474" r:id="rId58"/>
    <p:sldId id="462" r:id="rId59"/>
    <p:sldId id="476" r:id="rId60"/>
    <p:sldId id="480" r:id="rId61"/>
    <p:sldId id="481" r:id="rId62"/>
    <p:sldId id="482" r:id="rId63"/>
    <p:sldId id="477" r:id="rId64"/>
    <p:sldId id="478" r:id="rId65"/>
    <p:sldId id="416" r:id="rId66"/>
    <p:sldId id="418" r:id="rId67"/>
    <p:sldId id="452" r:id="rId68"/>
    <p:sldId id="444" r:id="rId69"/>
    <p:sldId id="443" r:id="rId70"/>
    <p:sldId id="446" r:id="rId71"/>
    <p:sldId id="447" r:id="rId72"/>
    <p:sldId id="450" r:id="rId73"/>
    <p:sldId id="458" r:id="rId74"/>
    <p:sldId id="451" r:id="rId75"/>
    <p:sldId id="453" r:id="rId76"/>
    <p:sldId id="454" r:id="rId77"/>
    <p:sldId id="455" r:id="rId78"/>
    <p:sldId id="461" r:id="rId79"/>
    <p:sldId id="456" r:id="rId80"/>
    <p:sldId id="459" r:id="rId81"/>
    <p:sldId id="457" r:id="rId82"/>
    <p:sldId id="460" r:id="rId83"/>
    <p:sldId id="396" r:id="rId84"/>
    <p:sldId id="483" r:id="rId85"/>
  </p:sldIdLst>
  <p:sldSz cx="1123315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FI58F1eXyCUCtLgTaUAAQA" hashData="y5cF6oJhZdk2dXQbzELAlR1HyeI"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60" d="100"/>
          <a:sy n="60" d="100"/>
        </p:scale>
        <p:origin x="-1242" y="-660"/>
      </p:cViewPr>
      <p:guideLst>
        <p:guide orient="horz" pos="2160"/>
        <p:guide pos="3539"/>
      </p:guideLst>
    </p:cSldViewPr>
  </p:slideViewPr>
  <p:notesTextViewPr>
    <p:cViewPr>
      <p:scale>
        <a:sx n="100" d="100"/>
        <a:sy n="100" d="100"/>
      </p:scale>
      <p:origin x="0" y="0"/>
    </p:cViewPr>
  </p:notesTextViewPr>
  <p:sorterViewPr>
    <p:cViewPr>
      <p:scale>
        <a:sx n="70" d="100"/>
        <a:sy n="70"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theme" Target="theme/theme1.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presProps" Target="presProps.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tableStyles" Target="tableStyles.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B22374C-EF79-4D7A-851C-035D885BC7C5}" type="datetimeFigureOut">
              <a:rPr lang="es-ES" smtClean="0"/>
              <a:pPr/>
              <a:t>10/09/2016</a:t>
            </a:fld>
            <a:endParaRPr lang="es-ES"/>
          </a:p>
        </p:txBody>
      </p:sp>
      <p:sp>
        <p:nvSpPr>
          <p:cNvPr id="4" name="3 Marcador de imagen de diapositiva"/>
          <p:cNvSpPr>
            <a:spLocks noGrp="1" noRot="1" noChangeAspect="1"/>
          </p:cNvSpPr>
          <p:nvPr>
            <p:ph type="sldImg" idx="2"/>
          </p:nvPr>
        </p:nvSpPr>
        <p:spPr>
          <a:xfrm>
            <a:off x="620713" y="685800"/>
            <a:ext cx="5616575"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1312759-A76D-420F-9540-9A6F41CB6093}"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42487" y="2130427"/>
            <a:ext cx="9548177"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84974" y="3886200"/>
            <a:ext cx="7863205"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9E269A8C-CE51-431C-974F-91CF945F7564}" type="datetimeFigureOut">
              <a:rPr lang="es-ES" smtClean="0"/>
              <a:pPr/>
              <a:t>10/09/2016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blinds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E269A8C-CE51-431C-974F-91CF945F7564}" type="datetimeFigureOut">
              <a:rPr lang="es-ES" smtClean="0"/>
              <a:pPr/>
              <a:t>10/09/2016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blinds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87342" y="4406902"/>
            <a:ext cx="9548177"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87342" y="2906713"/>
            <a:ext cx="9548177"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9E269A8C-CE51-431C-974F-91CF945F7564}" type="datetimeFigureOut">
              <a:rPr lang="es-ES" smtClean="0"/>
              <a:pPr/>
              <a:t>10/09/2016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blinds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61658" y="1600202"/>
            <a:ext cx="4961308"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710184" y="1600202"/>
            <a:ext cx="4961308"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9E269A8C-CE51-431C-974F-91CF945F7564}" type="datetimeFigureOut">
              <a:rPr lang="es-ES" smtClean="0"/>
              <a:pPr/>
              <a:t>10/09/2016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blinds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1658" y="1535113"/>
            <a:ext cx="4963259"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61658" y="2174875"/>
            <a:ext cx="4963259"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706285" y="1535113"/>
            <a:ext cx="496520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706285" y="2174875"/>
            <a:ext cx="496520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9E269A8C-CE51-431C-974F-91CF945F7564}" type="datetimeFigureOut">
              <a:rPr lang="es-ES" smtClean="0"/>
              <a:pPr/>
              <a:t>10/09/2016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blinds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9E269A8C-CE51-431C-974F-91CF945F7564}" type="datetimeFigureOut">
              <a:rPr lang="es-ES" smtClean="0"/>
              <a:pPr/>
              <a:t>10/09/2016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blinds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9E269A8C-CE51-431C-974F-91CF945F7564}" type="datetimeFigureOut">
              <a:rPr lang="es-ES" smtClean="0"/>
              <a:pPr/>
              <a:t>10/09/2016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blinds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61658" y="273050"/>
            <a:ext cx="3695629"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391851" y="273052"/>
            <a:ext cx="6279642"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61658" y="1435102"/>
            <a:ext cx="3695629"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E269A8C-CE51-431C-974F-91CF945F7564}" type="datetimeFigureOut">
              <a:rPr lang="es-ES" smtClean="0"/>
              <a:pPr/>
              <a:t>10/09/2016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blinds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201776" y="4800600"/>
            <a:ext cx="673989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201776" y="612775"/>
            <a:ext cx="673989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201776" y="5367338"/>
            <a:ext cx="673989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E269A8C-CE51-431C-974F-91CF945F7564}" type="datetimeFigureOut">
              <a:rPr lang="es-ES" smtClean="0"/>
              <a:pPr/>
              <a:t>10/09/2016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blinds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E269A8C-CE51-431C-974F-91CF945F7564}" type="datetimeFigureOut">
              <a:rPr lang="es-ES" smtClean="0"/>
              <a:pPr/>
              <a:t>10/09/2016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blinds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144034" y="274640"/>
            <a:ext cx="2527459"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61658" y="274640"/>
            <a:ext cx="7395157"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E269A8C-CE51-431C-974F-91CF945F7564}" type="datetimeFigureOut">
              <a:rPr lang="es-ES" smtClean="0"/>
              <a:pPr/>
              <a:t>10/09/2016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blinds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42486" y="2130428"/>
            <a:ext cx="9548178"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84974" y="3886200"/>
            <a:ext cx="7863205"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61658" y="274638"/>
            <a:ext cx="10109835"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1658" y="1600202"/>
            <a:ext cx="10109835"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61658" y="6356352"/>
            <a:ext cx="2621069"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E269A8C-CE51-431C-974F-91CF945F7564}" type="datetimeFigureOut">
              <a:rPr lang="es-ES" smtClean="0"/>
              <a:pPr/>
              <a:t>10/09/2016</a:t>
            </a:fld>
            <a:endParaRPr lang="es-ES"/>
          </a:p>
        </p:txBody>
      </p:sp>
      <p:sp>
        <p:nvSpPr>
          <p:cNvPr id="5" name="4 Marcador de pie de página"/>
          <p:cNvSpPr>
            <a:spLocks noGrp="1"/>
          </p:cNvSpPr>
          <p:nvPr>
            <p:ph type="ftr" sz="quarter" idx="3"/>
          </p:nvPr>
        </p:nvSpPr>
        <p:spPr>
          <a:xfrm>
            <a:off x="3837994" y="6356352"/>
            <a:ext cx="3557164"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8050423" y="6356352"/>
            <a:ext cx="2621069"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2B2CDB-ADF7-49E9-96EF-3874CD6D3678}"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6000">
    <p:blinds dir="ver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61658" y="6245225"/>
            <a:ext cx="2621068"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hyperlink" Target="https://es.wikipedia.org/wiki/San_Vicente_de_la_Barquera" TargetMode="External"/><Relationship Id="rId1" Type="http://schemas.openxmlformats.org/officeDocument/2006/relationships/slideLayout" Target="../slideLayouts/slideLayout7.xml"/><Relationship Id="rId4" Type="http://schemas.openxmlformats.org/officeDocument/2006/relationships/image" Target="../media/image8.gif"/></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7.jpeg"/><Relationship Id="rId1" Type="http://schemas.openxmlformats.org/officeDocument/2006/relationships/slideLayout" Target="../slideLayouts/slideLayout7.xml"/><Relationship Id="rId4" Type="http://schemas.openxmlformats.org/officeDocument/2006/relationships/image" Target="../media/image8.gif"/></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53.jpeg"/><Relationship Id="rId1" Type="http://schemas.openxmlformats.org/officeDocument/2006/relationships/slideLayout" Target="../slideLayouts/slideLayout7.xml"/><Relationship Id="rId4" Type="http://schemas.openxmlformats.org/officeDocument/2006/relationships/image" Target="../media/image8.gif"/></Relationships>
</file>

<file path=ppt/slides/_rels/slide50.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1.gif"/><Relationship Id="rId1" Type="http://schemas.openxmlformats.org/officeDocument/2006/relationships/slideLayout" Target="../slideLayouts/slideLayout7.xml"/><Relationship Id="rId4" Type="http://schemas.openxmlformats.org/officeDocument/2006/relationships/image" Target="../media/image7.gif"/></Relationships>
</file>

<file path=ppt/slides/_rels/slide67.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gif"/><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85.jpeg"/><Relationship Id="rId4" Type="http://schemas.openxmlformats.org/officeDocument/2006/relationships/image" Target="../media/image3.gif"/></Relationships>
</file>

<file path=ppt/slides/_rels/slide83.xml.rels><?xml version="1.0" encoding="UTF-8" standalone="yes"?>
<Relationships xmlns="http://schemas.openxmlformats.org/package/2006/relationships"><Relationship Id="rId8" Type="http://schemas.openxmlformats.org/officeDocument/2006/relationships/image" Target="../media/image89.png"/><Relationship Id="rId13" Type="http://schemas.openxmlformats.org/officeDocument/2006/relationships/hyperlink" Target="https://vk.com/mispps" TargetMode="External"/><Relationship Id="rId3" Type="http://schemas.openxmlformats.org/officeDocument/2006/relationships/image" Target="../media/image86.png"/><Relationship Id="rId7" Type="http://schemas.openxmlformats.org/officeDocument/2006/relationships/hyperlink" Target="https://www.facebook.com/mispps" TargetMode="External"/><Relationship Id="rId12" Type="http://schemas.openxmlformats.org/officeDocument/2006/relationships/image" Target="../media/image9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8.png"/><Relationship Id="rId11" Type="http://schemas.openxmlformats.org/officeDocument/2006/relationships/hyperlink" Target="https://plus.google.com/+Mispps/" TargetMode="External"/><Relationship Id="rId5" Type="http://schemas.openxmlformats.org/officeDocument/2006/relationships/image" Target="../media/image87.png"/><Relationship Id="rId10" Type="http://schemas.openxmlformats.org/officeDocument/2006/relationships/image" Target="../media/image9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9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Resultado de imagen de EL MAR EN GIF"/>
          <p:cNvPicPr>
            <a:picLocks noChangeAspect="1" noChangeArrowheads="1" noCrop="1"/>
          </p:cNvPicPr>
          <p:nvPr/>
        </p:nvPicPr>
        <p:blipFill>
          <a:blip r:embed="rId3"/>
          <a:srcRect/>
          <a:stretch>
            <a:fillRect/>
          </a:stretch>
        </p:blipFill>
        <p:spPr bwMode="auto">
          <a:xfrm>
            <a:off x="-1" y="0"/>
            <a:ext cx="11233151" cy="7298268"/>
          </a:xfrm>
          <a:prstGeom prst="rect">
            <a:avLst/>
          </a:prstGeom>
          <a:noFill/>
        </p:spPr>
      </p:pic>
      <p:pic>
        <p:nvPicPr>
          <p:cNvPr id="25" name="Picture 2" descr="http://3.bp.blogspot.com/-r6HM6KE57Dc/TzMsOjLvfaI/AAAAAAAACT8/u7-wAM1dZcc/s1600/0k0289_gif-sicodelicos-02.gif"/>
          <p:cNvPicPr>
            <a:picLocks noChangeAspect="1" noChangeArrowheads="1" noCrop="1"/>
          </p:cNvPicPr>
          <p:nvPr/>
        </p:nvPicPr>
        <p:blipFill>
          <a:blip r:embed="rId4" cstate="print">
            <a:duotone>
              <a:prstClr val="black"/>
              <a:schemeClr val="accent3">
                <a:tint val="45000"/>
                <a:satMod val="400000"/>
              </a:schemeClr>
            </a:duotone>
          </a:blip>
          <a:srcRect/>
          <a:stretch>
            <a:fillRect/>
          </a:stretch>
        </p:blipFill>
        <p:spPr bwMode="auto">
          <a:xfrm>
            <a:off x="0" y="0"/>
            <a:ext cx="11233151" cy="6858000"/>
          </a:xfrm>
          <a:prstGeom prst="rect">
            <a:avLst/>
          </a:prstGeom>
          <a:noFill/>
        </p:spPr>
      </p:pic>
      <p:pic>
        <p:nvPicPr>
          <p:cNvPr id="155652" name="Image 2" descr="swirlrainbw3.gif"/>
          <p:cNvPicPr>
            <a:picLocks noChangeAspect="1"/>
          </p:cNvPicPr>
          <p:nvPr/>
        </p:nvPicPr>
        <p:blipFill>
          <a:blip r:embed="rId5" cstate="print"/>
          <a:srcRect/>
          <a:stretch>
            <a:fillRect/>
          </a:stretch>
        </p:blipFill>
        <p:spPr bwMode="auto">
          <a:xfrm rot="5400000">
            <a:off x="-3386246" y="3386249"/>
            <a:ext cx="6858000" cy="85509"/>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7761397" y="3386249"/>
            <a:ext cx="6858000" cy="85509"/>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4" y="0"/>
            <a:ext cx="11233150" cy="69512"/>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4" y="6783312"/>
            <a:ext cx="11233150" cy="74688"/>
          </a:xfrm>
          <a:prstGeom prst="rect">
            <a:avLst/>
          </a:prstGeom>
          <a:noFill/>
          <a:ln w="9525">
            <a:noFill/>
            <a:miter lim="800000"/>
            <a:headEnd/>
            <a:tailEnd/>
          </a:ln>
        </p:spPr>
      </p:pic>
      <p:sp>
        <p:nvSpPr>
          <p:cNvPr id="155665" name="Rectangle 17"/>
          <p:cNvSpPr>
            <a:spLocks noChangeArrowheads="1"/>
          </p:cNvSpPr>
          <p:nvPr/>
        </p:nvSpPr>
        <p:spPr bwMode="auto">
          <a:xfrm>
            <a:off x="438760" y="5857894"/>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6" cstate="email"/>
          <a:srcRect/>
          <a:stretch>
            <a:fillRect/>
          </a:stretch>
        </p:blipFill>
        <p:spPr bwMode="auto">
          <a:xfrm>
            <a:off x="438762" y="5715019"/>
            <a:ext cx="705064" cy="766986"/>
          </a:xfrm>
          <a:prstGeom prst="rect">
            <a:avLst/>
          </a:prstGeom>
          <a:noFill/>
          <a:ln w="38100">
            <a:solidFill>
              <a:srgbClr val="1CDEF8"/>
            </a:solidFill>
            <a:miter lim="800000"/>
            <a:headEnd/>
            <a:tailEnd/>
          </a:ln>
        </p:spPr>
      </p:pic>
      <p:sp>
        <p:nvSpPr>
          <p:cNvPr id="19" name="18 Rectángulo"/>
          <p:cNvSpPr/>
          <p:nvPr/>
        </p:nvSpPr>
        <p:spPr>
          <a:xfrm>
            <a:off x="2432810" y="4572011"/>
            <a:ext cx="3307324"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544477" y="1071546"/>
            <a:ext cx="10072758" cy="4857784"/>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San Vicente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de la Barquera</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Playbill" pitchFamily="82" charset="0"/>
              </a:rPr>
              <a:t>(Cantabria)</a:t>
            </a: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Playbill" pitchFamily="82" charset="0"/>
            </a:endParaRPr>
          </a:p>
        </p:txBody>
      </p:sp>
      <p:pic>
        <p:nvPicPr>
          <p:cNvPr id="16" name="Picture 6" descr="http://www.nombres-animados.net/Letra-J/Jose-Luis/Nombre-animado-Jose-Luis-04.gif"/>
          <p:cNvPicPr>
            <a:picLocks noChangeAspect="1" noChangeArrowheads="1" noCrop="1"/>
          </p:cNvPicPr>
          <p:nvPr/>
        </p:nvPicPr>
        <p:blipFill>
          <a:blip r:embed="rId7">
            <a:duotone>
              <a:prstClr val="black"/>
              <a:schemeClr val="accent5">
                <a:tint val="45000"/>
                <a:satMod val="400000"/>
              </a:schemeClr>
            </a:duotone>
            <a:lum bright="-25000"/>
          </a:blip>
          <a:srcRect/>
          <a:stretch>
            <a:fillRect/>
          </a:stretch>
        </p:blipFill>
        <p:spPr bwMode="auto">
          <a:xfrm>
            <a:off x="1557802" y="5611366"/>
            <a:ext cx="2467800" cy="934064"/>
          </a:xfrm>
          <a:prstGeom prst="rect">
            <a:avLst/>
          </a:prstGeom>
          <a:noFill/>
        </p:spPr>
      </p:pic>
    </p:spTree>
  </p:cSld>
  <p:clrMapOvr>
    <a:masterClrMapping/>
  </p:clrMapOvr>
  <p:transition spd="slow" advTm="14000">
    <p:blinds dir="vert"/>
    <p:sndAc>
      <p:stSnd>
        <p:snd r:embed="rId2" name="17 jorge sepulveda - enamorado del mar -.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5"/>
                                        </p:tgtEl>
                                        <p:attrNameLst>
                                          <p:attrName>style.opacity</p:attrName>
                                        </p:attrNameLst>
                                      </p:cBhvr>
                                      <p:to>
                                        <p:strVal val="0.25"/>
                                      </p:to>
                                    </p:set>
                                    <p:animEffect filter="image" prLst="opacity: 0.25">
                                      <p:cBhvr rctx="IE">
                                        <p:cTn id="7" dur="indefinite"/>
                                        <p:tgtEl>
                                          <p:spTgt spid="25"/>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4" presetClass="exit" presetSubtype="32" fill="hold" nodeType="withEffect">
                                  <p:stCondLst>
                                    <p:cond delay="0"/>
                                  </p:stCondLst>
                                  <p:childTnLst>
                                    <p:animEffect transition="out" filter="box(out)">
                                      <p:cBhvr>
                                        <p:cTn id="20" dur="3000"/>
                                        <p:tgtEl>
                                          <p:spTgt spid="25"/>
                                        </p:tgtEl>
                                      </p:cBhvr>
                                    </p:animEffect>
                                    <p:set>
                                      <p:cBhvr>
                                        <p:cTn id="21" dur="1" fill="hold">
                                          <p:stCondLst>
                                            <p:cond delay="29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Resultado de imagen de EL MAR EN GIF"/>
          <p:cNvPicPr>
            <a:picLocks noChangeAspect="1" noChangeArrowheads="1" noCrop="1"/>
          </p:cNvPicPr>
          <p:nvPr/>
        </p:nvPicPr>
        <p:blipFill>
          <a:blip r:embed="rId2"/>
          <a:srcRect/>
          <a:stretch>
            <a:fillRect/>
          </a:stretch>
        </p:blipFill>
        <p:spPr bwMode="auto">
          <a:xfrm>
            <a:off x="-1" y="0"/>
            <a:ext cx="11233151" cy="7298268"/>
          </a:xfrm>
          <a:prstGeom prst="rect">
            <a:avLst/>
          </a:prstGeom>
          <a:noFill/>
        </p:spPr>
      </p:pic>
      <p:pic>
        <p:nvPicPr>
          <p:cNvPr id="3" name="Picture 2" descr="Coat of Arms of San Vicente de la Barquera.svg"/>
          <p:cNvPicPr>
            <a:picLocks noChangeAspect="1" noChangeArrowheads="1"/>
          </p:cNvPicPr>
          <p:nvPr/>
        </p:nvPicPr>
        <p:blipFill>
          <a:blip r:embed="rId3"/>
          <a:srcRect/>
          <a:stretch>
            <a:fillRect/>
          </a:stretch>
        </p:blipFill>
        <p:spPr bwMode="auto">
          <a:xfrm>
            <a:off x="3330559" y="-1"/>
            <a:ext cx="4572032" cy="6687287"/>
          </a:xfrm>
          <a:prstGeom prst="rect">
            <a:avLst/>
          </a:prstGeom>
          <a:noFill/>
        </p:spPr>
      </p:pic>
    </p:spTree>
  </p:cSld>
  <p:clrMapOvr>
    <a:masterClrMapping/>
  </p:clrMapOvr>
  <p:transition spd="slow" advTm="8000">
    <p:blinds dir="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187551" y="733246"/>
            <a:ext cx="8666203" cy="5693866"/>
          </a:xfrm>
          <a:prstGeom prst="rect">
            <a:avLst/>
          </a:prstGeom>
        </p:spPr>
        <p:txBody>
          <a:bodyPr wrap="square">
            <a:spAutoFit/>
          </a:bodyPr>
          <a:lstStyle/>
          <a:p>
            <a:r>
              <a:rPr lang="es-ES" sz="2800" b="1" dirty="0" smtClean="0">
                <a:latin typeface="Agency FB" pitchFamily="34" charset="0"/>
              </a:rPr>
              <a:t>San Vicente de la Barquera</a:t>
            </a:r>
            <a:r>
              <a:rPr lang="es-ES" sz="2800" dirty="0" smtClean="0">
                <a:latin typeface="Agency FB" pitchFamily="34" charset="0"/>
              </a:rPr>
              <a:t> es un municipio de la comarca costera occidental de Cantabria(España). Limita con el mar Cantábrico y los municipios de </a:t>
            </a:r>
            <a:r>
              <a:rPr lang="es-ES" sz="2800" dirty="0" err="1" smtClean="0">
                <a:latin typeface="Agency FB" pitchFamily="34" charset="0"/>
              </a:rPr>
              <a:t>Valdáliga</a:t>
            </a:r>
            <a:r>
              <a:rPr lang="es-ES" sz="2800" dirty="0" smtClean="0">
                <a:latin typeface="Agency FB" pitchFamily="34" charset="0"/>
              </a:rPr>
              <a:t>.  Herrerías y Val de San Vicente.  Su capital, la villa de San Vicente de la Barquera, se encuentra muy ligada al mar como demuestran todas sus tradiciones, costumbres y sus fiestas más populares. El turismo es su principal actividad debido a la gran belleza natural y patrimonial con la que cuenta la zona. El 80% del término municipal pertenece al Parque Natural de </a:t>
            </a:r>
            <a:r>
              <a:rPr lang="es-ES" sz="2800" dirty="0" err="1" smtClean="0">
                <a:latin typeface="Agency FB" pitchFamily="34" charset="0"/>
              </a:rPr>
              <a:t>Oyambre</a:t>
            </a:r>
            <a:r>
              <a:rPr lang="es-ES" sz="2800" dirty="0" smtClean="0">
                <a:latin typeface="Agency FB" pitchFamily="34" charset="0"/>
              </a:rPr>
              <a:t> y goza de una especial protección regulada por la comunidad autónoma de Cantabria como consecuencia de su extraordinario valor paisajístico y ecológico.</a:t>
            </a:r>
          </a:p>
          <a:p>
            <a:r>
              <a:rPr lang="es-ES" sz="2800" dirty="0" smtClean="0">
                <a:latin typeface="Agency FB" pitchFamily="34" charset="0"/>
              </a:rPr>
              <a:t>Tiene una población de 4532 habitantes</a:t>
            </a:r>
            <a:r>
              <a:rPr lang="es-ES" sz="2800" baseline="30000" dirty="0" smtClean="0">
                <a:latin typeface="Agency FB" pitchFamily="34" charset="0"/>
                <a:hlinkClick r:id="rId2"/>
              </a:rPr>
              <a:t>1</a:t>
            </a:r>
            <a:r>
              <a:rPr lang="es-ES" sz="2800" dirty="0" smtClean="0">
                <a:latin typeface="Agency FB" pitchFamily="34" charset="0"/>
              </a:rPr>
              <a:t> repartidos entre sus 9 localidades. Está situado a una altitud de 15 metros y se extiende por una superficie de 41,5 kilómetros cuadrados.</a:t>
            </a:r>
            <a:endParaRPr lang="es-ES" sz="2800" dirty="0">
              <a:latin typeface="Agency FB" pitchFamily="34" charset="0"/>
            </a:endParaRPr>
          </a:p>
        </p:txBody>
      </p:sp>
      <p:pic>
        <p:nvPicPr>
          <p:cNvPr id="4" name="Picture 2" descr="E:\formas montar\2cxx0f8.gif"/>
          <p:cNvPicPr>
            <a:picLocks noChangeAspect="1" noChangeArrowheads="1" noCrop="1"/>
          </p:cNvPicPr>
          <p:nvPr/>
        </p:nvPicPr>
        <p:blipFill>
          <a:blip r:embed="rId3" cstate="screen"/>
          <a:srcRect/>
          <a:stretch>
            <a:fillRect/>
          </a:stretch>
        </p:blipFill>
        <p:spPr bwMode="auto">
          <a:xfrm>
            <a:off x="0" y="5343752"/>
            <a:ext cx="1775562" cy="1514248"/>
          </a:xfrm>
          <a:prstGeom prst="rect">
            <a:avLst/>
          </a:prstGeom>
          <a:noFill/>
        </p:spPr>
      </p:pic>
      <p:pic>
        <p:nvPicPr>
          <p:cNvPr id="5" name="Picture 2" descr="http://1.bp.blogspot.com/-DPp_-kGDL64/TzR4_sgEQDI/AAAAAAAACWc/h2pOVQq0Y8Y/s1600/0k0289_gif-sicodelicos-21.gif"/>
          <p:cNvPicPr>
            <a:picLocks noChangeAspect="1" noChangeArrowheads="1" noCrop="1"/>
          </p:cNvPicPr>
          <p:nvPr/>
        </p:nvPicPr>
        <p:blipFill>
          <a:blip r:embed="rId4" cstate="print">
            <a:duotone>
              <a:prstClr val="black"/>
              <a:schemeClr val="accent5">
                <a:tint val="45000"/>
                <a:satMod val="400000"/>
              </a:schemeClr>
            </a:duotone>
          </a:blip>
          <a:srcRect/>
          <a:stretch>
            <a:fillRect/>
          </a:stretch>
        </p:blipFill>
        <p:spPr bwMode="auto">
          <a:xfrm>
            <a:off x="-1" y="0"/>
            <a:ext cx="11233151" cy="6858000"/>
          </a:xfrm>
          <a:prstGeom prst="rect">
            <a:avLst/>
          </a:prstGeom>
          <a:noFill/>
        </p:spPr>
      </p:pic>
    </p:spTree>
  </p:cSld>
  <p:clrMapOvr>
    <a:masterClrMapping/>
  </p:clrMapOvr>
  <p:transition spd="slow" advTm="41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9090" name="Picture 2" descr="Resultado de imagen de san vicente dela barquera playa"/>
          <p:cNvPicPr>
            <a:picLocks noChangeAspect="1" noChangeArrowheads="1"/>
          </p:cNvPicPr>
          <p:nvPr/>
        </p:nvPicPr>
        <p:blipFill>
          <a:blip r:embed="rId2"/>
          <a:srcRect/>
          <a:stretch>
            <a:fillRect/>
          </a:stretch>
        </p:blipFill>
        <p:spPr bwMode="auto">
          <a:xfrm>
            <a:off x="-1" y="0"/>
            <a:ext cx="11233151" cy="6901431"/>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Jose Luis\Desktop\32519448.jpg"/>
          <p:cNvPicPr>
            <a:picLocks noChangeAspect="1" noChangeArrowheads="1"/>
          </p:cNvPicPr>
          <p:nvPr/>
        </p:nvPicPr>
        <p:blipFill>
          <a:blip r:embed="rId2"/>
          <a:srcRect/>
          <a:stretch>
            <a:fillRect/>
          </a:stretch>
        </p:blipFill>
        <p:spPr bwMode="auto">
          <a:xfrm>
            <a:off x="-312780" y="-428652"/>
            <a:ext cx="11545929" cy="7286652"/>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0114" name="Picture 2" descr="Resultado de imagen de san vicente dela barquera playa"/>
          <p:cNvPicPr>
            <a:picLocks noChangeAspect="1" noChangeArrowheads="1"/>
          </p:cNvPicPr>
          <p:nvPr/>
        </p:nvPicPr>
        <p:blipFill>
          <a:blip r:embed="rId2"/>
          <a:srcRect/>
          <a:stretch>
            <a:fillRect/>
          </a:stretch>
        </p:blipFill>
        <p:spPr bwMode="auto">
          <a:xfrm>
            <a:off x="0" y="0"/>
            <a:ext cx="13678178"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5474" name="Picture 2" descr="https://upload.wikimedia.org/wikipedia/commons/thumb/9/92/Ria_de_San_Vicente_de_la_Barquera.jpg/1024px-Ria_de_San_Vicente_de_la_Barquera.jpg"/>
          <p:cNvPicPr>
            <a:picLocks noChangeAspect="1" noChangeArrowheads="1"/>
          </p:cNvPicPr>
          <p:nvPr/>
        </p:nvPicPr>
        <p:blipFill>
          <a:blip r:embed="rId2"/>
          <a:srcRect/>
          <a:stretch>
            <a:fillRect/>
          </a:stretch>
        </p:blipFill>
        <p:spPr bwMode="auto">
          <a:xfrm>
            <a:off x="-1" y="0"/>
            <a:ext cx="11233151"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830361" y="1285860"/>
            <a:ext cx="8974161" cy="5262979"/>
          </a:xfrm>
          <a:prstGeom prst="rect">
            <a:avLst/>
          </a:prstGeom>
        </p:spPr>
        <p:txBody>
          <a:bodyPr wrap="square">
            <a:spAutoFit/>
          </a:bodyPr>
          <a:lstStyle/>
          <a:p>
            <a:r>
              <a:rPr lang="es-ES" sz="2800" dirty="0" smtClean="0">
                <a:latin typeface="Agency FB" pitchFamily="34" charset="0"/>
              </a:rPr>
              <a:t>Se trata de un municipio costero cuyo principal atractivo natural es el Parque natural de </a:t>
            </a:r>
            <a:r>
              <a:rPr lang="es-ES" sz="2800" dirty="0" err="1" smtClean="0">
                <a:latin typeface="Agency FB" pitchFamily="34" charset="0"/>
              </a:rPr>
              <a:t>Oyambre</a:t>
            </a:r>
            <a:r>
              <a:rPr lang="es-ES" sz="2800" dirty="0" smtClean="0">
                <a:latin typeface="Agency FB" pitchFamily="34" charset="0"/>
              </a:rPr>
              <a:t>, espacio protegido desde 1988. En sus 57 kilómetros cuadrados de extensión caben acantilados playas como las de </a:t>
            </a:r>
            <a:r>
              <a:rPr lang="es-ES" sz="2800" dirty="0" err="1" smtClean="0">
                <a:latin typeface="Agency FB" pitchFamily="34" charset="0"/>
              </a:rPr>
              <a:t>Oyambre</a:t>
            </a:r>
            <a:r>
              <a:rPr lang="es-ES" sz="2800" dirty="0" smtClean="0">
                <a:latin typeface="Agency FB" pitchFamily="34" charset="0"/>
              </a:rPr>
              <a:t> o </a:t>
            </a:r>
            <a:r>
              <a:rPr lang="es-ES" sz="2800" dirty="0" err="1" smtClean="0">
                <a:latin typeface="Agency FB" pitchFamily="34" charset="0"/>
              </a:rPr>
              <a:t>Merón</a:t>
            </a:r>
            <a:r>
              <a:rPr lang="es-ES" sz="2800" dirty="0" smtClean="0">
                <a:latin typeface="Agency FB" pitchFamily="34" charset="0"/>
              </a:rPr>
              <a:t>, rías como las de La Rabia y San Vicente de la Barquera, marismas y pequeños bosques caducifolios mixtos. Las rías y marismas tienen una gran riqueza ornitológica.</a:t>
            </a:r>
          </a:p>
          <a:p>
            <a:r>
              <a:rPr lang="es-ES" sz="2800" dirty="0" smtClean="0">
                <a:latin typeface="Agency FB" pitchFamily="34" charset="0"/>
              </a:rPr>
              <a:t>Los dos ríos del municipio son el Escudo y el Gandarilla. El río Escudo nace en la sierra del Escudo de Cabuérniga y después de atravesar </a:t>
            </a:r>
            <a:r>
              <a:rPr lang="es-ES" sz="2800" dirty="0" err="1" smtClean="0">
                <a:latin typeface="Agency FB" pitchFamily="34" charset="0"/>
              </a:rPr>
              <a:t>Valdáliga</a:t>
            </a:r>
            <a:r>
              <a:rPr lang="es-ES" sz="2800" dirty="0" smtClean="0">
                <a:latin typeface="Agency FB" pitchFamily="34" charset="0"/>
              </a:rPr>
              <a:t> entra en San Vicente de la Barquera formando la marisma de Rubín. El río Gandarilla nace al sur del municipio de San Vicente y forma la marisma de Pombo. Se unen creando la ría de San Vicente, situándose la capital municipal entre ambas rías.</a:t>
            </a:r>
          </a:p>
        </p:txBody>
      </p:sp>
      <p:pic>
        <p:nvPicPr>
          <p:cNvPr id="3" name="Picture 2" descr="E:\formas montar\2cxx0f8.gif"/>
          <p:cNvPicPr>
            <a:picLocks noChangeAspect="1" noChangeArrowheads="1" noCrop="1"/>
          </p:cNvPicPr>
          <p:nvPr/>
        </p:nvPicPr>
        <p:blipFill>
          <a:blip r:embed="rId2" cstate="screen"/>
          <a:srcRect/>
          <a:stretch>
            <a:fillRect/>
          </a:stretch>
        </p:blipFill>
        <p:spPr bwMode="auto">
          <a:xfrm>
            <a:off x="0" y="5643578"/>
            <a:ext cx="1775562" cy="1514248"/>
          </a:xfrm>
          <a:prstGeom prst="rect">
            <a:avLst/>
          </a:prstGeom>
          <a:noFill/>
        </p:spPr>
      </p:pic>
      <p:pic>
        <p:nvPicPr>
          <p:cNvPr id="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5">
                <a:tint val="45000"/>
                <a:satMod val="400000"/>
              </a:schemeClr>
            </a:duotone>
          </a:blip>
          <a:srcRect/>
          <a:stretch>
            <a:fillRect/>
          </a:stretch>
        </p:blipFill>
        <p:spPr bwMode="auto">
          <a:xfrm>
            <a:off x="-1" y="0"/>
            <a:ext cx="11233151" cy="6858000"/>
          </a:xfrm>
          <a:prstGeom prst="rect">
            <a:avLst/>
          </a:prstGeom>
          <a:noFill/>
        </p:spPr>
      </p:pic>
    </p:spTree>
  </p:cSld>
  <p:clrMapOvr>
    <a:masterClrMapping/>
  </p:clrMapOvr>
  <p:transition spd="slow" advTm="54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7762" name="Picture 2" descr="http://esphoto980x880noname.mnstatic.com/332b1f1af9080401c54b682c2addc582"/>
          <p:cNvPicPr>
            <a:picLocks noChangeAspect="1" noChangeArrowheads="1"/>
          </p:cNvPicPr>
          <p:nvPr/>
        </p:nvPicPr>
        <p:blipFill>
          <a:blip r:embed="rId2"/>
          <a:srcRect/>
          <a:stretch>
            <a:fillRect/>
          </a:stretch>
        </p:blipFill>
        <p:spPr bwMode="auto">
          <a:xfrm>
            <a:off x="0" y="-142876"/>
            <a:ext cx="11233150" cy="7000876"/>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rot="5400000">
            <a:off x="5051296" y="-5051295"/>
            <a:ext cx="1130561" cy="11233149"/>
          </a:xfrm>
          <a:prstGeom prst="rect">
            <a:avLst/>
          </a:prstGeom>
          <a:solidFill>
            <a:srgbClr val="0000CC">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6340" tIns="53170" rIns="106340" bIns="53170" anchor="ctr"/>
          <a:lstStyle/>
          <a:p>
            <a:pPr algn="ctr">
              <a:defRPr/>
            </a:pPr>
            <a:endParaRPr lang="es-ES" dirty="0"/>
          </a:p>
        </p:txBody>
      </p:sp>
      <p:sp>
        <p:nvSpPr>
          <p:cNvPr id="4" name="3 Rectángulo"/>
          <p:cNvSpPr/>
          <p:nvPr/>
        </p:nvSpPr>
        <p:spPr>
          <a:xfrm rot="5400000">
            <a:off x="5051295" y="676145"/>
            <a:ext cx="1130561" cy="11233149"/>
          </a:xfrm>
          <a:prstGeom prst="rect">
            <a:avLst/>
          </a:prstGeom>
          <a:solidFill>
            <a:srgbClr val="0000CC">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6340" tIns="53170" rIns="106340" bIns="53170" anchor="ctr"/>
          <a:lstStyle/>
          <a:p>
            <a:pPr algn="ctr">
              <a:defRPr/>
            </a:pPr>
            <a:endParaRPr lang="es-ES" dirty="0"/>
          </a:p>
        </p:txBody>
      </p:sp>
      <p:pic>
        <p:nvPicPr>
          <p:cNvPr id="5" name="Picture 2" descr="Resultado de imagen de san vicente dela barquera playa"/>
          <p:cNvPicPr>
            <a:picLocks noChangeAspect="1" noChangeArrowheads="1"/>
          </p:cNvPicPr>
          <p:nvPr/>
        </p:nvPicPr>
        <p:blipFill>
          <a:blip r:embed="rId2"/>
          <a:srcRect/>
          <a:stretch>
            <a:fillRect/>
          </a:stretch>
        </p:blipFill>
        <p:spPr bwMode="auto">
          <a:xfrm>
            <a:off x="0" y="1142984"/>
            <a:ext cx="11233150" cy="4572032"/>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esultado de imagen de san vicente dela barquera"/>
          <p:cNvPicPr>
            <a:picLocks noChangeAspect="1" noChangeArrowheads="1"/>
          </p:cNvPicPr>
          <p:nvPr/>
        </p:nvPicPr>
        <p:blipFill>
          <a:blip r:embed="rId2"/>
          <a:srcRect/>
          <a:stretch>
            <a:fillRect/>
          </a:stretch>
        </p:blipFill>
        <p:spPr bwMode="auto">
          <a:xfrm>
            <a:off x="-1" y="0"/>
            <a:ext cx="11233151" cy="7500966"/>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9026" name="Picture 2"/>
          <p:cNvPicPr>
            <a:picLocks noChangeAspect="1" noChangeArrowheads="1"/>
          </p:cNvPicPr>
          <p:nvPr/>
        </p:nvPicPr>
        <p:blipFill>
          <a:blip r:embed="rId2"/>
          <a:srcRect b="12500"/>
          <a:stretch>
            <a:fillRect/>
          </a:stretch>
        </p:blipFill>
        <p:spPr bwMode="auto">
          <a:xfrm>
            <a:off x="0" y="0"/>
            <a:ext cx="11233150" cy="6858000"/>
          </a:xfrm>
          <a:prstGeom prst="rect">
            <a:avLst/>
          </a:prstGeom>
          <a:noFill/>
          <a:ln w="9525">
            <a:noFill/>
            <a:miter lim="800000"/>
            <a:headEnd/>
            <a:tailEnd/>
          </a:ln>
          <a:effectLst/>
        </p:spPr>
      </p:pic>
    </p:spTree>
  </p:cSld>
  <p:clrMapOvr>
    <a:masterClrMapping/>
  </p:clrMapOvr>
  <p:transition spd="slow" advTm="6000">
    <p:blinds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688013" y="857232"/>
            <a:ext cx="5187947" cy="5693866"/>
          </a:xfrm>
          <a:prstGeom prst="rect">
            <a:avLst/>
          </a:prstGeom>
        </p:spPr>
        <p:txBody>
          <a:bodyPr wrap="square">
            <a:spAutoFit/>
          </a:bodyPr>
          <a:lstStyle/>
          <a:p>
            <a:r>
              <a:rPr lang="es-ES" sz="2800" b="1" dirty="0" smtClean="0">
                <a:latin typeface="Agency FB" pitchFamily="34" charset="0"/>
              </a:rPr>
              <a:t>La Barquera</a:t>
            </a:r>
            <a:r>
              <a:rPr lang="es-ES" sz="2800" dirty="0" smtClean="0">
                <a:latin typeface="Agency FB" pitchFamily="34" charset="0"/>
              </a:rPr>
              <a:t>: Barrio que se encuentra en la zona del puerto</a:t>
            </a:r>
          </a:p>
          <a:p>
            <a:r>
              <a:rPr lang="es-ES" sz="2800" b="1" dirty="0" smtClean="0">
                <a:latin typeface="Agency FB" pitchFamily="34" charset="0"/>
              </a:rPr>
              <a:t>El Pueblo</a:t>
            </a:r>
            <a:r>
              <a:rPr lang="es-ES" sz="2800" dirty="0" smtClean="0">
                <a:latin typeface="Agency FB" pitchFamily="34" charset="0"/>
              </a:rPr>
              <a:t>: Es el centro de la villa. Aquí se encuentran los principales servicios.</a:t>
            </a:r>
          </a:p>
          <a:p>
            <a:r>
              <a:rPr lang="es-ES" sz="2800" b="1" dirty="0" smtClean="0">
                <a:latin typeface="Agency FB" pitchFamily="34" charset="0"/>
              </a:rPr>
              <a:t>La Barrera</a:t>
            </a:r>
            <a:r>
              <a:rPr lang="es-ES" sz="2800" dirty="0" smtClean="0">
                <a:latin typeface="Agency FB" pitchFamily="34" charset="0"/>
              </a:rPr>
              <a:t>: Zona que se encuentra más alta que el pueblo. Aquí están los centros de enseñanza y servicios secundarios.</a:t>
            </a:r>
          </a:p>
          <a:p>
            <a:r>
              <a:rPr lang="es-ES" sz="2800" b="1" dirty="0" smtClean="0">
                <a:latin typeface="Agency FB" pitchFamily="34" charset="0"/>
              </a:rPr>
              <a:t>El castillo</a:t>
            </a:r>
            <a:r>
              <a:rPr lang="es-ES" sz="2800" dirty="0" smtClean="0">
                <a:latin typeface="Agency FB" pitchFamily="34" charset="0"/>
              </a:rPr>
              <a:t>: Zona alta de la villa dónde se encuentran la Iglesia de Santa María de los Ángeles y el Castillo del Rey.</a:t>
            </a:r>
          </a:p>
          <a:p>
            <a:r>
              <a:rPr lang="es-ES" sz="2800" b="1" dirty="0" smtClean="0">
                <a:latin typeface="Agency FB" pitchFamily="34" charset="0"/>
              </a:rPr>
              <a:t>La playa</a:t>
            </a:r>
            <a:r>
              <a:rPr lang="es-ES" sz="2800" dirty="0" smtClean="0">
                <a:latin typeface="Agency FB" pitchFamily="34" charset="0"/>
              </a:rPr>
              <a:t>: Zona cercana a las playas.</a:t>
            </a:r>
          </a:p>
          <a:p>
            <a:r>
              <a:rPr lang="es-ES" sz="2800" b="1" dirty="0" smtClean="0">
                <a:latin typeface="Agency FB" pitchFamily="34" charset="0"/>
              </a:rPr>
              <a:t>Las calzadas</a:t>
            </a:r>
            <a:r>
              <a:rPr lang="es-ES" sz="2800" dirty="0" smtClean="0">
                <a:latin typeface="Agency FB" pitchFamily="34" charset="0"/>
              </a:rPr>
              <a:t>: Zona residencial a las afueras del pueblo.</a:t>
            </a:r>
            <a:endParaRPr lang="es-ES" sz="2800" dirty="0">
              <a:latin typeface="Agency FB" pitchFamily="34" charset="0"/>
            </a:endParaRPr>
          </a:p>
        </p:txBody>
      </p:sp>
      <p:pic>
        <p:nvPicPr>
          <p:cNvPr id="3" name="Picture 2" descr="http://esphoto980x880noname.mnstatic.com/bddacd8a929b83cae20d5fa3990987dd"/>
          <p:cNvPicPr>
            <a:picLocks noChangeAspect="1" noChangeArrowheads="1"/>
          </p:cNvPicPr>
          <p:nvPr/>
        </p:nvPicPr>
        <p:blipFill>
          <a:blip r:embed="rId2"/>
          <a:srcRect/>
          <a:stretch>
            <a:fillRect/>
          </a:stretch>
        </p:blipFill>
        <p:spPr bwMode="auto">
          <a:xfrm>
            <a:off x="0" y="1"/>
            <a:ext cx="5473699" cy="7298265"/>
          </a:xfrm>
          <a:prstGeom prst="rect">
            <a:avLst/>
          </a:prstGeom>
          <a:noFill/>
        </p:spPr>
      </p:pic>
      <p:pic>
        <p:nvPicPr>
          <p:cNvPr id="4" name="Picture 2" descr="E:\formas montar\2cxx0f8.gif"/>
          <p:cNvPicPr>
            <a:picLocks noChangeAspect="1" noChangeArrowheads="1" noCrop="1"/>
          </p:cNvPicPr>
          <p:nvPr/>
        </p:nvPicPr>
        <p:blipFill>
          <a:blip r:embed="rId3" cstate="screen"/>
          <a:srcRect/>
          <a:stretch>
            <a:fillRect/>
          </a:stretch>
        </p:blipFill>
        <p:spPr bwMode="auto">
          <a:xfrm>
            <a:off x="-241341" y="5786454"/>
            <a:ext cx="1775562" cy="1514248"/>
          </a:xfrm>
          <a:prstGeom prst="rect">
            <a:avLst/>
          </a:prstGeom>
          <a:noFill/>
        </p:spPr>
      </p:pic>
      <p:pic>
        <p:nvPicPr>
          <p:cNvPr id="5" name="Picture 2" descr="http://1.bp.blogspot.com/-DPp_-kGDL64/TzR4_sgEQDI/AAAAAAAACWc/h2pOVQq0Y8Y/s1600/0k0289_gif-sicodelicos-21.gif"/>
          <p:cNvPicPr>
            <a:picLocks noChangeAspect="1" noChangeArrowheads="1" noCrop="1"/>
          </p:cNvPicPr>
          <p:nvPr/>
        </p:nvPicPr>
        <p:blipFill>
          <a:blip r:embed="rId4" cstate="print">
            <a:duotone>
              <a:prstClr val="black"/>
              <a:schemeClr val="accent5">
                <a:tint val="45000"/>
                <a:satMod val="400000"/>
              </a:schemeClr>
            </a:duotone>
          </a:blip>
          <a:srcRect/>
          <a:stretch>
            <a:fillRect/>
          </a:stretch>
        </p:blipFill>
        <p:spPr bwMode="auto">
          <a:xfrm>
            <a:off x="5473699" y="0"/>
            <a:ext cx="5759451" cy="6858000"/>
          </a:xfrm>
          <a:prstGeom prst="rect">
            <a:avLst/>
          </a:prstGeom>
          <a:noFill/>
        </p:spPr>
      </p:pic>
    </p:spTree>
  </p:cSld>
  <p:clrMapOvr>
    <a:masterClrMapping/>
  </p:clrMapOvr>
  <p:transition spd="slow" advTm="25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02" name="Picture 2" descr="Vista de San Vicente de la Barquera."/>
          <p:cNvPicPr>
            <a:picLocks noChangeAspect="1" noChangeArrowheads="1"/>
          </p:cNvPicPr>
          <p:nvPr/>
        </p:nvPicPr>
        <p:blipFill>
          <a:blip r:embed="rId2"/>
          <a:srcRect/>
          <a:stretch>
            <a:fillRect/>
          </a:stretch>
        </p:blipFill>
        <p:spPr bwMode="auto">
          <a:xfrm>
            <a:off x="0" y="0"/>
            <a:ext cx="11233150"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6738" name="Picture 2" descr="http://esphoto980x880noname.mnstatic.com/9c81dab428870b526abbbca31a48d7bf"/>
          <p:cNvPicPr>
            <a:picLocks noChangeAspect="1" noChangeArrowheads="1"/>
          </p:cNvPicPr>
          <p:nvPr/>
        </p:nvPicPr>
        <p:blipFill>
          <a:blip r:embed="rId2"/>
          <a:srcRect/>
          <a:stretch>
            <a:fillRect/>
          </a:stretch>
        </p:blipFill>
        <p:spPr bwMode="auto">
          <a:xfrm>
            <a:off x="0" y="-142876"/>
            <a:ext cx="11233150" cy="7000876"/>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8546" name="Picture 2" descr="http://esphoto980x880noname.mnstatic.com/b1c420cd05ab5226e9b147f56ab0558d"/>
          <p:cNvPicPr>
            <a:picLocks noChangeAspect="1" noChangeArrowheads="1"/>
          </p:cNvPicPr>
          <p:nvPr/>
        </p:nvPicPr>
        <p:blipFill>
          <a:blip r:embed="rId2"/>
          <a:srcRect/>
          <a:stretch>
            <a:fillRect/>
          </a:stretch>
        </p:blipFill>
        <p:spPr bwMode="auto">
          <a:xfrm>
            <a:off x="0" y="0"/>
            <a:ext cx="11233150" cy="7000876"/>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426" name="Picture 2" descr="https://upload.wikimedia.org/wikipedia/commons/thumb/b/b3/San_Vicente_de_la_Barquera.jpg/800px-San_Vicente_de_la_Barquera.jpg"/>
          <p:cNvPicPr>
            <a:picLocks noChangeAspect="1" noChangeArrowheads="1"/>
          </p:cNvPicPr>
          <p:nvPr/>
        </p:nvPicPr>
        <p:blipFill>
          <a:blip r:embed="rId2"/>
          <a:srcRect/>
          <a:stretch>
            <a:fillRect/>
          </a:stretch>
        </p:blipFill>
        <p:spPr bwMode="auto">
          <a:xfrm>
            <a:off x="-1" y="0"/>
            <a:ext cx="11233151" cy="6837778"/>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4" name="Picture 2" descr="Resultado de imagen de san vicente dela barquera playa"/>
          <p:cNvPicPr>
            <a:picLocks noChangeAspect="1" noChangeArrowheads="1"/>
          </p:cNvPicPr>
          <p:nvPr/>
        </p:nvPicPr>
        <p:blipFill>
          <a:blip r:embed="rId2"/>
          <a:srcRect/>
          <a:stretch>
            <a:fillRect/>
          </a:stretch>
        </p:blipFill>
        <p:spPr bwMode="auto">
          <a:xfrm>
            <a:off x="0" y="0"/>
            <a:ext cx="11233150"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1618" name="Picture 2" descr="http://esphoto980x880noname.mnstatic.com/9749a3ff51ab39928eee88db17984af9"/>
          <p:cNvPicPr>
            <a:picLocks noChangeAspect="1" noChangeArrowheads="1"/>
          </p:cNvPicPr>
          <p:nvPr/>
        </p:nvPicPr>
        <p:blipFill>
          <a:blip r:embed="rId2"/>
          <a:srcRect/>
          <a:stretch>
            <a:fillRect/>
          </a:stretch>
        </p:blipFill>
        <p:spPr bwMode="auto">
          <a:xfrm>
            <a:off x="0" y="-142876"/>
            <a:ext cx="11233150" cy="7000876"/>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42" name="Picture 2" descr="http://esphoto980x880noname.mnstatic.com/3ff5b260dece970745fe295afbb5b5bd"/>
          <p:cNvPicPr>
            <a:picLocks noChangeAspect="1" noChangeArrowheads="1"/>
          </p:cNvPicPr>
          <p:nvPr/>
        </p:nvPicPr>
        <p:blipFill>
          <a:blip r:embed="rId2"/>
          <a:srcRect/>
          <a:stretch>
            <a:fillRect/>
          </a:stretch>
        </p:blipFill>
        <p:spPr bwMode="auto">
          <a:xfrm>
            <a:off x="0" y="-142876"/>
            <a:ext cx="11233150" cy="7000876"/>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8786" name="Picture 2" descr="http://esphoto980x880noname.mnstatic.com/db731338fdcc8071a235635cffdb8f30"/>
          <p:cNvPicPr>
            <a:picLocks noChangeAspect="1" noChangeArrowheads="1"/>
          </p:cNvPicPr>
          <p:nvPr/>
        </p:nvPicPr>
        <p:blipFill>
          <a:blip r:embed="rId3"/>
          <a:srcRect/>
          <a:stretch>
            <a:fillRect/>
          </a:stretch>
        </p:blipFill>
        <p:spPr bwMode="auto">
          <a:xfrm>
            <a:off x="0" y="-142876"/>
            <a:ext cx="11233150" cy="7000876"/>
          </a:xfrm>
          <a:prstGeom prst="rect">
            <a:avLst/>
          </a:prstGeom>
          <a:noFill/>
        </p:spPr>
      </p:pic>
    </p:spTree>
  </p:cSld>
  <p:clrMapOvr>
    <a:masterClrMapping/>
  </p:clrMapOvr>
  <p:transition spd="slow" advTm="6000">
    <p:blinds dir="vert"/>
    <p:sndAc>
      <p:stSnd>
        <p:snd r:embed="rId2" name="09 jorge sepúlveda - mirando al mar.wav"/>
      </p:stSnd>
    </p:sndAc>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4450" name="Picture 2" descr="https://upload.wikimedia.org/wikipedia/commons/thumb/d/d8/Puente_de_la_Maza%2C_San_Vicente_de_la_Barquera.jpg/800px-Puente_de_la_Maza%2C_San_Vicente_de_la_Barquera.jpg"/>
          <p:cNvPicPr>
            <a:picLocks noChangeAspect="1" noChangeArrowheads="1"/>
          </p:cNvPicPr>
          <p:nvPr/>
        </p:nvPicPr>
        <p:blipFill>
          <a:blip r:embed="rId2"/>
          <a:srcRect/>
          <a:stretch>
            <a:fillRect/>
          </a:stretch>
        </p:blipFill>
        <p:spPr bwMode="auto">
          <a:xfrm>
            <a:off x="0" y="0"/>
            <a:ext cx="11233150"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994" name="Picture 2" descr="Resultado de imagen de san vicente dela barquera playa"/>
          <p:cNvPicPr>
            <a:picLocks noChangeAspect="1" noChangeArrowheads="1"/>
          </p:cNvPicPr>
          <p:nvPr/>
        </p:nvPicPr>
        <p:blipFill>
          <a:blip r:embed="rId2"/>
          <a:srcRect/>
          <a:stretch>
            <a:fillRect/>
          </a:stretch>
        </p:blipFill>
        <p:spPr bwMode="auto">
          <a:xfrm>
            <a:off x="0" y="-285750"/>
            <a:ext cx="11233150" cy="714375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2" name="Picture 2" descr="Resultado de imagen de san vicente dela barquera playa"/>
          <p:cNvPicPr>
            <a:picLocks noChangeAspect="1" noChangeArrowheads="1"/>
          </p:cNvPicPr>
          <p:nvPr/>
        </p:nvPicPr>
        <p:blipFill>
          <a:blip r:embed="rId2"/>
          <a:srcRect/>
          <a:stretch>
            <a:fillRect/>
          </a:stretch>
        </p:blipFill>
        <p:spPr bwMode="auto">
          <a:xfrm>
            <a:off x="1" y="0"/>
            <a:ext cx="11233150"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9810" name="Picture 2" descr="http://esphoto980x880noname.mnstatic.com/b6d942751745efca12c85ac0429be415"/>
          <p:cNvPicPr>
            <a:picLocks noChangeAspect="1" noChangeArrowheads="1"/>
          </p:cNvPicPr>
          <p:nvPr/>
        </p:nvPicPr>
        <p:blipFill>
          <a:blip r:embed="rId2"/>
          <a:srcRect/>
          <a:stretch>
            <a:fillRect/>
          </a:stretch>
        </p:blipFill>
        <p:spPr bwMode="auto">
          <a:xfrm>
            <a:off x="0" y="0"/>
            <a:ext cx="11233150" cy="7000876"/>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0834" name="Picture 2" descr="http://esphoto980x880noname.mnstatic.com/9aa406ea08243b5d56e7d7df0b3e6cbb"/>
          <p:cNvPicPr>
            <a:picLocks noChangeAspect="1" noChangeArrowheads="1"/>
          </p:cNvPicPr>
          <p:nvPr/>
        </p:nvPicPr>
        <p:blipFill>
          <a:blip r:embed="rId2"/>
          <a:srcRect/>
          <a:stretch>
            <a:fillRect/>
          </a:stretch>
        </p:blipFill>
        <p:spPr bwMode="auto">
          <a:xfrm>
            <a:off x="0" y="-142876"/>
            <a:ext cx="11233150" cy="7000876"/>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1858" name="Picture 2" descr="http://esphoto980x880noname.mnstatic.com/2702e40729e291bc9fb4f818ec43e8d8"/>
          <p:cNvPicPr>
            <a:picLocks noChangeAspect="1" noChangeArrowheads="1"/>
          </p:cNvPicPr>
          <p:nvPr/>
        </p:nvPicPr>
        <p:blipFill>
          <a:blip r:embed="rId2"/>
          <a:srcRect/>
          <a:stretch>
            <a:fillRect/>
          </a:stretch>
        </p:blipFill>
        <p:spPr bwMode="auto">
          <a:xfrm>
            <a:off x="0" y="0"/>
            <a:ext cx="11233150" cy="7000876"/>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882" name="Picture 2" descr="http://esphoto980x880noname.mnstatic.com/d1540fbad53a915868cad366daf7275e"/>
          <p:cNvPicPr>
            <a:picLocks noChangeAspect="1" noChangeArrowheads="1"/>
          </p:cNvPicPr>
          <p:nvPr/>
        </p:nvPicPr>
        <p:blipFill>
          <a:blip r:embed="rId2"/>
          <a:srcRect/>
          <a:stretch>
            <a:fillRect/>
          </a:stretch>
        </p:blipFill>
        <p:spPr bwMode="auto">
          <a:xfrm>
            <a:off x="0" y="-142876"/>
            <a:ext cx="11233150" cy="7000876"/>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san-vicente-de-la-barquerafront2.jpg__940x620_q83.jpg"/>
          <p:cNvPicPr>
            <a:picLocks noChangeAspect="1" noChangeArrowheads="1"/>
          </p:cNvPicPr>
          <p:nvPr/>
        </p:nvPicPr>
        <p:blipFill>
          <a:blip r:embed="rId2"/>
          <a:srcRect/>
          <a:stretch>
            <a:fillRect/>
          </a:stretch>
        </p:blipFill>
        <p:spPr bwMode="auto">
          <a:xfrm>
            <a:off x="-1" y="0"/>
            <a:ext cx="11233151"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Jose Luis\Desktop\37989067.jpg"/>
          <p:cNvPicPr>
            <a:picLocks noChangeAspect="1" noChangeArrowheads="1"/>
          </p:cNvPicPr>
          <p:nvPr/>
        </p:nvPicPr>
        <p:blipFill>
          <a:blip r:embed="rId2" cstate="screen"/>
          <a:srcRect/>
          <a:stretch>
            <a:fillRect/>
          </a:stretch>
        </p:blipFill>
        <p:spPr bwMode="auto">
          <a:xfrm>
            <a:off x="-1271588" y="-895351"/>
            <a:ext cx="12504738" cy="7753351"/>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casco-antiguo-de-san-vicente-de-la-barquera-con-picos-de-europa.jpg"/>
          <p:cNvPicPr>
            <a:picLocks noChangeAspect="1" noChangeArrowheads="1"/>
          </p:cNvPicPr>
          <p:nvPr/>
        </p:nvPicPr>
        <p:blipFill>
          <a:blip r:embed="rId2"/>
          <a:srcRect/>
          <a:stretch>
            <a:fillRect/>
          </a:stretch>
        </p:blipFill>
        <p:spPr bwMode="auto">
          <a:xfrm>
            <a:off x="-1" y="0"/>
            <a:ext cx="11233151"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Jose Luis\Desktop\costas_01.jpg"/>
          <p:cNvPicPr>
            <a:picLocks noChangeAspect="1" noChangeArrowheads="1"/>
          </p:cNvPicPr>
          <p:nvPr/>
        </p:nvPicPr>
        <p:blipFill>
          <a:blip r:embed="rId2"/>
          <a:srcRect/>
          <a:stretch>
            <a:fillRect/>
          </a:stretch>
        </p:blipFill>
        <p:spPr bwMode="auto">
          <a:xfrm>
            <a:off x="-1" y="0"/>
            <a:ext cx="11383941"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Jose Luis\Desktop\David Bustamante (37).jpg"/>
          <p:cNvPicPr>
            <a:picLocks noChangeAspect="1" noChangeArrowheads="1"/>
          </p:cNvPicPr>
          <p:nvPr/>
        </p:nvPicPr>
        <p:blipFill>
          <a:blip r:embed="rId2"/>
          <a:srcRect/>
          <a:stretch>
            <a:fillRect/>
          </a:stretch>
        </p:blipFill>
        <p:spPr bwMode="auto">
          <a:xfrm>
            <a:off x="0" y="0"/>
            <a:ext cx="11233150"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Jose Luis\Desktop\bustasi--575x323.JPG"/>
          <p:cNvPicPr>
            <a:picLocks noChangeAspect="1" noChangeArrowheads="1"/>
          </p:cNvPicPr>
          <p:nvPr/>
        </p:nvPicPr>
        <p:blipFill>
          <a:blip r:embed="rId2"/>
          <a:srcRect/>
          <a:stretch>
            <a:fillRect/>
          </a:stretch>
        </p:blipFill>
        <p:spPr bwMode="auto">
          <a:xfrm>
            <a:off x="0" y="0"/>
            <a:ext cx="11318346"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Users\Jose Luis\Desktop\castiilo san vicente de la barquera.jpg"/>
          <p:cNvPicPr>
            <a:picLocks noChangeAspect="1" noChangeArrowheads="1"/>
          </p:cNvPicPr>
          <p:nvPr/>
        </p:nvPicPr>
        <p:blipFill>
          <a:blip r:embed="rId2"/>
          <a:srcRect/>
          <a:stretch>
            <a:fillRect/>
          </a:stretch>
        </p:blipFill>
        <p:spPr bwMode="auto">
          <a:xfrm>
            <a:off x="0" y="0"/>
            <a:ext cx="11233150" cy="7215214"/>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Users\Jose Luis\Desktop\luzon-san-vicente-de-la-barquera_big.jpg"/>
          <p:cNvPicPr>
            <a:picLocks noChangeAspect="1" noChangeArrowheads="1"/>
          </p:cNvPicPr>
          <p:nvPr/>
        </p:nvPicPr>
        <p:blipFill>
          <a:blip r:embed="rId2"/>
          <a:srcRect/>
          <a:stretch>
            <a:fillRect/>
          </a:stretch>
        </p:blipFill>
        <p:spPr bwMode="auto">
          <a:xfrm>
            <a:off x="0" y="0"/>
            <a:ext cx="11272600"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4690" name="Picture 2" descr="http://esphoto980x880noname.mnstatic.com/45a03ee8e70d1eb886ead60a18792312"/>
          <p:cNvPicPr>
            <a:picLocks noChangeAspect="1" noChangeArrowheads="1"/>
          </p:cNvPicPr>
          <p:nvPr/>
        </p:nvPicPr>
        <p:blipFill>
          <a:blip r:embed="rId2"/>
          <a:srcRect/>
          <a:stretch>
            <a:fillRect/>
          </a:stretch>
        </p:blipFill>
        <p:spPr bwMode="auto">
          <a:xfrm>
            <a:off x="0" y="0"/>
            <a:ext cx="11233150" cy="7000876"/>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5714" name="Picture 2" descr="http://esphoto980x880noname.mnstatic.com/fe77a2ddf86346c3dee6c5fe4c0df5bf"/>
          <p:cNvPicPr>
            <a:picLocks noChangeAspect="1" noChangeArrowheads="1"/>
          </p:cNvPicPr>
          <p:nvPr/>
        </p:nvPicPr>
        <p:blipFill>
          <a:blip r:embed="rId2"/>
          <a:srcRect/>
          <a:stretch>
            <a:fillRect/>
          </a:stretch>
        </p:blipFill>
        <p:spPr bwMode="auto">
          <a:xfrm>
            <a:off x="0" y="-142876"/>
            <a:ext cx="11233150" cy="7000876"/>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6498" name="Picture 2" descr="https://upload.wikimedia.org/wikipedia/commons/thumb/8/81/Ria_San-Vicente-de-la-Barquera.jpg/800px-Ria_San-Vicente-de-la-Barquera.jpg"/>
          <p:cNvPicPr>
            <a:picLocks noChangeAspect="1" noChangeArrowheads="1"/>
          </p:cNvPicPr>
          <p:nvPr/>
        </p:nvPicPr>
        <p:blipFill>
          <a:blip r:embed="rId2"/>
          <a:srcRect/>
          <a:stretch>
            <a:fillRect/>
          </a:stretch>
        </p:blipFill>
        <p:spPr bwMode="auto">
          <a:xfrm>
            <a:off x="0" y="0"/>
            <a:ext cx="11233150"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7042" name="Picture 2" descr="Resultado de imagen de san vicente dela barquera playa"/>
          <p:cNvPicPr>
            <a:picLocks noChangeAspect="1" noChangeArrowheads="1"/>
          </p:cNvPicPr>
          <p:nvPr/>
        </p:nvPicPr>
        <p:blipFill>
          <a:blip r:embed="rId2"/>
          <a:srcRect/>
          <a:stretch>
            <a:fillRect/>
          </a:stretch>
        </p:blipFill>
        <p:spPr bwMode="auto">
          <a:xfrm>
            <a:off x="-1" y="0"/>
            <a:ext cx="11233151" cy="6892806"/>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62" name="Picture 2" descr="Resultado de imagen de san vicente dela barquera playa"/>
          <p:cNvPicPr>
            <a:picLocks noChangeAspect="1" noChangeArrowheads="1"/>
          </p:cNvPicPr>
          <p:nvPr/>
        </p:nvPicPr>
        <p:blipFill>
          <a:blip r:embed="rId2"/>
          <a:srcRect/>
          <a:stretch>
            <a:fillRect/>
          </a:stretch>
        </p:blipFill>
        <p:spPr bwMode="auto">
          <a:xfrm>
            <a:off x="0" y="0"/>
            <a:ext cx="11233150" cy="7076886"/>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3186" name="Picture 2" descr="Resultado de imagen de san vicente dela barquera playa"/>
          <p:cNvPicPr>
            <a:picLocks noChangeAspect="1" noChangeArrowheads="1"/>
          </p:cNvPicPr>
          <p:nvPr/>
        </p:nvPicPr>
        <p:blipFill>
          <a:blip r:embed="rId2"/>
          <a:srcRect/>
          <a:stretch>
            <a:fillRect/>
          </a:stretch>
        </p:blipFill>
        <p:spPr bwMode="auto">
          <a:xfrm>
            <a:off x="-1" y="0"/>
            <a:ext cx="11233151" cy="7014553"/>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6" name="Picture 2" descr="Resultado de imagen de san vicente dela barquera playa"/>
          <p:cNvPicPr>
            <a:picLocks noChangeAspect="1" noChangeArrowheads="1"/>
          </p:cNvPicPr>
          <p:nvPr/>
        </p:nvPicPr>
        <p:blipFill>
          <a:blip r:embed="rId2"/>
          <a:srcRect/>
          <a:stretch>
            <a:fillRect/>
          </a:stretch>
        </p:blipFill>
        <p:spPr bwMode="auto">
          <a:xfrm>
            <a:off x="0" y="0"/>
            <a:ext cx="11233150" cy="7141457"/>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70" name="Picture 2" descr="Resultado de imagen de san vicente dela barquera playa"/>
          <p:cNvPicPr>
            <a:picLocks noChangeAspect="1" noChangeArrowheads="1"/>
          </p:cNvPicPr>
          <p:nvPr/>
        </p:nvPicPr>
        <p:blipFill>
          <a:blip r:embed="rId2"/>
          <a:srcRect/>
          <a:stretch>
            <a:fillRect/>
          </a:stretch>
        </p:blipFill>
        <p:spPr bwMode="auto">
          <a:xfrm>
            <a:off x="-1" y="0"/>
            <a:ext cx="11379157"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018" name="Picture 2" descr="Resultado de imagen de san vicente dela barquera playa"/>
          <p:cNvPicPr>
            <a:picLocks noChangeAspect="1" noChangeArrowheads="1"/>
          </p:cNvPicPr>
          <p:nvPr/>
        </p:nvPicPr>
        <p:blipFill>
          <a:blip r:embed="rId2"/>
          <a:srcRect/>
          <a:stretch>
            <a:fillRect/>
          </a:stretch>
        </p:blipFill>
        <p:spPr bwMode="auto">
          <a:xfrm>
            <a:off x="-1" y="0"/>
            <a:ext cx="11400029"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8066" name="Picture 2" descr="Resultado de imagen de san vicente dela barquera playa"/>
          <p:cNvPicPr>
            <a:picLocks noChangeAspect="1" noChangeArrowheads="1"/>
          </p:cNvPicPr>
          <p:nvPr/>
        </p:nvPicPr>
        <p:blipFill>
          <a:blip r:embed="rId2"/>
          <a:srcRect/>
          <a:stretch>
            <a:fillRect/>
          </a:stretch>
        </p:blipFill>
        <p:spPr bwMode="auto">
          <a:xfrm>
            <a:off x="0" y="0"/>
            <a:ext cx="11233150"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2" descr="Resultado de imagen de san vicente dela barquera"/>
          <p:cNvPicPr>
            <a:picLocks noChangeAspect="1" noChangeArrowheads="1"/>
          </p:cNvPicPr>
          <p:nvPr/>
        </p:nvPicPr>
        <p:blipFill>
          <a:blip r:embed="rId2"/>
          <a:srcRect/>
          <a:stretch>
            <a:fillRect/>
          </a:stretch>
        </p:blipFill>
        <p:spPr bwMode="auto">
          <a:xfrm>
            <a:off x="1" y="0"/>
            <a:ext cx="11233150" cy="7319666"/>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0" name="Picture 2" descr="Resultado de imagen de san vicente dela barquera"/>
          <p:cNvPicPr>
            <a:picLocks noChangeAspect="1" noChangeArrowheads="1"/>
          </p:cNvPicPr>
          <p:nvPr/>
        </p:nvPicPr>
        <p:blipFill>
          <a:blip r:embed="rId3"/>
          <a:srcRect/>
          <a:stretch>
            <a:fillRect/>
          </a:stretch>
        </p:blipFill>
        <p:spPr bwMode="auto">
          <a:xfrm>
            <a:off x="-1" y="0"/>
            <a:ext cx="11233151" cy="6952619"/>
          </a:xfrm>
          <a:prstGeom prst="rect">
            <a:avLst/>
          </a:prstGeom>
          <a:noFill/>
        </p:spPr>
      </p:pic>
    </p:spTree>
  </p:cSld>
  <p:clrMapOvr>
    <a:masterClrMapping/>
  </p:clrMapOvr>
  <p:transition spd="slow" advTm="6000">
    <p:blinds dir="vert"/>
    <p:sndAc>
      <p:stSnd>
        <p:snd r:embed="rId2" name="06 jorge sepulveda - santander(2).wav"/>
      </p:stSnd>
    </p:sndAc>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210" name="Picture 2" descr="Resultado de imagen de san vicente dela barquera playa"/>
          <p:cNvPicPr>
            <a:picLocks noChangeAspect="1" noChangeArrowheads="1"/>
          </p:cNvPicPr>
          <p:nvPr/>
        </p:nvPicPr>
        <p:blipFill>
          <a:blip r:embed="rId2"/>
          <a:srcRect/>
          <a:stretch>
            <a:fillRect/>
          </a:stretch>
        </p:blipFill>
        <p:spPr bwMode="auto">
          <a:xfrm>
            <a:off x="0" y="-1000155"/>
            <a:ext cx="11233150" cy="7858156"/>
          </a:xfrm>
          <a:prstGeom prst="rect">
            <a:avLst/>
          </a:prstGeom>
          <a:noFill/>
        </p:spPr>
      </p:pic>
      <p:sp>
        <p:nvSpPr>
          <p:cNvPr id="3" name="2 Rectángulo"/>
          <p:cNvSpPr/>
          <p:nvPr/>
        </p:nvSpPr>
        <p:spPr>
          <a:xfrm>
            <a:off x="3687749" y="3357562"/>
            <a:ext cx="7116773" cy="3108543"/>
          </a:xfrm>
          <a:prstGeom prst="rect">
            <a:avLst/>
          </a:prstGeom>
        </p:spPr>
        <p:txBody>
          <a:bodyPr wrap="square">
            <a:spAutoFit/>
          </a:bodyPr>
          <a:lstStyle/>
          <a:p>
            <a:r>
              <a:rPr lang="es-ES" sz="2800" dirty="0" smtClean="0">
                <a:solidFill>
                  <a:schemeClr val="bg1"/>
                </a:solidFill>
                <a:latin typeface="Agency FB" pitchFamily="34" charset="0"/>
              </a:rPr>
              <a:t>En cuanto a las playas, ha de mencionarse la pequeña cala de la Fuente.  junto a Santillán. Luego están las playas de la capital municipal, amplias y frecuentadas en verano: la de la Maza y el Tostadero. En la parte este del municipio, hasta el Cabo de </a:t>
            </a:r>
            <a:r>
              <a:rPr lang="es-ES" sz="2800" dirty="0" err="1" smtClean="0">
                <a:solidFill>
                  <a:schemeClr val="bg1"/>
                </a:solidFill>
                <a:latin typeface="Agency FB" pitchFamily="34" charset="0"/>
              </a:rPr>
              <a:t>Oyambre</a:t>
            </a:r>
            <a:r>
              <a:rPr lang="es-ES" sz="2800" dirty="0" smtClean="0">
                <a:solidFill>
                  <a:schemeClr val="bg1"/>
                </a:solidFill>
                <a:latin typeface="Agency FB" pitchFamily="34" charset="0"/>
              </a:rPr>
              <a:t>, está la playa de </a:t>
            </a:r>
            <a:r>
              <a:rPr lang="es-ES" sz="2800" dirty="0" err="1" smtClean="0">
                <a:solidFill>
                  <a:schemeClr val="bg1"/>
                </a:solidFill>
                <a:latin typeface="Agency FB" pitchFamily="34" charset="0"/>
              </a:rPr>
              <a:t>Merón</a:t>
            </a:r>
            <a:r>
              <a:rPr lang="es-ES" sz="2800" dirty="0" smtClean="0">
                <a:solidFill>
                  <a:schemeClr val="bg1"/>
                </a:solidFill>
                <a:latin typeface="Agency FB" pitchFamily="34" charset="0"/>
              </a:rPr>
              <a:t>  de más de tres kilómetros, dividida en: El Puntal, El Rosal, </a:t>
            </a:r>
            <a:r>
              <a:rPr lang="es-ES" sz="2800" dirty="0" err="1" smtClean="0">
                <a:solidFill>
                  <a:schemeClr val="bg1"/>
                </a:solidFill>
                <a:latin typeface="Agency FB" pitchFamily="34" charset="0"/>
              </a:rPr>
              <a:t>Merón</a:t>
            </a:r>
            <a:r>
              <a:rPr lang="es-ES" sz="2800" dirty="0" smtClean="0">
                <a:solidFill>
                  <a:schemeClr val="bg1"/>
                </a:solidFill>
                <a:latin typeface="Agency FB" pitchFamily="34" charset="0"/>
              </a:rPr>
              <a:t>, </a:t>
            </a:r>
            <a:r>
              <a:rPr lang="es-ES" sz="2800" dirty="0" err="1" smtClean="0">
                <a:solidFill>
                  <a:schemeClr val="bg1"/>
                </a:solidFill>
                <a:latin typeface="Agency FB" pitchFamily="34" charset="0"/>
              </a:rPr>
              <a:t>Bederna</a:t>
            </a:r>
            <a:r>
              <a:rPr lang="es-ES" sz="2800" dirty="0" smtClean="0">
                <a:solidFill>
                  <a:schemeClr val="bg1"/>
                </a:solidFill>
                <a:latin typeface="Agency FB" pitchFamily="34" charset="0"/>
              </a:rPr>
              <a:t> y Peñas Negras. Y más allá se encuentra la playa de </a:t>
            </a:r>
            <a:r>
              <a:rPr lang="es-ES" sz="2800" dirty="0" err="1" smtClean="0">
                <a:solidFill>
                  <a:schemeClr val="bg1"/>
                </a:solidFill>
                <a:latin typeface="Agency FB" pitchFamily="34" charset="0"/>
              </a:rPr>
              <a:t>Oyambre</a:t>
            </a:r>
            <a:r>
              <a:rPr lang="es-ES" dirty="0" smtClean="0">
                <a:solidFill>
                  <a:schemeClr val="bg1"/>
                </a:solidFill>
                <a:latin typeface="Agency FB" pitchFamily="34" charset="0"/>
              </a:rPr>
              <a:t>.</a:t>
            </a:r>
            <a:endParaRPr lang="es-ES" dirty="0">
              <a:solidFill>
                <a:schemeClr val="bg1"/>
              </a:solidFill>
              <a:latin typeface="Agency FB" pitchFamily="34" charset="0"/>
            </a:endParaRPr>
          </a:p>
        </p:txBody>
      </p:sp>
      <p:pic>
        <p:nvPicPr>
          <p:cNvPr id="4" name="Picture 2" descr="E:\formas montar\2cxx0f8.gif"/>
          <p:cNvPicPr>
            <a:picLocks noChangeAspect="1" noChangeArrowheads="1" noCrop="1"/>
          </p:cNvPicPr>
          <p:nvPr/>
        </p:nvPicPr>
        <p:blipFill>
          <a:blip r:embed="rId3" cstate="screen"/>
          <a:srcRect/>
          <a:stretch>
            <a:fillRect/>
          </a:stretch>
        </p:blipFill>
        <p:spPr bwMode="auto">
          <a:xfrm>
            <a:off x="-312779" y="5715016"/>
            <a:ext cx="1775562" cy="1514248"/>
          </a:xfrm>
          <a:prstGeom prst="rect">
            <a:avLst/>
          </a:prstGeom>
          <a:noFill/>
        </p:spPr>
      </p:pic>
      <p:pic>
        <p:nvPicPr>
          <p:cNvPr id="5" name="Picture 2" descr="http://1.bp.blogspot.com/-DPp_-kGDL64/TzR4_sgEQDI/AAAAAAAACWc/h2pOVQq0Y8Y/s1600/0k0289_gif-sicodelicos-21.gif"/>
          <p:cNvPicPr>
            <a:picLocks noChangeAspect="1" noChangeArrowheads="1" noCrop="1"/>
          </p:cNvPicPr>
          <p:nvPr/>
        </p:nvPicPr>
        <p:blipFill>
          <a:blip r:embed="rId4" cstate="print">
            <a:duotone>
              <a:prstClr val="black"/>
              <a:schemeClr val="accent5">
                <a:tint val="45000"/>
                <a:satMod val="400000"/>
              </a:schemeClr>
            </a:duotone>
          </a:blip>
          <a:srcRect/>
          <a:stretch>
            <a:fillRect/>
          </a:stretch>
        </p:blipFill>
        <p:spPr bwMode="auto">
          <a:xfrm>
            <a:off x="3259121" y="3143248"/>
            <a:ext cx="7974029" cy="3714752"/>
          </a:xfrm>
          <a:prstGeom prst="rect">
            <a:avLst/>
          </a:prstGeom>
          <a:noFill/>
          <a:effectLst>
            <a:softEdge rad="317500"/>
          </a:effectLst>
        </p:spPr>
      </p:pic>
    </p:spTree>
  </p:cSld>
  <p:clrMapOvr>
    <a:masterClrMapping/>
  </p:clrMapOvr>
  <p:transition spd="slow" advTm="32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2" name="Picture 2" descr="Resultado de imagen de san vicente dela barquera playa"/>
          <p:cNvPicPr>
            <a:picLocks noChangeAspect="1" noChangeArrowheads="1"/>
          </p:cNvPicPr>
          <p:nvPr/>
        </p:nvPicPr>
        <p:blipFill>
          <a:blip r:embed="rId2"/>
          <a:srcRect/>
          <a:stretch>
            <a:fillRect/>
          </a:stretch>
        </p:blipFill>
        <p:spPr bwMode="auto">
          <a:xfrm>
            <a:off x="0" y="0"/>
            <a:ext cx="11233151"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9330" name="Picture 2" descr="Playa de Gerra - Merón"/>
          <p:cNvPicPr>
            <a:picLocks noChangeAspect="1" noChangeArrowheads="1"/>
          </p:cNvPicPr>
          <p:nvPr/>
        </p:nvPicPr>
        <p:blipFill>
          <a:blip r:embed="rId2"/>
          <a:srcRect/>
          <a:stretch>
            <a:fillRect/>
          </a:stretch>
        </p:blipFill>
        <p:spPr bwMode="auto">
          <a:xfrm>
            <a:off x="0" y="0"/>
            <a:ext cx="11233150"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5954" name="Picture 2" descr="http://esphoto980x880noname.mnstatic.com/fce679f87346b8c290aa861ac2444ab5"/>
          <p:cNvPicPr>
            <a:picLocks noChangeAspect="1" noChangeArrowheads="1"/>
          </p:cNvPicPr>
          <p:nvPr/>
        </p:nvPicPr>
        <p:blipFill>
          <a:blip r:embed="rId2"/>
          <a:srcRect/>
          <a:stretch>
            <a:fillRect/>
          </a:stretch>
        </p:blipFill>
        <p:spPr bwMode="auto">
          <a:xfrm>
            <a:off x="-1" y="0"/>
            <a:ext cx="11233151"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8" name="Picture 2" descr="Resultado de imagen de san vicente dela barquera playa"/>
          <p:cNvPicPr>
            <a:picLocks noChangeAspect="1" noChangeArrowheads="1"/>
          </p:cNvPicPr>
          <p:nvPr/>
        </p:nvPicPr>
        <p:blipFill>
          <a:blip r:embed="rId2"/>
          <a:srcRect/>
          <a:stretch>
            <a:fillRect/>
          </a:stretch>
        </p:blipFill>
        <p:spPr bwMode="auto">
          <a:xfrm>
            <a:off x="-1" y="0"/>
            <a:ext cx="11233151"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Jose Luis\Desktop\socorristas.jpg"/>
          <p:cNvPicPr>
            <a:picLocks noChangeAspect="1" noChangeArrowheads="1"/>
          </p:cNvPicPr>
          <p:nvPr/>
        </p:nvPicPr>
        <p:blipFill>
          <a:blip r:embed="rId2"/>
          <a:srcRect/>
          <a:stretch>
            <a:fillRect/>
          </a:stretch>
        </p:blipFill>
        <p:spPr bwMode="auto">
          <a:xfrm>
            <a:off x="-1" y="0"/>
            <a:ext cx="11242623"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473303" y="1857364"/>
            <a:ext cx="7996234" cy="3970318"/>
          </a:xfrm>
          <a:prstGeom prst="rect">
            <a:avLst/>
          </a:prstGeom>
        </p:spPr>
        <p:txBody>
          <a:bodyPr wrap="square">
            <a:spAutoFit/>
          </a:bodyPr>
          <a:lstStyle/>
          <a:p>
            <a:pPr fontAlgn="base"/>
            <a:r>
              <a:rPr lang="es-ES" sz="2800" cap="all" dirty="0" smtClean="0">
                <a:latin typeface="Agency FB" pitchFamily="34" charset="0"/>
              </a:rPr>
              <a:t>SAN VICENTE HABILITA UNA PLAYA PARA QUE LOS BAÑISTAS PUEDAN IR CON SUS PERROS 27 DE JULIO DE 2015. </a:t>
            </a:r>
          </a:p>
          <a:p>
            <a:pPr fontAlgn="base"/>
            <a:r>
              <a:rPr lang="es-ES" sz="2800" dirty="0" smtClean="0">
                <a:latin typeface="Agency FB" pitchFamily="34" charset="0"/>
              </a:rPr>
              <a:t>Desde este día San Vicente de la Barquera cuenta con una playa habilitada específicamente para que los bañistas puedan ir acompañados de sus animales de compañía.</a:t>
            </a:r>
          </a:p>
          <a:p>
            <a:pPr fontAlgn="base"/>
            <a:r>
              <a:rPr lang="es-ES" sz="2800" dirty="0" smtClean="0">
                <a:latin typeface="Agency FB" pitchFamily="34" charset="0"/>
              </a:rPr>
              <a:t>Es la playa de La Maza, conocida popularmente como de los Vagos, un arenal relativamente reciente al final del Puente, bautizada así por ser la primera playa que se encuentra uno en el recorrido a pie hasta la zona de playas.</a:t>
            </a:r>
            <a:endParaRPr lang="es-ES" sz="2800" dirty="0">
              <a:latin typeface="Agency FB" pitchFamily="34" charset="0"/>
            </a:endParaRPr>
          </a:p>
        </p:txBody>
      </p:sp>
      <p:pic>
        <p:nvPicPr>
          <p:cNvPr id="3" name="Picture 2" descr="E:\formas montar\2cxx0f8.gif"/>
          <p:cNvPicPr>
            <a:picLocks noChangeAspect="1" noChangeArrowheads="1" noCrop="1"/>
          </p:cNvPicPr>
          <p:nvPr/>
        </p:nvPicPr>
        <p:blipFill>
          <a:blip r:embed="rId2" cstate="screen"/>
          <a:srcRect/>
          <a:stretch>
            <a:fillRect/>
          </a:stretch>
        </p:blipFill>
        <p:spPr bwMode="auto">
          <a:xfrm>
            <a:off x="0" y="5343752"/>
            <a:ext cx="1775562" cy="1514248"/>
          </a:xfrm>
          <a:prstGeom prst="rect">
            <a:avLst/>
          </a:prstGeom>
          <a:noFill/>
        </p:spPr>
      </p:pic>
      <p:pic>
        <p:nvPicPr>
          <p:cNvPr id="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5">
                <a:tint val="45000"/>
                <a:satMod val="400000"/>
              </a:schemeClr>
            </a:duotone>
          </a:blip>
          <a:srcRect/>
          <a:stretch>
            <a:fillRect/>
          </a:stretch>
        </p:blipFill>
        <p:spPr bwMode="auto">
          <a:xfrm>
            <a:off x="-1" y="0"/>
            <a:ext cx="11233151" cy="6858000"/>
          </a:xfrm>
          <a:prstGeom prst="rect">
            <a:avLst/>
          </a:prstGeom>
          <a:noFill/>
        </p:spPr>
      </p:pic>
    </p:spTree>
  </p:cSld>
  <p:clrMapOvr>
    <a:masterClrMapping/>
  </p:clrMapOvr>
  <p:transition spd="slow" advTm="52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ada vez hay más propietarios de perros que demandan acceso a las playas"/>
          <p:cNvPicPr>
            <a:picLocks noChangeAspect="1" noChangeArrowheads="1"/>
          </p:cNvPicPr>
          <p:nvPr/>
        </p:nvPicPr>
        <p:blipFill>
          <a:blip r:embed="rId2"/>
          <a:srcRect/>
          <a:stretch>
            <a:fillRect/>
          </a:stretch>
        </p:blipFill>
        <p:spPr bwMode="auto">
          <a:xfrm>
            <a:off x="0" y="-428652"/>
            <a:ext cx="11233150" cy="7286652"/>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V20C1F1.jpg"/>
          <p:cNvPicPr>
            <a:picLocks noChangeAspect="1" noChangeArrowheads="1"/>
          </p:cNvPicPr>
          <p:nvPr/>
        </p:nvPicPr>
        <p:blipFill>
          <a:blip r:embed="rId2"/>
          <a:srcRect/>
          <a:stretch>
            <a:fillRect/>
          </a:stretch>
        </p:blipFill>
        <p:spPr bwMode="auto">
          <a:xfrm>
            <a:off x="0" y="0"/>
            <a:ext cx="11489430"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2" name="Picture 2" descr="Resultado de imagen de san vicente dela barquera playa"/>
          <p:cNvPicPr>
            <a:picLocks noChangeAspect="1" noChangeArrowheads="1"/>
          </p:cNvPicPr>
          <p:nvPr/>
        </p:nvPicPr>
        <p:blipFill>
          <a:blip r:embed="rId2"/>
          <a:srcRect/>
          <a:stretch>
            <a:fillRect/>
          </a:stretch>
        </p:blipFill>
        <p:spPr bwMode="auto">
          <a:xfrm>
            <a:off x="0" y="0"/>
            <a:ext cx="11303034"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esultado de imagen de san vicente dela barquera playa"/>
          <p:cNvPicPr>
            <a:picLocks noChangeAspect="1" noChangeArrowheads="1"/>
          </p:cNvPicPr>
          <p:nvPr/>
        </p:nvPicPr>
        <p:blipFill>
          <a:blip r:embed="rId2"/>
          <a:srcRect/>
          <a:stretch>
            <a:fillRect/>
          </a:stretch>
        </p:blipFill>
        <p:spPr bwMode="auto">
          <a:xfrm>
            <a:off x="-1" y="0"/>
            <a:ext cx="11233151"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02" name="Picture 2" descr="Resultado de imagen de san vicente dela barquera playa"/>
          <p:cNvPicPr>
            <a:picLocks noChangeAspect="1" noChangeArrowheads="1"/>
          </p:cNvPicPr>
          <p:nvPr/>
        </p:nvPicPr>
        <p:blipFill>
          <a:blip r:embed="rId2"/>
          <a:srcRect/>
          <a:stretch>
            <a:fillRect/>
          </a:stretch>
        </p:blipFill>
        <p:spPr bwMode="auto">
          <a:xfrm>
            <a:off x="0" y="-928718"/>
            <a:ext cx="11233150" cy="7786718"/>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426" name="Picture 2" descr="Resultado de imagen de san vicente dela barquera playa"/>
          <p:cNvPicPr>
            <a:picLocks noChangeAspect="1" noChangeArrowheads="1"/>
          </p:cNvPicPr>
          <p:nvPr/>
        </p:nvPicPr>
        <p:blipFill>
          <a:blip r:embed="rId2" cstate="screen"/>
          <a:srcRect/>
          <a:stretch>
            <a:fillRect/>
          </a:stretch>
        </p:blipFill>
        <p:spPr bwMode="auto">
          <a:xfrm>
            <a:off x="0" y="0"/>
            <a:ext cx="11233150"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9330" name="Picture 2" descr="Resultado de imagen de san vicente dela barquera playa"/>
          <p:cNvPicPr>
            <a:picLocks noChangeAspect="1" noChangeArrowheads="1"/>
          </p:cNvPicPr>
          <p:nvPr/>
        </p:nvPicPr>
        <p:blipFill>
          <a:blip r:embed="rId2"/>
          <a:srcRect/>
          <a:stretch>
            <a:fillRect/>
          </a:stretch>
        </p:blipFill>
        <p:spPr bwMode="auto">
          <a:xfrm>
            <a:off x="0" y="-1"/>
            <a:ext cx="11323381" cy="7063969"/>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0354" name="Picture 2" descr="Resultado de imagen de san vicente dela barquera playa"/>
          <p:cNvPicPr>
            <a:picLocks noChangeAspect="1" noChangeArrowheads="1"/>
          </p:cNvPicPr>
          <p:nvPr/>
        </p:nvPicPr>
        <p:blipFill>
          <a:blip r:embed="rId2"/>
          <a:srcRect/>
          <a:stretch>
            <a:fillRect/>
          </a:stretch>
        </p:blipFill>
        <p:spPr bwMode="auto">
          <a:xfrm>
            <a:off x="0" y="0"/>
            <a:ext cx="11227130"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6258" name="Picture 2" descr="Fotografía de San Vicente de la Barquera: San Vicente de la Barquera"/>
          <p:cNvPicPr>
            <a:picLocks noChangeAspect="1" noChangeArrowheads="1"/>
          </p:cNvPicPr>
          <p:nvPr/>
        </p:nvPicPr>
        <p:blipFill>
          <a:blip r:embed="rId3"/>
          <a:srcRect/>
          <a:stretch>
            <a:fillRect/>
          </a:stretch>
        </p:blipFill>
        <p:spPr bwMode="auto">
          <a:xfrm>
            <a:off x="-527093" y="0"/>
            <a:ext cx="11817743" cy="6858000"/>
          </a:xfrm>
          <a:prstGeom prst="rect">
            <a:avLst/>
          </a:prstGeom>
          <a:noFill/>
        </p:spPr>
      </p:pic>
    </p:spTree>
  </p:cSld>
  <p:clrMapOvr>
    <a:masterClrMapping/>
  </p:clrMapOvr>
  <p:transition spd="slow" advTm="6000">
    <p:blinds dir="vert"/>
    <p:sndAc>
      <p:stSnd>
        <p:snd r:embed="rId2" name="17 jorge sepulveda - enamorado del mar -.wav"/>
      </p:stSnd>
    </p:sndAc>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308" name="Picture 4" descr="CALA DE BERELLIN - VISTA PANORAMICA - PRELLEZO - CANTABRIA"/>
          <p:cNvPicPr>
            <a:picLocks noChangeAspect="1" noChangeArrowheads="1"/>
          </p:cNvPicPr>
          <p:nvPr/>
        </p:nvPicPr>
        <p:blipFill>
          <a:blip r:embed="rId2"/>
          <a:srcRect/>
          <a:stretch>
            <a:fillRect/>
          </a:stretch>
        </p:blipFill>
        <p:spPr bwMode="auto">
          <a:xfrm>
            <a:off x="0" y="0"/>
            <a:ext cx="11233150"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Resultado de imagen de EL MAR EN GIF"/>
          <p:cNvPicPr>
            <a:picLocks noChangeAspect="1" noChangeArrowheads="1" noCrop="1"/>
          </p:cNvPicPr>
          <p:nvPr/>
        </p:nvPicPr>
        <p:blipFill>
          <a:blip r:embed="rId2"/>
          <a:srcRect/>
          <a:stretch>
            <a:fillRect/>
          </a:stretch>
        </p:blipFill>
        <p:spPr bwMode="auto">
          <a:xfrm>
            <a:off x="-1" y="0"/>
            <a:ext cx="11233151" cy="7298268"/>
          </a:xfrm>
          <a:prstGeom prst="rect">
            <a:avLst/>
          </a:prstGeom>
          <a:noFill/>
        </p:spPr>
      </p:pic>
      <p:pic>
        <p:nvPicPr>
          <p:cNvPr id="133122" name="Picture 2" descr="Resultado de imagen de mariscada san vicente dela barquera"/>
          <p:cNvPicPr>
            <a:picLocks noChangeAspect="1" noChangeArrowheads="1"/>
          </p:cNvPicPr>
          <p:nvPr/>
        </p:nvPicPr>
        <p:blipFill>
          <a:blip r:embed="rId3"/>
          <a:srcRect/>
          <a:stretch>
            <a:fillRect/>
          </a:stretch>
        </p:blipFill>
        <p:spPr bwMode="auto">
          <a:xfrm>
            <a:off x="3473435" y="0"/>
            <a:ext cx="4873336" cy="6858000"/>
          </a:xfrm>
          <a:prstGeom prst="rect">
            <a:avLst/>
          </a:prstGeom>
          <a:noFill/>
        </p:spPr>
      </p:pic>
      <p:pic>
        <p:nvPicPr>
          <p:cNvPr id="4" name="Picture 2" descr="E:\formas montar\2cxx0f8.gif"/>
          <p:cNvPicPr>
            <a:picLocks noChangeAspect="1" noChangeArrowheads="1" noCrop="1"/>
          </p:cNvPicPr>
          <p:nvPr/>
        </p:nvPicPr>
        <p:blipFill>
          <a:blip r:embed="rId4" cstate="screen"/>
          <a:srcRect/>
          <a:stretch>
            <a:fillRect/>
          </a:stretch>
        </p:blipFill>
        <p:spPr bwMode="auto">
          <a:xfrm>
            <a:off x="0" y="5343752"/>
            <a:ext cx="1775562" cy="1514248"/>
          </a:xfrm>
          <a:prstGeom prst="rect">
            <a:avLst/>
          </a:prstGeom>
          <a:noFill/>
        </p:spPr>
      </p:pic>
    </p:spTree>
  </p:cSld>
  <p:clrMapOvr>
    <a:masterClrMapping/>
  </p:clrMapOvr>
  <p:transition spd="slow" advTm="18000">
    <p:blinds dir="vert"/>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4930" name="Picture 2" descr="http://esphoto980x880noname.mnstatic.com/d5be944c576cfa38cca88d99844d101a"/>
          <p:cNvPicPr>
            <a:picLocks noChangeAspect="1" noChangeArrowheads="1"/>
          </p:cNvPicPr>
          <p:nvPr/>
        </p:nvPicPr>
        <p:blipFill>
          <a:blip r:embed="rId2"/>
          <a:srcRect/>
          <a:stretch>
            <a:fillRect/>
          </a:stretch>
        </p:blipFill>
        <p:spPr bwMode="auto">
          <a:xfrm>
            <a:off x="-1" y="0"/>
            <a:ext cx="11233151"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3906" name="Picture 2" descr="http://esphoto980x880noname.mnstatic.com/e41a787e4def6c9722458df33c7456cd"/>
          <p:cNvPicPr>
            <a:picLocks noChangeAspect="1" noChangeArrowheads="1"/>
          </p:cNvPicPr>
          <p:nvPr/>
        </p:nvPicPr>
        <p:blipFill>
          <a:blip r:embed="rId2"/>
          <a:srcRect/>
          <a:stretch>
            <a:fillRect/>
          </a:stretch>
        </p:blipFill>
        <p:spPr bwMode="auto">
          <a:xfrm>
            <a:off x="0" y="0"/>
            <a:ext cx="11233150"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6978" name="Picture 2" descr="http://esphoto980x880noname.mnstatic.com/54a043487922cd5cd874cf03d8ce2132"/>
          <p:cNvPicPr>
            <a:picLocks noChangeAspect="1" noChangeArrowheads="1"/>
          </p:cNvPicPr>
          <p:nvPr/>
        </p:nvPicPr>
        <p:blipFill>
          <a:blip r:embed="rId2"/>
          <a:srcRect/>
          <a:stretch>
            <a:fillRect/>
          </a:stretch>
        </p:blipFill>
        <p:spPr bwMode="auto">
          <a:xfrm>
            <a:off x="-1" y="0"/>
            <a:ext cx="11435223"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8002" name="Picture 2" descr="C:\Users\Jose Luis\Desktop\1.jpg"/>
          <p:cNvPicPr>
            <a:picLocks noChangeAspect="1" noChangeArrowheads="1"/>
          </p:cNvPicPr>
          <p:nvPr/>
        </p:nvPicPr>
        <p:blipFill>
          <a:blip r:embed="rId2"/>
          <a:srcRect/>
          <a:stretch>
            <a:fillRect/>
          </a:stretch>
        </p:blipFill>
        <p:spPr bwMode="auto">
          <a:xfrm>
            <a:off x="0" y="0"/>
            <a:ext cx="11233150"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0050" name="Picture 2" descr="Resultado de imagen de mariscada san vicente dela barquera"/>
          <p:cNvPicPr>
            <a:picLocks noChangeAspect="1" noChangeArrowheads="1"/>
          </p:cNvPicPr>
          <p:nvPr/>
        </p:nvPicPr>
        <p:blipFill>
          <a:blip r:embed="rId2"/>
          <a:srcRect/>
          <a:stretch>
            <a:fillRect/>
          </a:stretch>
        </p:blipFill>
        <p:spPr bwMode="auto">
          <a:xfrm>
            <a:off x="-1" y="-1"/>
            <a:ext cx="11233151" cy="6935281"/>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9266" name="Picture 2" descr="Resultado de imagen de mariscada san vicente dela barquera"/>
          <p:cNvPicPr>
            <a:picLocks noChangeAspect="1" noChangeArrowheads="1"/>
          </p:cNvPicPr>
          <p:nvPr/>
        </p:nvPicPr>
        <p:blipFill>
          <a:blip r:embed="rId2"/>
          <a:srcRect/>
          <a:stretch>
            <a:fillRect/>
          </a:stretch>
        </p:blipFill>
        <p:spPr bwMode="auto">
          <a:xfrm>
            <a:off x="-1" y="0"/>
            <a:ext cx="11233151"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2098" name="Picture 2" descr="Resultado de imagen de mariscada san vicente dela barquera"/>
          <p:cNvPicPr>
            <a:picLocks noChangeAspect="1" noChangeArrowheads="1"/>
          </p:cNvPicPr>
          <p:nvPr/>
        </p:nvPicPr>
        <p:blipFill>
          <a:blip r:embed="rId2"/>
          <a:srcRect/>
          <a:stretch>
            <a:fillRect/>
          </a:stretch>
        </p:blipFill>
        <p:spPr bwMode="auto">
          <a:xfrm>
            <a:off x="0" y="0"/>
            <a:ext cx="11233150"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4146" name="Picture 2" descr="Resultado de imagen de mariscada san vicente dela barquera"/>
          <p:cNvPicPr>
            <a:picLocks noChangeAspect="1" noChangeArrowheads="1"/>
          </p:cNvPicPr>
          <p:nvPr/>
        </p:nvPicPr>
        <p:blipFill>
          <a:blip r:embed="rId2"/>
          <a:srcRect/>
          <a:stretch>
            <a:fillRect/>
          </a:stretch>
        </p:blipFill>
        <p:spPr bwMode="auto">
          <a:xfrm>
            <a:off x="0" y="0"/>
            <a:ext cx="11246372"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5170" name="Picture 2" descr="Resultado de imagen de mariscada san vicente dela barquera"/>
          <p:cNvPicPr>
            <a:picLocks noChangeAspect="1" noChangeArrowheads="1"/>
          </p:cNvPicPr>
          <p:nvPr/>
        </p:nvPicPr>
        <p:blipFill>
          <a:blip r:embed="rId2"/>
          <a:srcRect/>
          <a:stretch>
            <a:fillRect/>
          </a:stretch>
        </p:blipFill>
        <p:spPr bwMode="auto">
          <a:xfrm>
            <a:off x="0" y="0"/>
            <a:ext cx="11233150"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6194" name="Picture 2" descr="Resultado de imagen de mariscada san vicente dela barquera"/>
          <p:cNvPicPr>
            <a:picLocks noChangeAspect="1" noChangeArrowheads="1"/>
          </p:cNvPicPr>
          <p:nvPr/>
        </p:nvPicPr>
        <p:blipFill>
          <a:blip r:embed="rId2"/>
          <a:srcRect t="22916" r="13858"/>
          <a:stretch>
            <a:fillRect/>
          </a:stretch>
        </p:blipFill>
        <p:spPr bwMode="auto">
          <a:xfrm>
            <a:off x="0" y="0"/>
            <a:ext cx="11403053"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2338" name="Picture 2" descr="Resultado de imagen de parrillada san vicente dela barquera"/>
          <p:cNvPicPr>
            <a:picLocks noChangeAspect="1" noChangeArrowheads="1"/>
          </p:cNvPicPr>
          <p:nvPr/>
        </p:nvPicPr>
        <p:blipFill>
          <a:blip r:embed="rId2"/>
          <a:srcRect/>
          <a:stretch>
            <a:fillRect/>
          </a:stretch>
        </p:blipFill>
        <p:spPr bwMode="auto">
          <a:xfrm>
            <a:off x="-1" y="0"/>
            <a:ext cx="11233151" cy="6891357"/>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7218" name="Picture 2" descr="Resultado de imagen de mariscada san vicente dela barquera"/>
          <p:cNvPicPr>
            <a:picLocks noChangeAspect="1" noChangeArrowheads="1"/>
          </p:cNvPicPr>
          <p:nvPr/>
        </p:nvPicPr>
        <p:blipFill>
          <a:blip r:embed="rId2"/>
          <a:srcRect/>
          <a:stretch>
            <a:fillRect/>
          </a:stretch>
        </p:blipFill>
        <p:spPr bwMode="auto">
          <a:xfrm>
            <a:off x="0" y="0"/>
            <a:ext cx="11233150"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Resultado de imagen de EL MAR EN GIF"/>
          <p:cNvPicPr>
            <a:picLocks noChangeAspect="1" noChangeArrowheads="1" noCrop="1"/>
          </p:cNvPicPr>
          <p:nvPr/>
        </p:nvPicPr>
        <p:blipFill>
          <a:blip r:embed="rId2"/>
          <a:srcRect/>
          <a:stretch>
            <a:fillRect/>
          </a:stretch>
        </p:blipFill>
        <p:spPr bwMode="auto">
          <a:xfrm>
            <a:off x="-1" y="0"/>
            <a:ext cx="11233151" cy="7298268"/>
          </a:xfrm>
          <a:prstGeom prst="rect">
            <a:avLst/>
          </a:prstGeom>
          <a:noFill/>
        </p:spPr>
      </p:pic>
      <p:pic>
        <p:nvPicPr>
          <p:cNvPr id="140290" name="Picture 2" descr="Resultado de imagen de parrillada san vicente dela barquera"/>
          <p:cNvPicPr>
            <a:picLocks noChangeAspect="1" noChangeArrowheads="1"/>
          </p:cNvPicPr>
          <p:nvPr/>
        </p:nvPicPr>
        <p:blipFill>
          <a:blip r:embed="rId3"/>
          <a:srcRect/>
          <a:stretch>
            <a:fillRect/>
          </a:stretch>
        </p:blipFill>
        <p:spPr bwMode="auto">
          <a:xfrm>
            <a:off x="0" y="-1"/>
            <a:ext cx="11233150" cy="7039441"/>
          </a:xfrm>
          <a:prstGeom prst="rect">
            <a:avLst/>
          </a:prstGeom>
          <a:noFill/>
          <a:effectLst>
            <a:softEdge rad="635000"/>
          </a:effectLst>
        </p:spPr>
      </p:pic>
    </p:spTree>
  </p:cSld>
  <p:clrMapOvr>
    <a:masterClrMapping/>
  </p:clrMapOvr>
  <p:transition spd="slow" advTm="8000">
    <p:blinds dir="vert"/>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8242" name="Picture 2" descr="Resultado de imagen de mariscada san vicente dela barquera"/>
          <p:cNvPicPr>
            <a:picLocks noChangeAspect="1" noChangeArrowheads="1"/>
          </p:cNvPicPr>
          <p:nvPr/>
        </p:nvPicPr>
        <p:blipFill>
          <a:blip r:embed="rId2"/>
          <a:srcRect/>
          <a:stretch>
            <a:fillRect/>
          </a:stretch>
        </p:blipFill>
        <p:spPr bwMode="auto">
          <a:xfrm>
            <a:off x="0" y="0"/>
            <a:ext cx="11233150"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1314" name="Picture 2" descr="Resultado de imagen de parrillada san vicente dela barquera"/>
          <p:cNvPicPr>
            <a:picLocks noChangeAspect="1" noChangeArrowheads="1"/>
          </p:cNvPicPr>
          <p:nvPr/>
        </p:nvPicPr>
        <p:blipFill>
          <a:blip r:embed="rId2"/>
          <a:srcRect/>
          <a:stretch>
            <a:fillRect/>
          </a:stretch>
        </p:blipFill>
        <p:spPr bwMode="auto">
          <a:xfrm>
            <a:off x="-384218" y="0"/>
            <a:ext cx="11617368" cy="7045541"/>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Resultado de imagen de EL MAR EN GIF"/>
          <p:cNvPicPr>
            <a:picLocks noChangeAspect="1" noChangeArrowheads="1" noCrop="1"/>
          </p:cNvPicPr>
          <p:nvPr/>
        </p:nvPicPr>
        <p:blipFill>
          <a:blip r:embed="rId2"/>
          <a:srcRect/>
          <a:stretch>
            <a:fillRect/>
          </a:stretch>
        </p:blipFill>
        <p:spPr bwMode="auto">
          <a:xfrm>
            <a:off x="-1" y="0"/>
            <a:ext cx="11233151" cy="7298268"/>
          </a:xfrm>
          <a:prstGeom prst="rect">
            <a:avLst/>
          </a:prstGeom>
          <a:noFill/>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5">
                <a:tint val="45000"/>
                <a:satMod val="400000"/>
              </a:schemeClr>
            </a:duotone>
          </a:blip>
          <a:srcRect/>
          <a:stretch>
            <a:fillRect/>
          </a:stretch>
        </p:blipFill>
        <p:spPr bwMode="auto">
          <a:xfrm>
            <a:off x="-1" y="0"/>
            <a:ext cx="11233151" cy="6858000"/>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386245" y="3386254"/>
            <a:ext cx="6858000" cy="85508"/>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7761398" y="3386254"/>
            <a:ext cx="6858000" cy="85508"/>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6" y="0"/>
            <a:ext cx="11233150"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6" y="6783316"/>
            <a:ext cx="11233150"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675170" y="5803927"/>
            <a:ext cx="740219" cy="684513"/>
          </a:xfrm>
          <a:prstGeom prst="rect">
            <a:avLst/>
          </a:prstGeom>
          <a:noFill/>
          <a:ln w="38100">
            <a:solidFill>
              <a:srgbClr val="1CDEF8"/>
            </a:solidFill>
            <a:miter lim="800000"/>
            <a:headEnd/>
            <a:tailEnd/>
          </a:ln>
        </p:spPr>
      </p:pic>
      <p:sp>
        <p:nvSpPr>
          <p:cNvPr id="19" name="18 Rectángulo"/>
          <p:cNvSpPr/>
          <p:nvPr/>
        </p:nvSpPr>
        <p:spPr>
          <a:xfrm>
            <a:off x="2432813" y="4572019"/>
            <a:ext cx="3307322" cy="1017256"/>
          </a:xfrm>
          <a:prstGeom prst="rect">
            <a:avLst/>
          </a:prstGeom>
        </p:spPr>
        <p:txBody>
          <a:bodyPr wrap="square" lIns="77777" tIns="38889" rIns="77777" bIns="38889">
            <a:spAutoFit/>
          </a:bodyPr>
          <a:lstStyle/>
          <a:p>
            <a:pPr algn="ctr"/>
            <a:endParaRPr lang="es-ES" sz="61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91394" y="501226"/>
            <a:ext cx="3441261"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6542260" y="0"/>
            <a:ext cx="4297439" cy="5407442"/>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a:t>
            </a: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sábado, 10 de septiembre de 2016</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mismo</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21:29</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h.</a:t>
            </a: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a:duotone>
              <a:schemeClr val="accent3">
                <a:shade val="45000"/>
                <a:satMod val="135000"/>
              </a:schemeClr>
              <a:prstClr val="white"/>
            </a:duotone>
            <a:lum bright="-25000" contrast="48000"/>
          </a:blip>
          <a:srcRect/>
          <a:stretch>
            <a:fillRect/>
          </a:stretch>
        </p:blipFill>
        <p:spPr bwMode="auto">
          <a:xfrm>
            <a:off x="1557802" y="5611366"/>
            <a:ext cx="2467800" cy="934064"/>
          </a:xfrm>
          <a:prstGeom prst="rect">
            <a:avLst/>
          </a:prstGeom>
          <a:noFill/>
        </p:spPr>
      </p:pic>
    </p:spTree>
  </p:cSld>
  <p:clrMapOvr>
    <a:masterClrMapping/>
  </p:clrMapOvr>
  <p:transition spd="slow" advTm="14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par>
                          <p:cTn id="8" fill="hold">
                            <p:stCondLst>
                              <p:cond delay="0"/>
                            </p:stCondLst>
                            <p:childTnLst>
                              <p:par>
                                <p:cTn id="9" presetID="22" presetClass="emph" presetSubtype="0" repeatCount="indefinite" fill="hold" grpId="1" nodeType="afterEffect">
                                  <p:stCondLst>
                                    <p:cond delay="0"/>
                                  </p:stCondLst>
                                  <p:childTnLst>
                                    <p:animClr clrSpc="hsl" dir="cw">
                                      <p:cBhvr override="childStyle">
                                        <p:cTn id="10" dur="2000" fill="hold"/>
                                        <p:tgtEl>
                                          <p:spTgt spid="22"/>
                                        </p:tgtEl>
                                        <p:attrNameLst>
                                          <p:attrName>style.color</p:attrName>
                                        </p:attrNameLst>
                                      </p:cBhvr>
                                      <p:by>
                                        <p:hsl h="-7200000" s="0" l="0"/>
                                      </p:by>
                                    </p:animClr>
                                    <p:animClr clrSpc="hsl" dir="cw">
                                      <p:cBhvr>
                                        <p:cTn id="11" dur="2000" fill="hold"/>
                                        <p:tgtEl>
                                          <p:spTgt spid="22"/>
                                        </p:tgtEl>
                                        <p:attrNameLst>
                                          <p:attrName>fillcolor</p:attrName>
                                        </p:attrNameLst>
                                      </p:cBhvr>
                                      <p:by>
                                        <p:hsl h="-7200000" s="0" l="0"/>
                                      </p:by>
                                    </p:animClr>
                                    <p:animClr clrSpc="hsl" dir="cw">
                                      <p:cBhvr>
                                        <p:cTn id="12" dur="2000" fill="hold"/>
                                        <p:tgtEl>
                                          <p:spTgt spid="22"/>
                                        </p:tgtEl>
                                        <p:attrNameLst>
                                          <p:attrName>stroke.color</p:attrName>
                                        </p:attrNameLst>
                                      </p:cBhvr>
                                      <p:by>
                                        <p:hsl h="-7200000" s="0" l="0"/>
                                      </p:by>
                                    </p:animClr>
                                    <p:set>
                                      <p:cBhvr>
                                        <p:cTn id="13" dur="2000" fill="hold"/>
                                        <p:tgtEl>
                                          <p:spTgt spid="22"/>
                                        </p:tgtEl>
                                        <p:attrNameLst>
                                          <p:attrName>fill.type</p:attrName>
                                        </p:attrNameLst>
                                      </p:cBhvr>
                                      <p:to>
                                        <p:strVal val="solid"/>
                                      </p:to>
                                    </p:set>
                                  </p:childTnLst>
                                </p:cTn>
                              </p:par>
                              <p:par>
                                <p:cTn id="14" presetID="42"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2000"/>
                                        <p:tgtEl>
                                          <p:spTgt spid="22"/>
                                        </p:tgtEl>
                                      </p:cBhvr>
                                    </p:animEffect>
                                    <p:anim calcmode="lin" valueType="num">
                                      <p:cBhvr>
                                        <p:cTn id="17" dur="2000" fill="hold"/>
                                        <p:tgtEl>
                                          <p:spTgt spid="22"/>
                                        </p:tgtEl>
                                        <p:attrNameLst>
                                          <p:attrName>ppt_x</p:attrName>
                                        </p:attrNameLst>
                                      </p:cBhvr>
                                      <p:tavLst>
                                        <p:tav tm="0">
                                          <p:val>
                                            <p:strVal val="#ppt_x"/>
                                          </p:val>
                                        </p:tav>
                                        <p:tav tm="100000">
                                          <p:val>
                                            <p:strVal val="#ppt_x"/>
                                          </p:val>
                                        </p:tav>
                                      </p:tavLst>
                                    </p:anim>
                                    <p:anim calcmode="lin" valueType="num">
                                      <p:cBhvr>
                                        <p:cTn id="18" dur="2000" fill="hold"/>
                                        <p:tgtEl>
                                          <p:spTgt spid="2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2" presetClass="entr" presetSubtype="1" fill="hold" grpId="0" nodeType="afterEffect">
                                  <p:stCondLst>
                                    <p:cond delay="0"/>
                                  </p:stCondLst>
                                  <p:iterate type="lt">
                                    <p:tmPct val="10000"/>
                                  </p:iterate>
                                  <p:childTnLst>
                                    <p:set>
                                      <p:cBhvr>
                                        <p:cTn id="21" dur="1" fill="hold">
                                          <p:stCondLst>
                                            <p:cond delay="0"/>
                                          </p:stCondLst>
                                        </p:cTn>
                                        <p:tgtEl>
                                          <p:spTgt spid="12"/>
                                        </p:tgtEl>
                                        <p:attrNameLst>
                                          <p:attrName>style.visibility</p:attrName>
                                        </p:attrNameLst>
                                      </p:cBhvr>
                                      <p:to>
                                        <p:strVal val="visible"/>
                                      </p:to>
                                    </p:set>
                                    <p:animEffect transition="in" filter="slide(fromTop)">
                                      <p:cBhvr>
                                        <p:cTn id="22"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8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123315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1123315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433849" y="0"/>
            <a:ext cx="5991013" cy="1562100"/>
          </a:xfrm>
          <a:prstGeom prst="rect">
            <a:avLst/>
          </a:prstGeom>
          <a:noFill/>
        </p:spPr>
      </p:pic>
      <p:sp>
        <p:nvSpPr>
          <p:cNvPr id="4104" name="Text Box 8"/>
          <p:cNvSpPr txBox="1">
            <a:spLocks noChangeArrowheads="1"/>
          </p:cNvSpPr>
          <p:nvPr/>
        </p:nvSpPr>
        <p:spPr bwMode="auto">
          <a:xfrm>
            <a:off x="0" y="1905001"/>
            <a:ext cx="1123315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404144" y="4724402"/>
            <a:ext cx="3276335" cy="1615827"/>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6927109" y="4191000"/>
            <a:ext cx="2901897"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961308" y="4876800"/>
            <a:ext cx="1497753" cy="990600"/>
          </a:xfrm>
          <a:prstGeom prst="rect">
            <a:avLst/>
          </a:prstGeom>
          <a:noFill/>
        </p:spPr>
      </p:pic>
      <p:pic>
        <p:nvPicPr>
          <p:cNvPr id="4117" name="Picture 21" descr="facebook-icon">
            <a:hlinkClick r:id="rId7"/>
          </p:cNvPr>
          <p:cNvPicPr>
            <a:picLocks noChangeAspect="1" noChangeArrowheads="1"/>
          </p:cNvPicPr>
          <p:nvPr/>
        </p:nvPicPr>
        <p:blipFill>
          <a:blip r:embed="rId8" cstate="screen"/>
          <a:srcRect/>
          <a:stretch>
            <a:fillRect/>
          </a:stretch>
        </p:blipFill>
        <p:spPr bwMode="auto">
          <a:xfrm>
            <a:off x="0" y="2971800"/>
            <a:ext cx="655267" cy="533400"/>
          </a:xfrm>
          <a:prstGeom prst="rect">
            <a:avLst/>
          </a:prstGeom>
          <a:noFill/>
        </p:spPr>
      </p:pic>
      <p:pic>
        <p:nvPicPr>
          <p:cNvPr id="4118" name="Picture 22" descr="twitter-icon">
            <a:hlinkClick r:id="rId9"/>
          </p:cNvPr>
          <p:cNvPicPr>
            <a:picLocks noChangeAspect="1" noChangeArrowheads="1"/>
          </p:cNvPicPr>
          <p:nvPr/>
        </p:nvPicPr>
        <p:blipFill>
          <a:blip r:embed="rId10" cstate="screen"/>
          <a:srcRect/>
          <a:stretch>
            <a:fillRect/>
          </a:stretch>
        </p:blipFill>
        <p:spPr bwMode="auto">
          <a:xfrm>
            <a:off x="0" y="3505200"/>
            <a:ext cx="655267"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screen"/>
          <a:srcRect/>
          <a:stretch>
            <a:fillRect/>
          </a:stretch>
        </p:blipFill>
        <p:spPr bwMode="auto">
          <a:xfrm>
            <a:off x="0" y="4038600"/>
            <a:ext cx="655267" cy="533400"/>
          </a:xfrm>
          <a:prstGeom prst="rect">
            <a:avLst/>
          </a:prstGeom>
          <a:noFill/>
        </p:spPr>
      </p:pic>
      <p:pic>
        <p:nvPicPr>
          <p:cNvPr id="4120" name="Picture 24" descr="vkontakte-256">
            <a:hlinkClick r:id="rId13"/>
          </p:cNvPr>
          <p:cNvPicPr>
            <a:picLocks noChangeAspect="1" noChangeArrowheads="1"/>
          </p:cNvPicPr>
          <p:nvPr/>
        </p:nvPicPr>
        <p:blipFill>
          <a:blip r:embed="rId14" cstate="screen"/>
          <a:srcRect/>
          <a:stretch>
            <a:fillRect/>
          </a:stretch>
        </p:blipFill>
        <p:spPr bwMode="auto">
          <a:xfrm>
            <a:off x="0" y="4572000"/>
            <a:ext cx="655267"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SAN VICENTE DE LA BARQUER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SAN VICENTE DE LA BARQUERA</Template>
  <TotalTime>26</TotalTime>
  <Words>229</Words>
  <Application>Microsoft Office PowerPoint</Application>
  <PresentationFormat>Personalizado</PresentationFormat>
  <Paragraphs>27</Paragraphs>
  <Slides>83</Slides>
  <Notes>0</Notes>
  <HiddenSlides>0</HiddenSlides>
  <MMClips>0</MMClips>
  <ScaleCrop>false</ScaleCrop>
  <HeadingPairs>
    <vt:vector size="4" baseType="variant">
      <vt:variant>
        <vt:lpstr>Tema</vt:lpstr>
      </vt:variant>
      <vt:variant>
        <vt:i4>2</vt:i4>
      </vt:variant>
      <vt:variant>
        <vt:lpstr>Títulos de diapositiva</vt:lpstr>
      </vt:variant>
      <vt:variant>
        <vt:i4>83</vt:i4>
      </vt:variant>
    </vt:vector>
  </HeadingPairs>
  <TitlesOfParts>
    <vt:vector size="85" baseType="lpstr">
      <vt:lpstr>SAN VICENTE DE LA BARQUERA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14</cp:revision>
  <dcterms:created xsi:type="dcterms:W3CDTF">2016-09-10T19:05:44Z</dcterms:created>
  <dcterms:modified xsi:type="dcterms:W3CDTF">2016-09-10T19:32:23Z</dcterms:modified>
</cp:coreProperties>
</file>