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304" r:id="rId3"/>
    <p:sldId id="257" r:id="rId4"/>
    <p:sldId id="307" r:id="rId5"/>
    <p:sldId id="301" r:id="rId6"/>
    <p:sldId id="267" r:id="rId7"/>
    <p:sldId id="286" r:id="rId8"/>
    <p:sldId id="268" r:id="rId9"/>
    <p:sldId id="269" r:id="rId10"/>
    <p:sldId id="314" r:id="rId11"/>
    <p:sldId id="283" r:id="rId12"/>
    <p:sldId id="282" r:id="rId13"/>
    <p:sldId id="285" r:id="rId14"/>
    <p:sldId id="290" r:id="rId15"/>
    <p:sldId id="260" r:id="rId16"/>
    <p:sldId id="263" r:id="rId17"/>
    <p:sldId id="261" r:id="rId18"/>
    <p:sldId id="287" r:id="rId19"/>
    <p:sldId id="308" r:id="rId20"/>
    <p:sldId id="288" r:id="rId21"/>
    <p:sldId id="289" r:id="rId22"/>
    <p:sldId id="316" r:id="rId23"/>
    <p:sldId id="300" r:id="rId24"/>
    <p:sldId id="258" r:id="rId25"/>
    <p:sldId id="296" r:id="rId26"/>
    <p:sldId id="299" r:id="rId27"/>
    <p:sldId id="259" r:id="rId28"/>
    <p:sldId id="315" r:id="rId29"/>
    <p:sldId id="256" r:id="rId30"/>
    <p:sldId id="262" r:id="rId31"/>
    <p:sldId id="295" r:id="rId32"/>
    <p:sldId id="264" r:id="rId33"/>
    <p:sldId id="265" r:id="rId34"/>
    <p:sldId id="266" r:id="rId35"/>
    <p:sldId id="270" r:id="rId36"/>
    <p:sldId id="276" r:id="rId37"/>
    <p:sldId id="277" r:id="rId38"/>
    <p:sldId id="278" r:id="rId39"/>
    <p:sldId id="271" r:id="rId40"/>
    <p:sldId id="272" r:id="rId41"/>
    <p:sldId id="273" r:id="rId42"/>
    <p:sldId id="274" r:id="rId43"/>
    <p:sldId id="275" r:id="rId44"/>
    <p:sldId id="279" r:id="rId45"/>
    <p:sldId id="280" r:id="rId46"/>
    <p:sldId id="297" r:id="rId47"/>
    <p:sldId id="329" r:id="rId48"/>
    <p:sldId id="328" r:id="rId49"/>
    <p:sldId id="281" r:id="rId50"/>
    <p:sldId id="322" r:id="rId51"/>
    <p:sldId id="298" r:id="rId52"/>
    <p:sldId id="323" r:id="rId53"/>
    <p:sldId id="324" r:id="rId54"/>
    <p:sldId id="325" r:id="rId55"/>
    <p:sldId id="326" r:id="rId56"/>
    <p:sldId id="327" r:id="rId57"/>
    <p:sldId id="313" r:id="rId58"/>
    <p:sldId id="318" r:id="rId59"/>
  </p:sldIdLst>
  <p:sldSz cx="10548938"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3BW2m5limzWOzcGk7NgFw==" hashData="dUpH3ZPxX46BPVPhY4PzjP3u7Y4="/>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0" d="100"/>
          <a:sy n="40" d="100"/>
        </p:scale>
        <p:origin x="-1692" y="-834"/>
      </p:cViewPr>
      <p:guideLst>
        <p:guide orient="horz" pos="2160"/>
        <p:guide pos="3323"/>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59CF7C-1882-4079-90B7-8B92F7A15734}" type="datetimeFigureOut">
              <a:rPr lang="es-ES" smtClean="0"/>
              <a:t>21/01/2021</a:t>
            </a:fld>
            <a:endParaRPr lang="es-ES"/>
          </a:p>
        </p:txBody>
      </p:sp>
      <p:sp>
        <p:nvSpPr>
          <p:cNvPr id="4" name="3 Marcador de imagen de diapositiva"/>
          <p:cNvSpPr>
            <a:spLocks noGrp="1" noRot="1" noChangeAspect="1"/>
          </p:cNvSpPr>
          <p:nvPr>
            <p:ph type="sldImg" idx="2"/>
          </p:nvPr>
        </p:nvSpPr>
        <p:spPr>
          <a:xfrm>
            <a:off x="792163" y="685800"/>
            <a:ext cx="52736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EC1514-CE5E-4CDD-9244-BF0A60CA2F18}" type="slidenum">
              <a:rPr lang="es-ES" smtClean="0"/>
              <a:t>‹Nº›</a:t>
            </a:fld>
            <a:endParaRPr lang="es-ES"/>
          </a:p>
        </p:txBody>
      </p:sp>
    </p:spTree>
    <p:extLst>
      <p:ext uri="{BB962C8B-B14F-4D97-AF65-F5344CB8AC3E}">
        <p14:creationId xmlns:p14="http://schemas.microsoft.com/office/powerpoint/2010/main" val="2742310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91171" y="2130426"/>
            <a:ext cx="8966597" cy="1470025"/>
          </a:xfrm>
        </p:spPr>
        <p:txBody>
          <a:bodyPr/>
          <a:lstStyle/>
          <a:p>
            <a:r>
              <a:rPr lang="es-ES" smtClean="0"/>
              <a:t>Haga clic para modificar el estilo de título del patrón</a:t>
            </a:r>
            <a:endParaRPr lang="pt-BR"/>
          </a:p>
        </p:txBody>
      </p:sp>
      <p:sp>
        <p:nvSpPr>
          <p:cNvPr id="3" name="Subtítulo 2"/>
          <p:cNvSpPr>
            <a:spLocks noGrp="1"/>
          </p:cNvSpPr>
          <p:nvPr>
            <p:ph type="subTitle" idx="1"/>
          </p:nvPr>
        </p:nvSpPr>
        <p:spPr>
          <a:xfrm>
            <a:off x="1582341" y="3886200"/>
            <a:ext cx="7384257"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pt-BR"/>
          </a:p>
        </p:txBody>
      </p:sp>
      <p:sp>
        <p:nvSpPr>
          <p:cNvPr id="4" name="Espaço Reservado para Data 3"/>
          <p:cNvSpPr>
            <a:spLocks noGrp="1"/>
          </p:cNvSpPr>
          <p:nvPr>
            <p:ph type="dt" sz="half" idx="10"/>
          </p:nvPr>
        </p:nvSpPr>
        <p:spPr/>
        <p:txBody>
          <a:bodyPr/>
          <a:lstStyle>
            <a:lvl1pPr>
              <a:defRPr/>
            </a:lvl1pPr>
          </a:lstStyle>
          <a:p>
            <a:pPr>
              <a:defRPr/>
            </a:pPr>
            <a:fld id="{208AEEC7-9F68-4E75-AE0B-AEE8E7609FF9}" type="datetimeFigureOut">
              <a:rPr lang="pt-BR"/>
              <a:pPr>
                <a:defRPr/>
              </a:pPr>
              <a:t>21/01/2021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C164FEA-48B3-41E0-A4A2-8EEDA6A18CD2}" type="slidenum">
              <a:rPr lang="pt-BR"/>
              <a:pPr>
                <a:defRPr/>
              </a:pPr>
              <a:t>‹Nº›</a:t>
            </a:fld>
            <a:endParaRPr lang="pt-BR"/>
          </a:p>
        </p:txBody>
      </p:sp>
    </p:spTree>
    <p:extLst>
      <p:ext uri="{BB962C8B-B14F-4D97-AF65-F5344CB8AC3E}">
        <p14:creationId xmlns:p14="http://schemas.microsoft.com/office/powerpoint/2010/main" val="1658070228"/>
      </p:ext>
    </p:extLst>
  </p:cSld>
  <p:clrMapOvr>
    <a:masterClrMapping/>
  </p:clrMapOvr>
  <p:transition spd="slow" advTm="7000">
    <p:cover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849CC7A8-5B27-4F22-8100-21ED6CE6C864}" type="datetimeFigureOut">
              <a:rPr lang="pt-BR"/>
              <a:pPr>
                <a:defRPr/>
              </a:pPr>
              <a:t>21/01/2021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4DD21EA-6340-410D-8D5D-C4109BBD5622}" type="slidenum">
              <a:rPr lang="pt-BR"/>
              <a:pPr>
                <a:defRPr/>
              </a:pPr>
              <a:t>‹Nº›</a:t>
            </a:fld>
            <a:endParaRPr lang="pt-BR"/>
          </a:p>
        </p:txBody>
      </p:sp>
    </p:spTree>
    <p:extLst>
      <p:ext uri="{BB962C8B-B14F-4D97-AF65-F5344CB8AC3E}">
        <p14:creationId xmlns:p14="http://schemas.microsoft.com/office/powerpoint/2010/main" val="1292345785"/>
      </p:ext>
    </p:extLst>
  </p:cSld>
  <p:clrMapOvr>
    <a:masterClrMapping/>
  </p:clrMapOvr>
  <p:transition spd="slow" advTm="7000">
    <p:cover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3294" y="4406901"/>
            <a:ext cx="8966597" cy="1362075"/>
          </a:xfrm>
        </p:spPr>
        <p:txBody>
          <a:bodyPr anchor="t"/>
          <a:lstStyle>
            <a:lvl1pPr algn="l">
              <a:defRPr sz="4000" b="1" cap="all"/>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833294" y="2906713"/>
            <a:ext cx="896659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ço Reservado para Data 3"/>
          <p:cNvSpPr>
            <a:spLocks noGrp="1"/>
          </p:cNvSpPr>
          <p:nvPr>
            <p:ph type="dt" sz="half" idx="10"/>
          </p:nvPr>
        </p:nvSpPr>
        <p:spPr/>
        <p:txBody>
          <a:bodyPr/>
          <a:lstStyle>
            <a:lvl1pPr>
              <a:defRPr/>
            </a:lvl1pPr>
          </a:lstStyle>
          <a:p>
            <a:pPr>
              <a:defRPr/>
            </a:pPr>
            <a:fld id="{408986A9-A9F7-4437-BD04-9F1BF1668D0F}" type="datetimeFigureOut">
              <a:rPr lang="pt-BR"/>
              <a:pPr>
                <a:defRPr/>
              </a:pPr>
              <a:t>21/01/2021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4A39A5A-AD2E-40E9-A3C0-2261BD84FD00}" type="slidenum">
              <a:rPr lang="pt-BR"/>
              <a:pPr>
                <a:defRPr/>
              </a:pPr>
              <a:t>‹Nº›</a:t>
            </a:fld>
            <a:endParaRPr lang="pt-BR"/>
          </a:p>
        </p:txBody>
      </p:sp>
    </p:spTree>
    <p:extLst>
      <p:ext uri="{BB962C8B-B14F-4D97-AF65-F5344CB8AC3E}">
        <p14:creationId xmlns:p14="http://schemas.microsoft.com/office/powerpoint/2010/main" val="407453172"/>
      </p:ext>
    </p:extLst>
  </p:cSld>
  <p:clrMapOvr>
    <a:masterClrMapping/>
  </p:clrMapOvr>
  <p:transition spd="slow" advTm="7000">
    <p:cover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sz="half" idx="1"/>
          </p:nvPr>
        </p:nvSpPr>
        <p:spPr>
          <a:xfrm>
            <a:off x="527447" y="1600201"/>
            <a:ext cx="465911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Conteúdo 3"/>
          <p:cNvSpPr>
            <a:spLocks noGrp="1"/>
          </p:cNvSpPr>
          <p:nvPr>
            <p:ph sz="half" idx="2"/>
          </p:nvPr>
        </p:nvSpPr>
        <p:spPr>
          <a:xfrm>
            <a:off x="5362377" y="1600201"/>
            <a:ext cx="465911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Data 3"/>
          <p:cNvSpPr>
            <a:spLocks noGrp="1"/>
          </p:cNvSpPr>
          <p:nvPr>
            <p:ph type="dt" sz="half" idx="10"/>
          </p:nvPr>
        </p:nvSpPr>
        <p:spPr/>
        <p:txBody>
          <a:bodyPr/>
          <a:lstStyle>
            <a:lvl1pPr>
              <a:defRPr/>
            </a:lvl1pPr>
          </a:lstStyle>
          <a:p>
            <a:pPr>
              <a:defRPr/>
            </a:pPr>
            <a:fld id="{7A7E34A1-DA01-4592-B5B9-8E1D40D0212F}" type="datetimeFigureOut">
              <a:rPr lang="pt-BR"/>
              <a:pPr>
                <a:defRPr/>
              </a:pPr>
              <a:t>21/01/2021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D10203A9-4D4E-4F6C-8CB2-99C37B523ED9}" type="slidenum">
              <a:rPr lang="pt-BR"/>
              <a:pPr>
                <a:defRPr/>
              </a:pPr>
              <a:t>‹Nº›</a:t>
            </a:fld>
            <a:endParaRPr lang="pt-BR"/>
          </a:p>
        </p:txBody>
      </p:sp>
    </p:spTree>
    <p:extLst>
      <p:ext uri="{BB962C8B-B14F-4D97-AF65-F5344CB8AC3E}">
        <p14:creationId xmlns:p14="http://schemas.microsoft.com/office/powerpoint/2010/main" val="3128442561"/>
      </p:ext>
    </p:extLst>
  </p:cSld>
  <p:clrMapOvr>
    <a:masterClrMapping/>
  </p:clrMapOvr>
  <p:transition spd="slow" advTm="7000">
    <p:cover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527447" y="1535113"/>
            <a:ext cx="466094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ço Reservado para Conteúdo 3"/>
          <p:cNvSpPr>
            <a:spLocks noGrp="1"/>
          </p:cNvSpPr>
          <p:nvPr>
            <p:ph sz="half" idx="2"/>
          </p:nvPr>
        </p:nvSpPr>
        <p:spPr>
          <a:xfrm>
            <a:off x="527447" y="2174875"/>
            <a:ext cx="466094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Texto 4"/>
          <p:cNvSpPr>
            <a:spLocks noGrp="1"/>
          </p:cNvSpPr>
          <p:nvPr>
            <p:ph type="body" sz="quarter" idx="3"/>
          </p:nvPr>
        </p:nvSpPr>
        <p:spPr>
          <a:xfrm>
            <a:off x="5358715" y="1535113"/>
            <a:ext cx="466277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ço Reservado para Conteúdo 5"/>
          <p:cNvSpPr>
            <a:spLocks noGrp="1"/>
          </p:cNvSpPr>
          <p:nvPr>
            <p:ph sz="quarter" idx="4"/>
          </p:nvPr>
        </p:nvSpPr>
        <p:spPr>
          <a:xfrm>
            <a:off x="5358715" y="2174875"/>
            <a:ext cx="466277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7" name="Espaço Reservado para Data 3"/>
          <p:cNvSpPr>
            <a:spLocks noGrp="1"/>
          </p:cNvSpPr>
          <p:nvPr>
            <p:ph type="dt" sz="half" idx="10"/>
          </p:nvPr>
        </p:nvSpPr>
        <p:spPr/>
        <p:txBody>
          <a:bodyPr/>
          <a:lstStyle>
            <a:lvl1pPr>
              <a:defRPr/>
            </a:lvl1pPr>
          </a:lstStyle>
          <a:p>
            <a:pPr>
              <a:defRPr/>
            </a:pPr>
            <a:fld id="{6DAD115A-0DBA-48C7-B1D9-17FD13A275B0}" type="datetimeFigureOut">
              <a:rPr lang="pt-BR"/>
              <a:pPr>
                <a:defRPr/>
              </a:pPr>
              <a:t>21/01/2021</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27FB34A-07EC-4824-9073-7C3EA7966230}" type="slidenum">
              <a:rPr lang="pt-BR"/>
              <a:pPr>
                <a:defRPr/>
              </a:pPr>
              <a:t>‹Nº›</a:t>
            </a:fld>
            <a:endParaRPr lang="pt-BR"/>
          </a:p>
        </p:txBody>
      </p:sp>
    </p:spTree>
    <p:extLst>
      <p:ext uri="{BB962C8B-B14F-4D97-AF65-F5344CB8AC3E}">
        <p14:creationId xmlns:p14="http://schemas.microsoft.com/office/powerpoint/2010/main" val="2529614528"/>
      </p:ext>
    </p:extLst>
  </p:cSld>
  <p:clrMapOvr>
    <a:masterClrMapping/>
  </p:clrMapOvr>
  <p:transition spd="slow" advTm="7000">
    <p:cover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Data 3"/>
          <p:cNvSpPr>
            <a:spLocks noGrp="1"/>
          </p:cNvSpPr>
          <p:nvPr>
            <p:ph type="dt" sz="half" idx="10"/>
          </p:nvPr>
        </p:nvSpPr>
        <p:spPr/>
        <p:txBody>
          <a:bodyPr/>
          <a:lstStyle>
            <a:lvl1pPr>
              <a:defRPr/>
            </a:lvl1pPr>
          </a:lstStyle>
          <a:p>
            <a:pPr>
              <a:defRPr/>
            </a:pPr>
            <a:fld id="{8B3CB947-B175-4E42-8387-18CA181F94C9}" type="datetimeFigureOut">
              <a:rPr lang="pt-BR"/>
              <a:pPr>
                <a:defRPr/>
              </a:pPr>
              <a:t>21/01/2021</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DF2BE894-15B0-4891-A118-D0F4610365A7}" type="slidenum">
              <a:rPr lang="pt-BR"/>
              <a:pPr>
                <a:defRPr/>
              </a:pPr>
              <a:t>‹Nº›</a:t>
            </a:fld>
            <a:endParaRPr lang="pt-BR"/>
          </a:p>
        </p:txBody>
      </p:sp>
    </p:spTree>
    <p:extLst>
      <p:ext uri="{BB962C8B-B14F-4D97-AF65-F5344CB8AC3E}">
        <p14:creationId xmlns:p14="http://schemas.microsoft.com/office/powerpoint/2010/main" val="3171710591"/>
      </p:ext>
    </p:extLst>
  </p:cSld>
  <p:clrMapOvr>
    <a:masterClrMapping/>
  </p:clrMapOvr>
  <p:transition spd="slow" advTm="7000">
    <p:cover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FE22EB1A-A126-4A34-BC2E-0D912422E180}" type="datetimeFigureOut">
              <a:rPr lang="pt-BR"/>
              <a:pPr>
                <a:defRPr/>
              </a:pPr>
              <a:t>21/01/2021</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37AA2BBE-940F-455B-BAB3-E1BD4B4E60C5}" type="slidenum">
              <a:rPr lang="pt-BR"/>
              <a:pPr>
                <a:defRPr/>
              </a:pPr>
              <a:t>‹Nº›</a:t>
            </a:fld>
            <a:endParaRPr lang="pt-BR"/>
          </a:p>
        </p:txBody>
      </p:sp>
    </p:spTree>
    <p:extLst>
      <p:ext uri="{BB962C8B-B14F-4D97-AF65-F5344CB8AC3E}">
        <p14:creationId xmlns:p14="http://schemas.microsoft.com/office/powerpoint/2010/main" val="1919242892"/>
      </p:ext>
    </p:extLst>
  </p:cSld>
  <p:clrMapOvr>
    <a:masterClrMapping/>
  </p:clrMapOvr>
  <p:transition spd="slow" advTm="7000">
    <p:cover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7447" y="273050"/>
            <a:ext cx="3470528" cy="1162050"/>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Conteúdo 2"/>
          <p:cNvSpPr>
            <a:spLocks noGrp="1"/>
          </p:cNvSpPr>
          <p:nvPr>
            <p:ph idx="1"/>
          </p:nvPr>
        </p:nvSpPr>
        <p:spPr>
          <a:xfrm>
            <a:off x="4124342" y="273051"/>
            <a:ext cx="589714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Texto 3"/>
          <p:cNvSpPr>
            <a:spLocks noGrp="1"/>
          </p:cNvSpPr>
          <p:nvPr>
            <p:ph type="body" sz="half" idx="2"/>
          </p:nvPr>
        </p:nvSpPr>
        <p:spPr>
          <a:xfrm>
            <a:off x="527447" y="1435101"/>
            <a:ext cx="347052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pPr>
              <a:defRPr/>
            </a:pPr>
            <a:fld id="{5FAA2483-D5EE-490F-B084-4E7269497EFE}" type="datetimeFigureOut">
              <a:rPr lang="pt-BR"/>
              <a:pPr>
                <a:defRPr/>
              </a:pPr>
              <a:t>21/01/2021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428B53B-3AB7-4E3B-8C9C-8B0D4025A223}" type="slidenum">
              <a:rPr lang="pt-BR"/>
              <a:pPr>
                <a:defRPr/>
              </a:pPr>
              <a:t>‹Nº›</a:t>
            </a:fld>
            <a:endParaRPr lang="pt-BR"/>
          </a:p>
        </p:txBody>
      </p:sp>
    </p:spTree>
    <p:extLst>
      <p:ext uri="{BB962C8B-B14F-4D97-AF65-F5344CB8AC3E}">
        <p14:creationId xmlns:p14="http://schemas.microsoft.com/office/powerpoint/2010/main" val="2536805436"/>
      </p:ext>
    </p:extLst>
  </p:cSld>
  <p:clrMapOvr>
    <a:masterClrMapping/>
  </p:clrMapOvr>
  <p:transition spd="slow" advTm="7000">
    <p:cover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67666" y="4800600"/>
            <a:ext cx="6329363" cy="566738"/>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Imagem 2"/>
          <p:cNvSpPr>
            <a:spLocks noGrp="1"/>
          </p:cNvSpPr>
          <p:nvPr>
            <p:ph type="pic" idx="1"/>
          </p:nvPr>
        </p:nvSpPr>
        <p:spPr>
          <a:xfrm>
            <a:off x="2067666" y="612775"/>
            <a:ext cx="6329363"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pt-BR" noProof="0"/>
          </a:p>
        </p:txBody>
      </p:sp>
      <p:sp>
        <p:nvSpPr>
          <p:cNvPr id="4" name="Espaço Reservado para Texto 3"/>
          <p:cNvSpPr>
            <a:spLocks noGrp="1"/>
          </p:cNvSpPr>
          <p:nvPr>
            <p:ph type="body" sz="half" idx="2"/>
          </p:nvPr>
        </p:nvSpPr>
        <p:spPr>
          <a:xfrm>
            <a:off x="2067666" y="5367338"/>
            <a:ext cx="632936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pPr>
              <a:defRPr/>
            </a:pPr>
            <a:fld id="{E54CC571-B1E7-4120-9A98-1506B0849ACD}" type="datetimeFigureOut">
              <a:rPr lang="pt-BR"/>
              <a:pPr>
                <a:defRPr/>
              </a:pPr>
              <a:t>21/01/2021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E415CA3-9790-45A2-B725-2A1480E038F5}" type="slidenum">
              <a:rPr lang="pt-BR"/>
              <a:pPr>
                <a:defRPr/>
              </a:pPr>
              <a:t>‹Nº›</a:t>
            </a:fld>
            <a:endParaRPr lang="pt-BR"/>
          </a:p>
        </p:txBody>
      </p:sp>
    </p:spTree>
    <p:extLst>
      <p:ext uri="{BB962C8B-B14F-4D97-AF65-F5344CB8AC3E}">
        <p14:creationId xmlns:p14="http://schemas.microsoft.com/office/powerpoint/2010/main" val="641515021"/>
      </p:ext>
    </p:extLst>
  </p:cSld>
  <p:clrMapOvr>
    <a:masterClrMapping/>
  </p:clrMapOvr>
  <p:transition spd="slow" advTm="7000">
    <p:cover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573C65A0-3200-49F2-A77C-623D8C26B076}" type="datetimeFigureOut">
              <a:rPr lang="pt-BR"/>
              <a:pPr>
                <a:defRPr/>
              </a:pPr>
              <a:t>21/01/2021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5C57382-02C5-4B74-A743-87CF799233CC}" type="slidenum">
              <a:rPr lang="pt-BR"/>
              <a:pPr>
                <a:defRPr/>
              </a:pPr>
              <a:t>‹Nº›</a:t>
            </a:fld>
            <a:endParaRPr lang="pt-BR"/>
          </a:p>
        </p:txBody>
      </p:sp>
    </p:spTree>
    <p:extLst>
      <p:ext uri="{BB962C8B-B14F-4D97-AF65-F5344CB8AC3E}">
        <p14:creationId xmlns:p14="http://schemas.microsoft.com/office/powerpoint/2010/main" val="2832771694"/>
      </p:ext>
    </p:extLst>
  </p:cSld>
  <p:clrMapOvr>
    <a:masterClrMapping/>
  </p:clrMapOvr>
  <p:transition spd="slow" advTm="7000">
    <p:cover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647980" y="274639"/>
            <a:ext cx="2373511" cy="5851525"/>
          </a:xfrm>
        </p:spPr>
        <p:txBody>
          <a:bodyPr vert="eaVert"/>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a:xfrm>
            <a:off x="527447" y="274639"/>
            <a:ext cx="694471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877C878A-0554-4B38-8FAC-5047BE25D147}" type="datetimeFigureOut">
              <a:rPr lang="pt-BR"/>
              <a:pPr>
                <a:defRPr/>
              </a:pPr>
              <a:t>21/01/2021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C34FD3B-7FB8-4F47-BF59-3393AC361B2A}" type="slidenum">
              <a:rPr lang="pt-BR"/>
              <a:pPr>
                <a:defRPr/>
              </a:pPr>
              <a:t>‹Nº›</a:t>
            </a:fld>
            <a:endParaRPr lang="pt-BR"/>
          </a:p>
        </p:txBody>
      </p:sp>
    </p:spTree>
    <p:extLst>
      <p:ext uri="{BB962C8B-B14F-4D97-AF65-F5344CB8AC3E}">
        <p14:creationId xmlns:p14="http://schemas.microsoft.com/office/powerpoint/2010/main" val="1275554569"/>
      </p:ext>
    </p:extLst>
  </p:cSld>
  <p:clrMapOvr>
    <a:masterClrMapping/>
  </p:clrMapOvr>
  <p:transition spd="slow" advTm="7000">
    <p:cover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1172" y="2130428"/>
            <a:ext cx="8966597"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2342" y="3886200"/>
            <a:ext cx="738425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21912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527447" y="274638"/>
            <a:ext cx="949404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527447" y="1600201"/>
            <a:ext cx="9494044"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527447" y="6356351"/>
            <a:ext cx="2461419"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6C071703-2ADA-437D-AFF2-5A2441EDC0CF}" type="datetimeFigureOut">
              <a:rPr lang="pt-BR"/>
              <a:pPr>
                <a:defRPr/>
              </a:pPr>
              <a:t>21/01/2021</a:t>
            </a:fld>
            <a:endParaRPr lang="pt-BR"/>
          </a:p>
        </p:txBody>
      </p:sp>
      <p:sp>
        <p:nvSpPr>
          <p:cNvPr id="5" name="Espaço Reservado para Rodapé 4"/>
          <p:cNvSpPr>
            <a:spLocks noGrp="1"/>
          </p:cNvSpPr>
          <p:nvPr>
            <p:ph type="ftr" sz="quarter" idx="3"/>
          </p:nvPr>
        </p:nvSpPr>
        <p:spPr>
          <a:xfrm>
            <a:off x="3604221" y="6356351"/>
            <a:ext cx="3340497"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7560072" y="6356351"/>
            <a:ext cx="2461419"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AC00BBAE-4048-4681-A45D-1840E8FD7E8E}"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7000">
    <p:cover dir="ld"/>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7447" y="6245225"/>
            <a:ext cx="246141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0.jpeg"/><Relationship Id="rId4" Type="http://schemas.openxmlformats.org/officeDocument/2006/relationships/image" Target="../media/image3.gif"/></Relationships>
</file>

<file path=ppt/slides/_rels/slide57.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m 1" descr="8c7954ff123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2448"/>
            <a:ext cx="1077525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8852" y="3388853"/>
            <a:ext cx="6858000" cy="8030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079790" y="3388853"/>
            <a:ext cx="6858000" cy="8030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54893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0548938" cy="74688"/>
          </a:xfrm>
          <a:prstGeom prst="rect">
            <a:avLst/>
          </a:prstGeom>
          <a:noFill/>
          <a:ln w="9525">
            <a:noFill/>
            <a:miter lim="800000"/>
            <a:headEnd/>
            <a:tailEnd/>
          </a:ln>
        </p:spPr>
      </p:pic>
      <p:sp>
        <p:nvSpPr>
          <p:cNvPr id="155665" name="Rectangle 17"/>
          <p:cNvSpPr>
            <a:spLocks noChangeArrowheads="1"/>
          </p:cNvSpPr>
          <p:nvPr/>
        </p:nvSpPr>
        <p:spPr bwMode="auto">
          <a:xfrm>
            <a:off x="412042" y="5857909"/>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12039" y="5715019"/>
            <a:ext cx="806507" cy="766986"/>
          </a:xfrm>
          <a:prstGeom prst="rect">
            <a:avLst/>
          </a:prstGeom>
          <a:noFill/>
          <a:ln w="38100">
            <a:solidFill>
              <a:srgbClr val="1CDEF8"/>
            </a:solidFill>
            <a:miter lim="800000"/>
            <a:headEnd/>
            <a:tailEnd/>
          </a:ln>
        </p:spPr>
      </p:pic>
      <p:sp>
        <p:nvSpPr>
          <p:cNvPr id="19" name="18 Rectángulo"/>
          <p:cNvSpPr/>
          <p:nvPr/>
        </p:nvSpPr>
        <p:spPr>
          <a:xfrm>
            <a:off x="2284632" y="4572026"/>
            <a:ext cx="310587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114228" y="3487688"/>
            <a:ext cx="6777499" cy="183214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SAN  PETESBURGO</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62921" y="5611366"/>
            <a:ext cx="2317484" cy="934064"/>
          </a:xfrm>
          <a:prstGeom prst="rect">
            <a:avLst/>
          </a:prstGeom>
          <a:noFill/>
        </p:spPr>
      </p:pic>
      <p:sp>
        <p:nvSpPr>
          <p:cNvPr id="13" name="12 Rectángulo"/>
          <p:cNvSpPr/>
          <p:nvPr/>
        </p:nvSpPr>
        <p:spPr>
          <a:xfrm>
            <a:off x="-5274468" y="-642966"/>
            <a:ext cx="5274470" cy="1015663"/>
          </a:xfrm>
          <a:prstGeom prst="rect">
            <a:avLst/>
          </a:prstGeom>
        </p:spPr>
        <p:txBody>
          <a:bodyPr>
            <a:spAutoFit/>
          </a:bodyPr>
          <a:lstStyle/>
          <a:p>
            <a:endParaRPr lang="es-ES" sz="6000" b="1" dirty="0"/>
          </a:p>
        </p:txBody>
      </p:sp>
      <p:pic>
        <p:nvPicPr>
          <p:cNvPr id="15" name="Picture 8"/>
          <p:cNvPicPr>
            <a:picLocks noChangeAspect="1" noChangeArrowheads="1"/>
          </p:cNvPicPr>
          <p:nvPr/>
        </p:nvPicPr>
        <p:blipFill>
          <a:blip r:embed="rId8" cstate="print"/>
          <a:srcRect/>
          <a:stretch>
            <a:fillRect/>
          </a:stretch>
        </p:blipFill>
        <p:spPr bwMode="auto">
          <a:xfrm>
            <a:off x="539384" y="764704"/>
            <a:ext cx="1183092" cy="723900"/>
          </a:xfrm>
          <a:prstGeom prst="rect">
            <a:avLst/>
          </a:prstGeom>
          <a:noFill/>
          <a:ln w="9525">
            <a:noFill/>
            <a:round/>
            <a:headEnd/>
            <a:tailEnd/>
          </a:ln>
        </p:spPr>
      </p:pic>
      <p:pic>
        <p:nvPicPr>
          <p:cNvPr id="17" name="Picture 12" descr="Image1"/>
          <p:cNvPicPr>
            <a:picLocks noChangeAspect="1" noChangeArrowheads="1" noCrop="1"/>
          </p:cNvPicPr>
          <p:nvPr/>
        </p:nvPicPr>
        <p:blipFill>
          <a:blip r:embed="rId9" cstate="print"/>
          <a:srcRect/>
          <a:stretch>
            <a:fillRect/>
          </a:stretch>
        </p:blipFill>
        <p:spPr bwMode="auto">
          <a:xfrm>
            <a:off x="207096" y="188643"/>
            <a:ext cx="901055" cy="1066799"/>
          </a:xfrm>
          <a:prstGeom prst="rect">
            <a:avLst/>
          </a:prstGeom>
          <a:noFill/>
          <a:ln w="9525">
            <a:noFill/>
            <a:miter lim="800000"/>
            <a:headEnd/>
            <a:tailEnd/>
          </a:ln>
        </p:spPr>
      </p:pic>
    </p:spTree>
    <p:extLst>
      <p:ext uri="{BB962C8B-B14F-4D97-AF65-F5344CB8AC3E}">
        <p14:creationId xmlns:p14="http://schemas.microsoft.com/office/powerpoint/2010/main" val="528891363"/>
      </p:ext>
    </p:extLst>
  </p:cSld>
  <p:clrMapOvr>
    <a:masterClrMapping/>
  </p:clrMapOvr>
  <p:transition spd="slow" advTm="12000">
    <p:cover dir="ld"/>
    <p:sndAc>
      <p:stSnd>
        <p:snd r:embed="rId2" name="Diana Boncheva feat. BanYa - Beethoven Virus Full Vers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m 1" descr="01db60ca43c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24637" y="1772816"/>
            <a:ext cx="731817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i="1" dirty="0">
                <a:solidFill>
                  <a:srgbClr val="00B0F0"/>
                </a:solidFill>
                <a:latin typeface="Microsoft Sans Serif" pitchFamily="34" charset="0"/>
                <a:cs typeface="Microsoft Sans Serif" pitchFamily="34" charset="0"/>
              </a:rPr>
              <a:t>San Petersburgo también llamada Petrogrado (1914-1924) y Leningrado (1924-1991), es una ciudad rusa situada sobre la desembocadura del río Neva en el golfo de Finlandia. Con 5 383 890 habitantes (2019) es la segunda ciudad más poblada del país, solo superada por la capital, Moscú. Se la conoce también como la “Venecia del Norte”, por sus numerosos canales.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2494976904"/>
      </p:ext>
    </p:extLst>
  </p:cSld>
  <p:clrMapOvr>
    <a:masterClrMapping/>
  </p:clrMapOvr>
  <p:transition spd="slow" advTm="23000">
    <p:cover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o Mejor que ver y hacer en SAN PETERSBURGO (Rusia) | Guías Viajar"/>
          <p:cNvSpPr>
            <a:spLocks noChangeAspect="1" noChangeArrowheads="1"/>
          </p:cNvSpPr>
          <p:nvPr/>
        </p:nvSpPr>
        <p:spPr bwMode="auto">
          <a:xfrm>
            <a:off x="144463" y="-136525"/>
            <a:ext cx="296862"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Lo Mejor que ver y hacer en SAN PETERSBURGO (Rusia) | Guías Viajar"/>
          <p:cNvSpPr>
            <a:spLocks noChangeAspect="1" noChangeArrowheads="1"/>
          </p:cNvSpPr>
          <p:nvPr/>
        </p:nvSpPr>
        <p:spPr bwMode="auto">
          <a:xfrm>
            <a:off x="296863" y="15875"/>
            <a:ext cx="296862"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65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06"/>
            <a:ext cx="10548938" cy="686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5292804"/>
      </p:ext>
    </p:extLst>
  </p:cSld>
  <p:clrMapOvr>
    <a:masterClrMapping/>
  </p:clrMapOvr>
  <p:transition spd="slow" advTm="7000">
    <p:cover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m 1" descr="74dec8234c7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0754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m 1" descr="St_Petersburg%20Russia%20118714677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m 3" descr="622c38c67a1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m 1" descr="863ff9c0d12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60339" y="1124744"/>
            <a:ext cx="731817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00B0F0"/>
                </a:solidFill>
                <a:latin typeface="+mj-lt"/>
              </a:rPr>
              <a:t>Fue fundada por el zar Pedro el Grande el 27 de mayo de 1703 con la intención de convertirla en la "ventana de Rusia hacia el mundo occidental</a:t>
            </a:r>
            <a:r>
              <a:rPr lang="es-ES" altLang="es-ES" sz="2400" b="1" i="1" dirty="0" smtClean="0">
                <a:solidFill>
                  <a:srgbClr val="00B0F0"/>
                </a:solidFill>
                <a:latin typeface="+mj-lt"/>
              </a:rPr>
              <a:t>". </a:t>
            </a:r>
            <a:r>
              <a:rPr lang="es-ES" altLang="es-ES" sz="2400" b="1" i="1" dirty="0">
                <a:solidFill>
                  <a:srgbClr val="00B0F0"/>
                </a:solidFill>
                <a:latin typeface="+mj-lt"/>
              </a:rPr>
              <a:t>A partir de entonces se convirtió en capital del Imperio ruso durante más de doscientos años. Cuando estalló la Revolución rusa, la ciudad fue el centro de la rebelión. En marzo de 1918 la capital fue trasladada a Moscú. En enero de 1924, tras la victoria bolchevique, la creación de la Unión Soviética (1922) y el fallecimiento de Lenin (1924), San Petersburgo (en ese entonces llamada Petrogrado) cambió su nombre a Leningrado, en honor al dirigente comunista </a:t>
            </a:r>
            <a:r>
              <a:rPr lang="es-ES" altLang="es-ES" sz="2400" b="1" i="1" dirty="0" smtClean="0">
                <a:solidFill>
                  <a:srgbClr val="00B0F0"/>
                </a:solidFill>
                <a:latin typeface="+mj-lt"/>
              </a:rPr>
              <a:t>Lenin.</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1419032274"/>
      </p:ext>
    </p:extLst>
  </p:cSld>
  <p:clrMapOvr>
    <a:masterClrMapping/>
  </p:clrMapOvr>
  <p:transition spd="slow" advTm="34000">
    <p:cover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m 1" descr="Sankt-Petersburg%20Russia%20118513616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m 1" descr="Sankt-Petersburg%20Russia%2011851359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m 1" descr="St_Petersburg%20Russia%20116833199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m 2" descr="St_Petersburg%20Russia%201298950753(www_brodyaga_co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m 1" descr="7e1f4f77b0c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m 1" descr="09e18e41a2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m 1" descr="8c7954ff123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m 1" descr="St_Petersburg%20Russia%201187146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36075" y="1124744"/>
            <a:ext cx="7702889"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smtClean="0">
                <a:solidFill>
                  <a:srgbClr val="00B0F0"/>
                </a:solidFill>
                <a:latin typeface="+mj-lt"/>
              </a:rPr>
              <a:t>Durante </a:t>
            </a:r>
            <a:r>
              <a:rPr lang="es-ES" altLang="es-ES" sz="2800" b="1" i="1" dirty="0">
                <a:solidFill>
                  <a:srgbClr val="00B0F0"/>
                </a:solidFill>
                <a:latin typeface="+mj-lt"/>
              </a:rPr>
              <a:t>la Segunda Guerra Mundial, tuvo lugar el sitio de Leningrado, que duró 29 meses, en los cuales los alemanes bombardearon constantemente la ciudad y la bloquearon para que no pudiera abastecerse. Tras la derrota de Alemania en 1945, la ciudad fue nombrada Ciudad heroica por las autoridades soviéticas. Al desaparecer la URSS con el consiguiente colapso del comunismo, la ciudad fue renombrada San Petersburgo y se ha convertido en un importante centro económico y político de la actual Rusia.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2617672763"/>
      </p:ext>
    </p:extLst>
  </p:cSld>
  <p:clrMapOvr>
    <a:masterClrMapping/>
  </p:clrMapOvr>
  <p:transition spd="slow" advTm="26000">
    <p:cover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m 1" descr="St_Petersburg%20Russia%20118714682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m 1" descr="St_Petersburg%20Russia%2011871698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96192" y="1628800"/>
            <a:ext cx="6845658"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j-lt"/>
              </a:rPr>
              <a:t>San Petersburgo es hoy en día la segunda ciudad más grande de la Federación Rusa y una de las más grandes de Europa. El centro de la ciudad y otros monumentos de sus alrededores son considerados Patrimonio de la Humanidad por la UNESCO desde </a:t>
            </a:r>
            <a:r>
              <a:rPr lang="es-ES" altLang="es-ES" sz="2800" b="1" i="1" dirty="0" smtClean="0">
                <a:solidFill>
                  <a:srgbClr val="00B0F0"/>
                </a:solidFill>
                <a:latin typeface="+mj-lt"/>
              </a:rPr>
              <a:t>1990. San </a:t>
            </a:r>
            <a:r>
              <a:rPr lang="es-ES" altLang="es-ES" sz="2800" b="1" i="1" dirty="0">
                <a:solidFill>
                  <a:srgbClr val="00B0F0"/>
                </a:solidFill>
                <a:latin typeface="+mj-lt"/>
              </a:rPr>
              <a:t>Petersburgo es, además, sede de la Corte Constitucional de Rusia.</a:t>
            </a:r>
          </a:p>
          <a:p>
            <a:pPr algn="ct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2026624946"/>
      </p:ext>
    </p:extLst>
  </p:cSld>
  <p:clrMapOvr>
    <a:masterClrMapping/>
  </p:clrMapOvr>
  <p:transition spd="slow" advTm="22000">
    <p:cover dir="ld"/>
    <p:sndAc>
      <p:stSnd>
        <p:snd r:embed="rId2" name="Billy Vaughn - Cherry Pink And Apple, Blossom Whit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ómo viajar barato por San Petersbur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5" y="0"/>
            <a:ext cx="1060091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317792"/>
      </p:ext>
    </p:extLst>
  </p:cSld>
  <p:clrMapOvr>
    <a:masterClrMapping/>
  </p:clrMapOvr>
  <p:transition spd="slow" advTm="7000">
    <p:cover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m 1" descr="1f3ab371410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upload.wikimedia.org/wikipedia/commons/2/23/Spb_06-2017_img03_Spit_of_Vasilievsky_Islan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9" y="14702"/>
            <a:ext cx="10555477" cy="7036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156281"/>
      </p:ext>
    </p:extLst>
  </p:cSld>
  <p:clrMapOvr>
    <a:masterClrMapping/>
  </p:clrMapOvr>
  <p:transition spd="slow" advTm="7000">
    <p:cover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onocer San Petersburgo como un lugareño - Lonely Pla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72"/>
            <a:ext cx="10548938" cy="6869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774328"/>
      </p:ext>
    </p:extLst>
  </p:cSld>
  <p:clrMapOvr>
    <a:masterClrMapping/>
  </p:clrMapOvr>
  <p:transition spd="slow" advTm="7000">
    <p:cover dir="l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m 1" descr="7bf23e828aa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739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28 Fotos de San Petersbur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9" y="0"/>
            <a:ext cx="10548938"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05917" y="260648"/>
            <a:ext cx="6264696" cy="1200329"/>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smtClean="0">
                <a:solidFill>
                  <a:srgbClr val="00B0F0"/>
                </a:solidFill>
                <a:latin typeface="+mj-lt"/>
              </a:rPr>
              <a:t>San </a:t>
            </a:r>
            <a:r>
              <a:rPr lang="es-ES" altLang="es-ES" sz="2400" b="1" i="1" dirty="0">
                <a:solidFill>
                  <a:srgbClr val="00B0F0"/>
                </a:solidFill>
                <a:latin typeface="+mj-lt"/>
              </a:rPr>
              <a:t>Petersburgo acogió los juegos del Campeonato Mundial de Fútbol-2018 y próximamente la Eurocopa </a:t>
            </a:r>
            <a:r>
              <a:rPr lang="es-ES" altLang="es-ES" sz="2400" b="1" i="1" dirty="0" smtClean="0">
                <a:solidFill>
                  <a:srgbClr val="00B0F0"/>
                </a:solidFill>
                <a:latin typeface="+mj-lt"/>
              </a:rPr>
              <a:t>2021.</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3939359063"/>
      </p:ext>
    </p:extLst>
  </p:cSld>
  <p:clrMapOvr>
    <a:masterClrMapping/>
  </p:clrMapOvr>
  <p:transition spd="slow" advTm="15000">
    <p:cover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Bronze Horseman 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11"/>
            <a:ext cx="10548938" cy="70364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cover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1" descr="0461fd781cf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007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Peter &amp; Paul fortress in SPB 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63" y="-7996"/>
            <a:ext cx="11252201" cy="6865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0809248"/>
      </p:ext>
    </p:extLst>
  </p:cSld>
  <p:clrMapOvr>
    <a:masterClrMapping/>
  </p:clrMapOvr>
  <p:transition spd="slow" advTm="7000">
    <p:cover dir="l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1" descr="9be31b2dd93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m 1" descr="9e1c6e8acb7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7274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1" descr="50e9cf81ee3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m 1" descr="5931cae7e5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m 1" descr="daeb9f803f9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1" descr="ddd30423d66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sndAc>
      <p:stSnd>
        <p:snd r:embed="rId2" name="les feuilles mortes (instr.).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1" descr="df6b22b78887.jpg"/>
          <p:cNvPicPr>
            <a:picLocks noChangeAspect="1"/>
          </p:cNvPicPr>
          <p:nvPr/>
        </p:nvPicPr>
        <p:blipFill rotWithShape="1">
          <a:blip r:embed="rId2">
            <a:extLst>
              <a:ext uri="{28A0092B-C50C-407E-A947-70E740481C1C}">
                <a14:useLocalDpi xmlns:a14="http://schemas.microsoft.com/office/drawing/2010/main" val="0"/>
              </a:ext>
            </a:extLst>
          </a:blip>
          <a:srcRect b="36970"/>
          <a:stretch/>
        </p:blipFill>
        <p:spPr bwMode="auto">
          <a:xfrm>
            <a:off x="-63360" y="0"/>
            <a:ext cx="1059106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m 1" descr="9162b1b8ed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m 1" descr="9679b39c6c2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m 1" descr="1684254fe07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2" descr="cb0468ee255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m 1" descr="d154c23d77c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1" descr="f76d9111f20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m 1" descr="Saint%20Petersburg%20Russia%20115944679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55077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Retrato de San Petersburgo sin la URSS | EL PAÍS Sema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56318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238404"/>
      </p:ext>
    </p:extLst>
  </p:cSld>
  <p:clrMapOvr>
    <a:masterClrMapping/>
  </p:clrMapOvr>
  <p:transition spd="slow" advTm="7000">
    <p:cover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Jose Luis\Desktop\san-petersburgo-avenida-nevsky-0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96" y="32647"/>
            <a:ext cx="10518241" cy="6857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956479"/>
      </p:ext>
    </p:extLst>
  </p:cSld>
  <p:clrMapOvr>
    <a:masterClrMapping/>
  </p:clrMapOvr>
  <p:transition spd="slow" advTm="7000">
    <p:cover dir="l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450_1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10" y="0"/>
            <a:ext cx="107550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311539"/>
      </p:ext>
    </p:extLst>
  </p:cSld>
  <p:clrMapOvr>
    <a:masterClrMapping/>
  </p:clrMapOvr>
  <p:transition spd="slow" advTm="7000">
    <p:cover dir="l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m 1" descr="Saint-Petersburg%20Russia%2011739146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48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over dir="l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an Petersburgo, una maravil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175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224522"/>
      </p:ext>
    </p:extLst>
  </p:cSld>
  <p:clrMapOvr>
    <a:masterClrMapping/>
  </p:clrMapOvr>
  <p:transition spd="slow" advTm="7000">
    <p:cover dir="l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Qué ver y qué hacer en San Petersburgo en 2 o 3 días - OrganizoTuViaj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30" y="-68182"/>
            <a:ext cx="10658186" cy="6926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6992071"/>
      </p:ext>
    </p:extLst>
  </p:cSld>
  <p:clrMapOvr>
    <a:masterClrMapping/>
  </p:clrMapOvr>
  <p:transition spd="slow" advTm="7000">
    <p:cover dir="l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stos son los 15 edificios más bellos de San Petersburgo (Fotos) - Russia  Beyond 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5011"/>
            <a:ext cx="11512922" cy="6993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8832880"/>
      </p:ext>
    </p:extLst>
  </p:cSld>
  <p:clrMapOvr>
    <a:masterClrMapping/>
  </p:clrMapOvr>
  <p:transition spd="slow" advTm="7000">
    <p:cover dir="l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an Petersburgo, accesible este otoño mediante un visado electrónico  gratuito - Russia Beyond 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4" y="0"/>
            <a:ext cx="1097742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5455996"/>
      </p:ext>
    </p:extLst>
  </p:cSld>
  <p:clrMapOvr>
    <a:masterClrMapping/>
  </p:clrMapOvr>
  <p:transition spd="slow" advTm="7000">
    <p:cover dir="l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itios ver en tu viaje por San Petersburgo en 3 días ✈ | Mondo Segu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6" y="0"/>
            <a:ext cx="10540671" cy="6871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155126"/>
      </p:ext>
    </p:extLst>
  </p:cSld>
  <p:clrMapOvr>
    <a:masterClrMapping/>
  </p:clrMapOvr>
  <p:transition spd="slow" advTm="7000">
    <p:cover dir="l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rucero por los canales de San Petersburgo - Yoorney by Toursgrati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97" y="0"/>
            <a:ext cx="105599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5888776"/>
      </p:ext>
    </p:extLst>
  </p:cSld>
  <p:clrMapOvr>
    <a:masterClrMapping/>
  </p:clrMapOvr>
  <p:transition spd="slow" advTm="7000">
    <p:cover dir="l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Mejores consejos para viajar y visitar San Petersburgo (Rusia) | Guías  Viaj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Mejores consejos para viajar y visitar San Petersburgo (Rusia) | Guías  Viaja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Mejores consejos para viajar y visitar San Petersburgo (Rusia) | Guías  Viaja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52" name="Picture 8" descr="Se presenta el viaje a Moscú y San Petersburgo: Precio, hoteles y trayecto  - Ateneo Mercantil de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4130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734372"/>
      </p:ext>
    </p:extLst>
  </p:cSld>
  <p:clrMapOvr>
    <a:masterClrMapping/>
  </p:clrMapOvr>
  <p:transition spd="slow" advTm="9000">
    <p:cover dir="l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58977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421" y="49543"/>
            <a:ext cx="10548939"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8851" y="3388863"/>
            <a:ext cx="6858000" cy="803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079790" y="3388863"/>
            <a:ext cx="6858000" cy="803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54893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5489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5822" y="5464910"/>
            <a:ext cx="69513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11689" y="1067209"/>
            <a:ext cx="411920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575882" y="1067210"/>
            <a:ext cx="403568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21 de enero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09:05</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62921" y="5210969"/>
            <a:ext cx="2317484" cy="934064"/>
          </a:xfrm>
          <a:prstGeom prst="rect">
            <a:avLst/>
          </a:prstGeom>
          <a:noFill/>
        </p:spPr>
      </p:pic>
    </p:spTree>
    <p:extLst>
      <p:ext uri="{BB962C8B-B14F-4D97-AF65-F5344CB8AC3E}">
        <p14:creationId xmlns:p14="http://schemas.microsoft.com/office/powerpoint/2010/main" val="3966855779"/>
      </p:ext>
    </p:extLst>
  </p:cSld>
  <p:clrMapOvr>
    <a:masterClrMapping/>
  </p:clrMapOvr>
  <p:transition spd="slow" advTm="12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54893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1054893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603" y="0"/>
            <a:ext cx="56261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5489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18617" y="4724402"/>
            <a:ext cx="307677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5179" y="4191000"/>
            <a:ext cx="272514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9114" y="4876800"/>
            <a:ext cx="140652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1535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1535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1535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15355"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N PETESBURG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SAN PETESBURGO</Template>
  <TotalTime>7</TotalTime>
  <Words>398</Words>
  <Application>Microsoft Office PowerPoint</Application>
  <PresentationFormat>Personalizado</PresentationFormat>
  <Paragraphs>17</Paragraphs>
  <Slides>57</Slides>
  <Notes>1</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SAN PETESBURGO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2021-01-21T08:05:30Z</dcterms:created>
  <dcterms:modified xsi:type="dcterms:W3CDTF">2021-01-21T08:13:25Z</dcterms:modified>
</cp:coreProperties>
</file>