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10" r:id="rId4"/>
    <p:sldId id="323" r:id="rId5"/>
    <p:sldId id="324" r:id="rId6"/>
    <p:sldId id="315" r:id="rId7"/>
    <p:sldId id="359" r:id="rId8"/>
    <p:sldId id="380" r:id="rId9"/>
    <p:sldId id="379" r:id="rId10"/>
    <p:sldId id="313" r:id="rId11"/>
    <p:sldId id="374" r:id="rId12"/>
    <p:sldId id="365" r:id="rId13"/>
    <p:sldId id="312" r:id="rId14"/>
    <p:sldId id="364" r:id="rId15"/>
    <p:sldId id="366" r:id="rId16"/>
    <p:sldId id="367" r:id="rId17"/>
    <p:sldId id="266" r:id="rId18"/>
    <p:sldId id="267" r:id="rId19"/>
    <p:sldId id="319" r:id="rId20"/>
    <p:sldId id="335" r:id="rId21"/>
    <p:sldId id="361" r:id="rId22"/>
    <p:sldId id="378" r:id="rId23"/>
    <p:sldId id="387" r:id="rId24"/>
    <p:sldId id="388" r:id="rId25"/>
    <p:sldId id="389" r:id="rId26"/>
    <p:sldId id="391" r:id="rId27"/>
    <p:sldId id="390" r:id="rId28"/>
    <p:sldId id="393" r:id="rId29"/>
    <p:sldId id="342" r:id="rId30"/>
    <p:sldId id="343" r:id="rId31"/>
    <p:sldId id="344" r:id="rId32"/>
    <p:sldId id="269" r:id="rId33"/>
    <p:sldId id="270" r:id="rId34"/>
    <p:sldId id="328" r:id="rId35"/>
    <p:sldId id="329" r:id="rId36"/>
    <p:sldId id="273" r:id="rId37"/>
    <p:sldId id="325" r:id="rId38"/>
    <p:sldId id="274" r:id="rId39"/>
    <p:sldId id="275" r:id="rId40"/>
    <p:sldId id="394" r:id="rId41"/>
    <p:sldId id="392" r:id="rId42"/>
    <p:sldId id="284" r:id="rId43"/>
    <p:sldId id="386" r:id="rId44"/>
    <p:sldId id="286" r:id="rId45"/>
    <p:sldId id="287" r:id="rId46"/>
    <p:sldId id="289" r:id="rId47"/>
    <p:sldId id="290" r:id="rId48"/>
    <p:sldId id="291" r:id="rId49"/>
    <p:sldId id="327" r:id="rId50"/>
    <p:sldId id="292" r:id="rId51"/>
    <p:sldId id="293" r:id="rId52"/>
    <p:sldId id="308" r:id="rId53"/>
    <p:sldId id="297" r:id="rId54"/>
    <p:sldId id="298" r:id="rId55"/>
    <p:sldId id="347" r:id="rId56"/>
    <p:sldId id="333" r:id="rId57"/>
    <p:sldId id="382" r:id="rId58"/>
    <p:sldId id="381" r:id="rId59"/>
    <p:sldId id="383" r:id="rId60"/>
    <p:sldId id="348" r:id="rId61"/>
    <p:sldId id="354" r:id="rId62"/>
    <p:sldId id="349" r:id="rId63"/>
    <p:sldId id="303" r:id="rId64"/>
    <p:sldId id="337" r:id="rId65"/>
    <p:sldId id="304" r:id="rId66"/>
    <p:sldId id="363" r:id="rId67"/>
    <p:sldId id="385" r:id="rId68"/>
    <p:sldId id="355" r:id="rId69"/>
    <p:sldId id="356" r:id="rId70"/>
    <p:sldId id="357" r:id="rId71"/>
    <p:sldId id="369" r:id="rId72"/>
    <p:sldId id="384" r:id="rId73"/>
  </p:sldIdLst>
  <p:sldSz cx="9144000" cy="6858000" type="screen4x3"/>
  <p:notesSz cx="6858000" cy="9144000"/>
  <p:defaultTextStyle>
    <a:defPPr>
      <a:defRPr lang="es-ES_trad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0AtMyQvDlUedVktZH9mVhA==" hashData="Q9Ew3I9Yb3KOtz3/ZrxNEM31Kv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957" autoAdjust="0"/>
  </p:normalViewPr>
  <p:slideViewPr>
    <p:cSldViewPr>
      <p:cViewPr varScale="1">
        <p:scale>
          <a:sx n="58" d="100"/>
          <a:sy n="58" d="100"/>
        </p:scale>
        <p:origin x="-61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pPr>
              <a:defRPr/>
            </a:pPr>
            <a:fld id="{896478D8-DD98-4D49-9F16-E829D9AC59A3}" type="datetimeFigureOut">
              <a:rPr lang="es-ES_tradnl"/>
              <a:pPr>
                <a:defRPr/>
              </a:pPr>
              <a:t>31/08/2013</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5D532C36-A9BD-4A4C-A8C0-7E1864AEA841}" type="slidenum">
              <a:rPr lang="es-ES_tradnl"/>
              <a:pPr>
                <a:defRPr/>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8C45743E-2CA8-4948-8933-E78200BB06C2}" type="datetimeFigureOut">
              <a:rPr lang="es-ES_tradnl"/>
              <a:pPr>
                <a:defRPr/>
              </a:pPr>
              <a:t>31/08/2013</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4E754A4D-F716-4639-92B5-F376948E0555}" type="slidenum">
              <a:rPr lang="es-ES_tradnl"/>
              <a:pPr>
                <a:defRPr/>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C8EF527-C335-4E06-BE72-35F172299256}" type="datetimeFigureOut">
              <a:rPr lang="es-ES_tradnl"/>
              <a:pPr>
                <a:defRPr/>
              </a:pPr>
              <a:t>31/08/2013</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87C58C39-C948-4228-BD25-A984E10EC8A3}" type="slidenum">
              <a:rPr lang="es-ES_tradnl"/>
              <a:pPr>
                <a:defRPr/>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3 Marcador de fecha"/>
          <p:cNvSpPr>
            <a:spLocks noGrp="1"/>
          </p:cNvSpPr>
          <p:nvPr>
            <p:ph type="dt" sz="half" idx="10"/>
          </p:nvPr>
        </p:nvSpPr>
        <p:spPr/>
        <p:txBody>
          <a:bodyPr/>
          <a:lstStyle>
            <a:lvl1pPr>
              <a:defRPr/>
            </a:lvl1pPr>
          </a:lstStyle>
          <a:p>
            <a:pPr>
              <a:defRPr/>
            </a:pPr>
            <a:fld id="{8FD55BFA-844F-4C0A-991F-1E22B1568B0D}" type="datetimeFigureOut">
              <a:rPr lang="es-ES_tradnl"/>
              <a:pPr>
                <a:defRPr/>
              </a:pPr>
              <a:t>31/08/2013</a:t>
            </a:fld>
            <a:endParaRPr lang="es-ES_tradnl" dirty="0"/>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7A1AC5D7-58A2-4EBD-BDC6-80781A83A74B}" type="slidenum">
              <a:rPr lang="es-ES_tradnl"/>
              <a:pPr>
                <a:defRPr/>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3 Marcador de fecha"/>
          <p:cNvSpPr>
            <a:spLocks noGrp="1"/>
          </p:cNvSpPr>
          <p:nvPr>
            <p:ph type="dt" sz="half" idx="10"/>
          </p:nvPr>
        </p:nvSpPr>
        <p:spPr/>
        <p:txBody>
          <a:bodyPr/>
          <a:lstStyle>
            <a:lvl1pPr>
              <a:defRPr/>
            </a:lvl1pPr>
          </a:lstStyle>
          <a:p>
            <a:pPr>
              <a:defRPr/>
            </a:pPr>
            <a:fld id="{E9651281-4ABA-4B7D-B436-EF8D9F89EA0B}" type="datetimeFigureOut">
              <a:rPr lang="es-ES_tradnl"/>
              <a:pPr>
                <a:defRPr/>
              </a:pPr>
              <a:t>31/08/2013</a:t>
            </a:fld>
            <a:endParaRPr lang="es-ES_tradnl" dirty="0"/>
          </a:p>
        </p:txBody>
      </p:sp>
      <p:sp>
        <p:nvSpPr>
          <p:cNvPr id="8" name="4 Marcador de pie de página"/>
          <p:cNvSpPr>
            <a:spLocks noGrp="1"/>
          </p:cNvSpPr>
          <p:nvPr>
            <p:ph type="ftr" sz="quarter" idx="11"/>
          </p:nvPr>
        </p:nvSpPr>
        <p:spPr/>
        <p:txBody>
          <a:bodyPr/>
          <a:lstStyle>
            <a:lvl1pPr>
              <a:defRPr/>
            </a:lvl1pPr>
          </a:lstStyle>
          <a:p>
            <a:pPr>
              <a:defRPr/>
            </a:pPr>
            <a:endParaRPr lang="es-ES_tradnl"/>
          </a:p>
        </p:txBody>
      </p:sp>
      <p:sp>
        <p:nvSpPr>
          <p:cNvPr id="9" name="5 Marcador de número de diapositiva"/>
          <p:cNvSpPr>
            <a:spLocks noGrp="1"/>
          </p:cNvSpPr>
          <p:nvPr>
            <p:ph type="sldNum" sz="quarter" idx="12"/>
          </p:nvPr>
        </p:nvSpPr>
        <p:spPr/>
        <p:txBody>
          <a:bodyPr/>
          <a:lstStyle>
            <a:lvl1pPr>
              <a:defRPr/>
            </a:lvl1pPr>
          </a:lstStyle>
          <a:p>
            <a:pPr>
              <a:defRPr/>
            </a:pPr>
            <a:fld id="{80CCE99A-E93E-4862-ADB4-8B57920325D2}" type="slidenum">
              <a:rPr lang="es-ES_tradnl"/>
              <a:pPr>
                <a:defRPr/>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3 Marcador de fecha"/>
          <p:cNvSpPr>
            <a:spLocks noGrp="1"/>
          </p:cNvSpPr>
          <p:nvPr>
            <p:ph type="dt" sz="half" idx="10"/>
          </p:nvPr>
        </p:nvSpPr>
        <p:spPr/>
        <p:txBody>
          <a:bodyPr/>
          <a:lstStyle>
            <a:lvl1pPr>
              <a:defRPr/>
            </a:lvl1pPr>
          </a:lstStyle>
          <a:p>
            <a:pPr>
              <a:defRPr/>
            </a:pPr>
            <a:fld id="{92AF5DCD-043E-45AB-A20C-F62D64C74BB8}" type="datetimeFigureOut">
              <a:rPr lang="es-ES_tradnl"/>
              <a:pPr>
                <a:defRPr/>
              </a:pPr>
              <a:t>31/08/2013</a:t>
            </a:fld>
            <a:endParaRPr lang="es-ES_tradnl" dirty="0"/>
          </a:p>
        </p:txBody>
      </p:sp>
      <p:sp>
        <p:nvSpPr>
          <p:cNvPr id="4" name="4 Marcador de pie de página"/>
          <p:cNvSpPr>
            <a:spLocks noGrp="1"/>
          </p:cNvSpPr>
          <p:nvPr>
            <p:ph type="ftr" sz="quarter" idx="11"/>
          </p:nvPr>
        </p:nvSpPr>
        <p:spPr/>
        <p:txBody>
          <a:bodyPr/>
          <a:lstStyle>
            <a:lvl1pPr>
              <a:defRPr/>
            </a:lvl1pPr>
          </a:lstStyle>
          <a:p>
            <a:pPr>
              <a:defRPr/>
            </a:pPr>
            <a:endParaRPr lang="es-ES_tradnl"/>
          </a:p>
        </p:txBody>
      </p:sp>
      <p:sp>
        <p:nvSpPr>
          <p:cNvPr id="5" name="5 Marcador de número de diapositiva"/>
          <p:cNvSpPr>
            <a:spLocks noGrp="1"/>
          </p:cNvSpPr>
          <p:nvPr>
            <p:ph type="sldNum" sz="quarter" idx="12"/>
          </p:nvPr>
        </p:nvSpPr>
        <p:spPr/>
        <p:txBody>
          <a:bodyPr/>
          <a:lstStyle>
            <a:lvl1pPr>
              <a:defRPr/>
            </a:lvl1pPr>
          </a:lstStyle>
          <a:p>
            <a:pPr>
              <a:defRPr/>
            </a:pPr>
            <a:fld id="{E2237531-20D7-4A9C-9DD3-BF4C039838CE}" type="slidenum">
              <a:rPr lang="es-ES_tradnl"/>
              <a:pPr>
                <a:defRPr/>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5863840-58BB-42D9-9103-0673F62D8B46}" type="datetimeFigureOut">
              <a:rPr lang="es-ES_tradnl"/>
              <a:pPr>
                <a:defRPr/>
              </a:pPr>
              <a:t>31/08/2013</a:t>
            </a:fld>
            <a:endParaRPr lang="es-ES_tradnl" dirty="0"/>
          </a:p>
        </p:txBody>
      </p:sp>
      <p:sp>
        <p:nvSpPr>
          <p:cNvPr id="3" name="4 Marcador de pie de página"/>
          <p:cNvSpPr>
            <a:spLocks noGrp="1"/>
          </p:cNvSpPr>
          <p:nvPr>
            <p:ph type="ftr" sz="quarter" idx="11"/>
          </p:nvPr>
        </p:nvSpPr>
        <p:spPr/>
        <p:txBody>
          <a:bodyPr/>
          <a:lstStyle>
            <a:lvl1pPr>
              <a:defRPr/>
            </a:lvl1pPr>
          </a:lstStyle>
          <a:p>
            <a:pPr>
              <a:defRPr/>
            </a:pPr>
            <a:endParaRPr lang="es-ES_tradnl"/>
          </a:p>
        </p:txBody>
      </p:sp>
      <p:sp>
        <p:nvSpPr>
          <p:cNvPr id="4" name="5 Marcador de número de diapositiva"/>
          <p:cNvSpPr>
            <a:spLocks noGrp="1"/>
          </p:cNvSpPr>
          <p:nvPr>
            <p:ph type="sldNum" sz="quarter" idx="12"/>
          </p:nvPr>
        </p:nvSpPr>
        <p:spPr/>
        <p:txBody>
          <a:bodyPr/>
          <a:lstStyle>
            <a:lvl1pPr>
              <a:defRPr/>
            </a:lvl1pPr>
          </a:lstStyle>
          <a:p>
            <a:pPr>
              <a:defRPr/>
            </a:pPr>
            <a:fld id="{7A5CF1B8-A38C-4E25-B116-B8D48BE0091D}" type="slidenum">
              <a:rPr lang="es-ES_tradnl"/>
              <a:pPr>
                <a:defRPr/>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5475DE9-E4B8-436C-ABCD-E1903E9BD07B}" type="datetimeFigureOut">
              <a:rPr lang="es-ES_tradnl"/>
              <a:pPr>
                <a:defRPr/>
              </a:pPr>
              <a:t>31/08/2013</a:t>
            </a:fld>
            <a:endParaRPr lang="es-ES_tradnl" dirty="0"/>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6DBDB706-19A5-4C58-AB76-8FE395A06525}" type="slidenum">
              <a:rPr lang="es-ES_tradnl"/>
              <a:pPr>
                <a:defRPr/>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_tradnl"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DAA2315-00FE-4220-BBF8-0C2FE4709E15}" type="datetimeFigureOut">
              <a:rPr lang="es-ES_tradnl"/>
              <a:pPr>
                <a:defRPr/>
              </a:pPr>
              <a:t>31/08/2013</a:t>
            </a:fld>
            <a:endParaRPr lang="es-ES_tradnl" dirty="0"/>
          </a:p>
        </p:txBody>
      </p:sp>
      <p:sp>
        <p:nvSpPr>
          <p:cNvPr id="6" name="4 Marcador de pie de página"/>
          <p:cNvSpPr>
            <a:spLocks noGrp="1"/>
          </p:cNvSpPr>
          <p:nvPr>
            <p:ph type="ftr" sz="quarter" idx="11"/>
          </p:nvPr>
        </p:nvSpPr>
        <p:spPr/>
        <p:txBody>
          <a:bodyPr/>
          <a:lstStyle>
            <a:lvl1pPr>
              <a:defRPr/>
            </a:lvl1pPr>
          </a:lstStyle>
          <a:p>
            <a:pPr>
              <a:defRPr/>
            </a:pPr>
            <a:endParaRPr lang="es-ES_tradnl"/>
          </a:p>
        </p:txBody>
      </p:sp>
      <p:sp>
        <p:nvSpPr>
          <p:cNvPr id="7" name="5 Marcador de número de diapositiva"/>
          <p:cNvSpPr>
            <a:spLocks noGrp="1"/>
          </p:cNvSpPr>
          <p:nvPr>
            <p:ph type="sldNum" sz="quarter" idx="12"/>
          </p:nvPr>
        </p:nvSpPr>
        <p:spPr/>
        <p:txBody>
          <a:bodyPr/>
          <a:lstStyle>
            <a:lvl1pPr>
              <a:defRPr/>
            </a:lvl1pPr>
          </a:lstStyle>
          <a:p>
            <a:pPr>
              <a:defRPr/>
            </a:pPr>
            <a:fld id="{DF825BFE-4BE2-4143-8B50-892DBE7B44B0}" type="slidenum">
              <a:rPr lang="es-ES_tradnl"/>
              <a:pPr>
                <a:defRPr/>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AA8688A4-784A-4B15-A788-7DD3CCBAD858}" type="datetimeFigureOut">
              <a:rPr lang="es-ES_tradnl"/>
              <a:pPr>
                <a:defRPr/>
              </a:pPr>
              <a:t>31/08/2013</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6E53EE56-B808-4195-8A97-AC340493518B}" type="slidenum">
              <a:rPr lang="es-ES_tradnl"/>
              <a:pPr>
                <a:defRPr/>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lvl1pPr>
              <a:defRPr/>
            </a:lvl1pPr>
          </a:lstStyle>
          <a:p>
            <a:pPr>
              <a:defRPr/>
            </a:pPr>
            <a:fld id="{2C0CBED1-AF86-481C-B5B1-80254332040C}" type="datetimeFigureOut">
              <a:rPr lang="es-ES_tradnl"/>
              <a:pPr>
                <a:defRPr/>
              </a:pPr>
              <a:t>31/08/2013</a:t>
            </a:fld>
            <a:endParaRPr lang="es-ES_tradnl" dirty="0"/>
          </a:p>
        </p:txBody>
      </p:sp>
      <p:sp>
        <p:nvSpPr>
          <p:cNvPr id="5" name="4 Marcador de pie de página"/>
          <p:cNvSpPr>
            <a:spLocks noGrp="1"/>
          </p:cNvSpPr>
          <p:nvPr>
            <p:ph type="ftr" sz="quarter" idx="11"/>
          </p:nvPr>
        </p:nvSpPr>
        <p:spPr/>
        <p:txBody>
          <a:bodyPr/>
          <a:lstStyle>
            <a:lvl1pPr>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a:lvl1pPr>
          </a:lstStyle>
          <a:p>
            <a:pPr>
              <a:defRPr/>
            </a:pPr>
            <a:fld id="{373993DA-1B79-499D-8E3C-C8CC83F8ED90}" type="slidenum">
              <a:rPr lang="es-ES_tradnl"/>
              <a:pPr>
                <a:defRPr/>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fontAlgn="auto">
              <a:spcBef>
                <a:spcPts val="0"/>
              </a:spcBef>
              <a:spcAft>
                <a:spcPts val="0"/>
              </a:spcAft>
              <a:defRPr dirty="0"/>
            </a:lvl1pPr>
          </a:lstStyle>
          <a:p>
            <a:pPr>
              <a:defRPr/>
            </a:pPr>
            <a:endParaRPr lang="es-ES_tradnl"/>
          </a:p>
        </p:txBody>
      </p:sp>
      <p:sp>
        <p:nvSpPr>
          <p:cNvPr id="5" name="4 Marcador de pie de página"/>
          <p:cNvSpPr>
            <a:spLocks noGrp="1"/>
          </p:cNvSpPr>
          <p:nvPr>
            <p:ph type="ftr" sz="quarter" idx="11"/>
          </p:nvPr>
        </p:nvSpPr>
        <p:spPr/>
        <p:txBody>
          <a:bodyPr/>
          <a:lstStyle>
            <a:lvl1pPr fontAlgn="auto">
              <a:spcBef>
                <a:spcPts val="0"/>
              </a:spcBef>
              <a:spcAft>
                <a:spcPts val="0"/>
              </a:spcAft>
              <a:defRPr dirty="0"/>
            </a:lvl1pPr>
          </a:lstStyle>
          <a:p>
            <a:pPr>
              <a:defRPr/>
            </a:pPr>
            <a:endParaRPr lang="es-ES_tradnl"/>
          </a:p>
        </p:txBody>
      </p:sp>
      <p:sp>
        <p:nvSpPr>
          <p:cNvPr id="6" name="5 Marcador de número de diapositiva"/>
          <p:cNvSpPr>
            <a:spLocks noGrp="1"/>
          </p:cNvSpPr>
          <p:nvPr>
            <p:ph type="sldNum" sz="quarter" idx="12"/>
          </p:nvPr>
        </p:nvSpPr>
        <p:spPr/>
        <p:txBody>
          <a:bodyPr/>
          <a:lstStyle>
            <a:lvl1pPr fontAlgn="auto">
              <a:spcBef>
                <a:spcPts val="0"/>
              </a:spcBef>
              <a:spcAft>
                <a:spcPts val="0"/>
              </a:spcAft>
              <a:defRPr/>
            </a:lvl1pPr>
          </a:lstStyle>
          <a:p>
            <a:pPr>
              <a:defRPr/>
            </a:pPr>
            <a:fld id="{2102B1C2-C325-4C7A-8B6E-EE22FC0B9EB9}" type="slidenum">
              <a:rPr lang="es-ES_tradnl"/>
              <a:pPr>
                <a:defRPr/>
              </a:pPr>
              <a:t>‹Nº›</a:t>
            </a:fld>
            <a:endParaRPr lang="es-ES_tradn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ES_tradn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7AB3A9B-9163-47F4-90DD-F6CE84C73250}" type="datetimeFigureOut">
              <a:rPr lang="es-ES_tradnl"/>
              <a:pPr>
                <a:defRPr/>
              </a:pPr>
              <a:t>31/08/2013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151F2B8-7092-4501-AC8A-9A8103F5AF4C}" type="slidenum">
              <a:rPr lang="es-ES_tradnl"/>
              <a:pPr>
                <a:defRPr/>
              </a:pPr>
              <a:t>‹Nº›</a:t>
            </a:fld>
            <a:endParaRPr lang="es-ES_tradnl" dirty="0"/>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dirty="0" smtClean="0">
                <a:solidFill>
                  <a:srgbClr val="000000"/>
                </a:solidFill>
                <a:latin typeface="+mn-lt"/>
                <a:cs typeface="+mn-cs"/>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dirty="0" smtClean="0">
                <a:solidFill>
                  <a:srgbClr val="000000"/>
                </a:solidFill>
                <a:latin typeface="+mn-lt"/>
                <a:cs typeface="+mn-cs"/>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solidFill>
                  <a:srgbClr val="000000"/>
                </a:solidFill>
                <a:latin typeface="+mn-lt"/>
                <a:cs typeface="+mn-cs"/>
              </a:defRPr>
            </a:lvl1pPr>
          </a:lstStyle>
          <a:p>
            <a:pPr>
              <a:defRPr/>
            </a:pPr>
            <a:fld id="{25431D4E-C94E-4954-82F8-0C23AD08D856}" type="slidenum">
              <a:rPr lang="es-ES_tradnl"/>
              <a:pPr>
                <a:defRPr/>
              </a:pPr>
              <a:t>‹Nº›</a:t>
            </a:fld>
            <a:endParaRPr lang="es-ES_tradnl" dirty="0"/>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upload.wikimedia.org/wikipedia/commons/5/5a/Nicol%C3%A1s_II_-_Khreschatitsky.jpg" TargetMode="External"/><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hyperlink" Target="http://r70.cooltext.com/d.php?renderid=1164704628&amp;extension=png" TargetMode="External"/><Relationship Id="rId4" Type="http://schemas.openxmlformats.org/officeDocument/2006/relationships/image" Target="../media/image52.jpeg"/></Relationships>
</file>

<file path=ppt/slides/_rels/slide2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2.xml"/><Relationship Id="rId6" Type="http://schemas.openxmlformats.org/officeDocument/2006/relationships/image" Target="../media/image89.png"/><Relationship Id="rId5" Type="http://schemas.openxmlformats.org/officeDocument/2006/relationships/hyperlink" Target="http://r52.cooltext.com/d.php?renderid=1164990748&amp;extension=png" TargetMode="External"/><Relationship Id="rId4" Type="http://schemas.openxmlformats.org/officeDocument/2006/relationships/image" Target="../media/image88.png"/></Relationships>
</file>

<file path=ppt/slides/_rels/slide50.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2.xml"/><Relationship Id="rId6" Type="http://schemas.openxmlformats.org/officeDocument/2006/relationships/image" Target="../media/image98.png"/><Relationship Id="rId5" Type="http://schemas.openxmlformats.org/officeDocument/2006/relationships/image" Target="../media/image97.png"/><Relationship Id="rId4" Type="http://schemas.openxmlformats.org/officeDocument/2006/relationships/hyperlink" Target="http://r14.cooltext.com/d.php?renderid=1164681559&amp;extension=png"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11.png"/></Relationships>
</file>

<file path=ppt/slides/_rels/slide66.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14.jpeg"/><Relationship Id="rId5" Type="http://schemas.openxmlformats.org/officeDocument/2006/relationships/hyperlink" Target="//upload.wikimedia.org/wikipedia/commons/b/b1/Nicholas_II_of_Russia_painted_by_Earnest_Lipgart.jpg" TargetMode="External"/><Relationship Id="rId4" Type="http://schemas.openxmlformats.org/officeDocument/2006/relationships/image" Target="../media/image113.jpeg"/></Relationships>
</file>

<file path=ppt/slides/_rels/slide6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1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ctrTitle"/>
          </p:nvPr>
        </p:nvSpPr>
        <p:spPr/>
        <p:txBody>
          <a:bodyPr/>
          <a:lstStyle/>
          <a:p>
            <a:endParaRPr lang="es-ES_tradnl" smtClean="0"/>
          </a:p>
        </p:txBody>
      </p:sp>
      <p:sp>
        <p:nvSpPr>
          <p:cNvPr id="3" name="2 Subtítulo"/>
          <p:cNvSpPr>
            <a:spLocks noGrp="1"/>
          </p:cNvSpPr>
          <p:nvPr>
            <p:ph type="subTitle" idx="1"/>
          </p:nvPr>
        </p:nvSpPr>
        <p:spPr/>
        <p:txBody>
          <a:bodyPr rtlCol="0">
            <a:normAutofit/>
          </a:bodyPr>
          <a:lstStyle/>
          <a:p>
            <a:pPr fontAlgn="auto">
              <a:spcAft>
                <a:spcPts val="0"/>
              </a:spcAft>
              <a:buFont typeface="Arial" pitchFamily="34" charset="0"/>
              <a:buNone/>
              <a:defRPr/>
            </a:pPr>
            <a:endParaRPr lang="es-ES_tradnl" dirty="0"/>
          </a:p>
        </p:txBody>
      </p:sp>
      <p:pic>
        <p:nvPicPr>
          <p:cNvPr id="4100" name="Picture 2" descr="http://upload.wikimedia.org/wikipedia/commons/8/89/Neva-StPetersburg2.JPG"/>
          <p:cNvPicPr>
            <a:picLocks noChangeAspect="1" noChangeArrowheads="1"/>
          </p:cNvPicPr>
          <p:nvPr/>
        </p:nvPicPr>
        <p:blipFill>
          <a:blip r:embed="rId3" cstate="print"/>
          <a:srcRect/>
          <a:stretch>
            <a:fillRect/>
          </a:stretch>
        </p:blipFill>
        <p:spPr bwMode="auto">
          <a:xfrm>
            <a:off x="0" y="0"/>
            <a:ext cx="9172575" cy="6875463"/>
          </a:xfrm>
          <a:prstGeom prst="rect">
            <a:avLst/>
          </a:prstGeom>
          <a:noFill/>
          <a:ln w="9525">
            <a:noFill/>
            <a:miter lim="800000"/>
            <a:headEnd/>
            <a:tailEnd/>
          </a:ln>
        </p:spPr>
      </p:pic>
      <p:sp>
        <p:nvSpPr>
          <p:cNvPr id="5" name="4 Rectángulo"/>
          <p:cNvSpPr/>
          <p:nvPr/>
        </p:nvSpPr>
        <p:spPr>
          <a:xfrm>
            <a:off x="4203700" y="357188"/>
            <a:ext cx="185738" cy="923925"/>
          </a:xfrm>
          <a:prstGeom prst="rect">
            <a:avLst/>
          </a:prstGeom>
          <a:noFill/>
        </p:spPr>
        <p:txBody>
          <a:bodyPr wrap="none">
            <a:spAutoFit/>
          </a:bodyPr>
          <a:lstStyle/>
          <a:p>
            <a:pPr algn="ctr" fontAlgn="auto">
              <a:spcBef>
                <a:spcPts val="0"/>
              </a:spcBef>
              <a:spcAft>
                <a:spcPts val="0"/>
              </a:spcAft>
              <a:defRPr/>
            </a:pPr>
            <a:endParaRPr lang="es-ES" sz="5400" b="1" dirty="0">
              <a:ln w="18000">
                <a:solidFill>
                  <a:schemeClr val="accent2">
                    <a:satMod val="140000"/>
                  </a:schemeClr>
                </a:solidFill>
                <a:prstDash val="solid"/>
                <a:miter lim="800000"/>
              </a:ln>
              <a:solidFill>
                <a:srgbClr val="002060"/>
              </a:solidFill>
              <a:effectLst>
                <a:outerShdw blurRad="25500" dist="23000" dir="7020000" algn="tl">
                  <a:srgbClr val="000000">
                    <a:alpha val="50000"/>
                  </a:srgbClr>
                </a:outerShdw>
              </a:effectLst>
              <a:latin typeface="Felix Titling" pitchFamily="82" charset="0"/>
              <a:ea typeface="Adobe Song Std L" pitchFamily="18" charset="-128"/>
              <a:cs typeface="+mn-cs"/>
            </a:endParaRPr>
          </a:p>
        </p:txBody>
      </p:sp>
      <p:pic>
        <p:nvPicPr>
          <p:cNvPr id="75780" name="Picture 4" descr="http://es.bloggif.com/tmp/76bee4ff0065c329d5198cc2bf69e1ea/text.gif?1377455694"/>
          <p:cNvPicPr>
            <a:picLocks noChangeAspect="1" noChangeArrowheads="1" noCrop="1"/>
          </p:cNvPicPr>
          <p:nvPr/>
        </p:nvPicPr>
        <p:blipFill>
          <a:blip r:embed="rId4" cstate="print"/>
          <a:srcRect/>
          <a:stretch>
            <a:fillRect/>
          </a:stretch>
        </p:blipFill>
        <p:spPr bwMode="auto">
          <a:xfrm>
            <a:off x="1285875" y="4500563"/>
            <a:ext cx="5305425" cy="1752600"/>
          </a:xfrm>
          <a:prstGeom prst="rect">
            <a:avLst/>
          </a:prstGeom>
          <a:noFill/>
          <a:ln w="9525">
            <a:noFill/>
            <a:miter lim="800000"/>
            <a:headEnd/>
            <a:tailEnd/>
          </a:ln>
        </p:spPr>
      </p:pic>
      <p:sp>
        <p:nvSpPr>
          <p:cNvPr id="7" name="6 Rectángulo"/>
          <p:cNvSpPr/>
          <p:nvPr/>
        </p:nvSpPr>
        <p:spPr>
          <a:xfrm>
            <a:off x="357188" y="6357938"/>
            <a:ext cx="1730375" cy="369887"/>
          </a:xfrm>
          <a:prstGeom prst="rect">
            <a:avLst/>
          </a:prstGeom>
        </p:spPr>
        <p:txBody>
          <a:bodyPr wrap="none">
            <a:spAutoFit/>
          </a:bodyPr>
          <a:lstStyle/>
          <a:p>
            <a:pPr algn="ctr" fontAlgn="auto">
              <a:spcBef>
                <a:spcPts val="0"/>
              </a:spcBef>
              <a:spcAft>
                <a:spcPts val="0"/>
              </a:spcAft>
              <a:defRPr/>
            </a:pPr>
            <a:r>
              <a:rPr lang="es-ES"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8000">
    <p:fade/>
    <p:sndAc>
      <p:stSnd>
        <p:snd r:embed="rId2" name="rebajad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Scale>
                                      <p:cBhvr>
                                        <p:cTn id="7" dur="5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5"/>
                                        </p:tgtEl>
                                        <p:attrNameLst>
                                          <p:attrName>ppt_x</p:attrName>
                                          <p:attrName>ppt_y</p:attrName>
                                        </p:attrNameLst>
                                      </p:cBhvr>
                                    </p:animMotion>
                                    <p:animEffect transition="in" filter="fade">
                                      <p:cBhvr>
                                        <p:cTn id="9" dur="5000"/>
                                        <p:tgtEl>
                                          <p:spTgt spid="5"/>
                                        </p:tgtEl>
                                      </p:cBhvr>
                                    </p:animEffect>
                                  </p:childTnLst>
                                </p:cTn>
                              </p:par>
                              <p:par>
                                <p:cTn id="10" presetID="52" presetClass="entr" presetSubtype="0" fill="hold" nodeType="withEffect">
                                  <p:stCondLst>
                                    <p:cond delay="0"/>
                                  </p:stCondLst>
                                  <p:childTnLst>
                                    <p:set>
                                      <p:cBhvr>
                                        <p:cTn id="11" dur="1" fill="hold">
                                          <p:stCondLst>
                                            <p:cond delay="0"/>
                                          </p:stCondLst>
                                        </p:cTn>
                                        <p:tgtEl>
                                          <p:spTgt spid="75780"/>
                                        </p:tgtEl>
                                        <p:attrNameLst>
                                          <p:attrName>style.visibility</p:attrName>
                                        </p:attrNameLst>
                                      </p:cBhvr>
                                      <p:to>
                                        <p:strVal val="visible"/>
                                      </p:to>
                                    </p:set>
                                    <p:animScale>
                                      <p:cBhvr>
                                        <p:cTn id="12" dur="3000" decel="50000" fill="hold">
                                          <p:stCondLst>
                                            <p:cond delay="0"/>
                                          </p:stCondLst>
                                        </p:cTn>
                                        <p:tgtEl>
                                          <p:spTgt spid="7578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3000" decel="50000" fill="hold">
                                          <p:stCondLst>
                                            <p:cond delay="0"/>
                                          </p:stCondLst>
                                        </p:cTn>
                                        <p:tgtEl>
                                          <p:spTgt spid="75780"/>
                                        </p:tgtEl>
                                        <p:attrNameLst>
                                          <p:attrName>ppt_x</p:attrName>
                                          <p:attrName>ppt_y</p:attrName>
                                        </p:attrNameLst>
                                      </p:cBhvr>
                                    </p:animMotion>
                                    <p:animEffect transition="in" filter="fade">
                                      <p:cBhvr>
                                        <p:cTn id="14" dur="3000"/>
                                        <p:tgtEl>
                                          <p:spTgt spid="757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5"/>
          </a:lnRef>
          <a:fillRef idx="2">
            <a:schemeClr val="accent5"/>
          </a:fillRef>
          <a:effectRef idx="1">
            <a:schemeClr val="accent5"/>
          </a:effectRef>
          <a:fontRef idx="minor">
            <a:schemeClr val="dk1"/>
          </a:fontRef>
        </p:style>
        <p:txBody>
          <a:bodyPr rtlCol="0">
            <a:normAutofit/>
          </a:bodyPr>
          <a:lstStyle/>
          <a:p>
            <a:pPr fontAlgn="auto">
              <a:spcAft>
                <a:spcPts val="0"/>
              </a:spcAft>
              <a:defRPr/>
            </a:pPr>
            <a:endParaRPr lang="es-ES_tradnl" dirty="0"/>
          </a:p>
        </p:txBody>
      </p:sp>
      <p:sp>
        <p:nvSpPr>
          <p:cNvPr id="5123" name="2 Marcador de contenido"/>
          <p:cNvSpPr>
            <a:spLocks noGrp="1"/>
          </p:cNvSpPr>
          <p:nvPr>
            <p:ph idx="1"/>
          </p:nvPr>
        </p:nvSpPr>
        <p:spPr/>
        <p:txBody>
          <a:bodyPr/>
          <a:lstStyle/>
          <a:p>
            <a:endParaRPr lang="es-ES_tradnl" smtClean="0"/>
          </a:p>
        </p:txBody>
      </p:sp>
      <p:pic>
        <p:nvPicPr>
          <p:cNvPr id="7171" name="Picture 3" descr="C:\Users\abuelitos\Desktop\Fortaleza-San-Petersburgo[1].jpg"/>
          <p:cNvPicPr>
            <a:picLocks noChangeAspect="1" noChangeArrowheads="1"/>
          </p:cNvPicPr>
          <p:nvPr/>
        </p:nvPicPr>
        <p:blipFill>
          <a:blip r:embed="rId2" cstate="print"/>
          <a:srcRect/>
          <a:stretch>
            <a:fillRect/>
          </a:stretch>
        </p:blipFill>
        <p:spPr bwMode="auto">
          <a:xfrm>
            <a:off x="576687" y="0"/>
            <a:ext cx="8567313" cy="5364000"/>
          </a:xfrm>
          <a:prstGeom prst="rect">
            <a:avLst/>
          </a:prstGeom>
          <a:noFill/>
          <a:effectLst>
            <a:softEdge rad="635000"/>
          </a:effectLst>
        </p:spPr>
      </p:pic>
      <p:pic>
        <p:nvPicPr>
          <p:cNvPr id="5" name="Picture 3" descr="C:\Users\abuelitos\Desktop\Fortaleza-San-Petersburgo[1].jpg"/>
          <p:cNvPicPr>
            <a:picLocks noChangeAspect="1" noChangeArrowheads="1"/>
          </p:cNvPicPr>
          <p:nvPr/>
        </p:nvPicPr>
        <p:blipFill>
          <a:blip r:embed="rId2" cstate="print"/>
          <a:srcRect/>
          <a:stretch>
            <a:fillRect/>
          </a:stretch>
        </p:blipFill>
        <p:spPr bwMode="auto">
          <a:xfrm>
            <a:off x="576687" y="0"/>
            <a:ext cx="8567313" cy="5364000"/>
          </a:xfrm>
          <a:prstGeom prst="rect">
            <a:avLst/>
          </a:prstGeom>
          <a:noFill/>
          <a:effectLst>
            <a:softEdge rad="635000"/>
          </a:effectLst>
        </p:spPr>
      </p:pic>
      <p:sp>
        <p:nvSpPr>
          <p:cNvPr id="5126" name="5 Rectángulo"/>
          <p:cNvSpPr>
            <a:spLocks noChangeArrowheads="1"/>
          </p:cNvSpPr>
          <p:nvPr/>
        </p:nvSpPr>
        <p:spPr bwMode="auto">
          <a:xfrm>
            <a:off x="500063" y="0"/>
            <a:ext cx="8001000" cy="830263"/>
          </a:xfrm>
          <a:prstGeom prst="rect">
            <a:avLst/>
          </a:prstGeom>
          <a:noFill/>
          <a:ln w="9525">
            <a:noFill/>
            <a:miter lim="800000"/>
            <a:headEnd/>
            <a:tailEnd/>
          </a:ln>
        </p:spPr>
        <p:txBody>
          <a:bodyPr>
            <a:spAutoFit/>
          </a:bodyPr>
          <a:lstStyle/>
          <a:p>
            <a:r>
              <a:rPr lang="es-ES_tradnl" sz="2400">
                <a:solidFill>
                  <a:srgbClr val="FF0000"/>
                </a:solidFill>
                <a:latin typeface="Calibri" pitchFamily="34" charset="0"/>
              </a:rPr>
              <a:t/>
            </a:r>
            <a:br>
              <a:rPr lang="es-ES_tradnl" sz="2400">
                <a:solidFill>
                  <a:srgbClr val="FF0000"/>
                </a:solidFill>
                <a:latin typeface="Calibri" pitchFamily="34" charset="0"/>
              </a:rPr>
            </a:br>
            <a:endParaRPr lang="es-ES_tradnl" sz="2400">
              <a:solidFill>
                <a:srgbClr val="FF0000"/>
              </a:solidFill>
              <a:latin typeface="Calibri" pitchFamily="34" charset="0"/>
            </a:endParaRPr>
          </a:p>
        </p:txBody>
      </p:sp>
      <p:sp>
        <p:nvSpPr>
          <p:cNvPr id="5127" name="Rectangle 1"/>
          <p:cNvSpPr>
            <a:spLocks noChangeArrowheads="1"/>
          </p:cNvSpPr>
          <p:nvPr/>
        </p:nvSpPr>
        <p:spPr bwMode="auto">
          <a:xfrm>
            <a:off x="2357438" y="5954713"/>
            <a:ext cx="184150" cy="461962"/>
          </a:xfrm>
          <a:prstGeom prst="rect">
            <a:avLst/>
          </a:prstGeom>
          <a:noFill/>
          <a:ln w="9525">
            <a:noFill/>
            <a:miter lim="800000"/>
            <a:headEnd/>
            <a:tailEnd/>
          </a:ln>
        </p:spPr>
        <p:txBody>
          <a:bodyPr wrap="none" anchor="ctr">
            <a:spAutoFit/>
          </a:bodyPr>
          <a:lstStyle/>
          <a:p>
            <a:endParaRPr lang="es-ES_tradnl" sz="2400"/>
          </a:p>
        </p:txBody>
      </p:sp>
      <p:sp>
        <p:nvSpPr>
          <p:cNvPr id="5128" name="Rectangle 1"/>
          <p:cNvSpPr>
            <a:spLocks noChangeArrowheads="1"/>
          </p:cNvSpPr>
          <p:nvPr/>
        </p:nvSpPr>
        <p:spPr bwMode="auto">
          <a:xfrm>
            <a:off x="500063" y="423863"/>
            <a:ext cx="184150" cy="369887"/>
          </a:xfrm>
          <a:prstGeom prst="rect">
            <a:avLst/>
          </a:prstGeom>
          <a:noFill/>
          <a:ln w="9525">
            <a:noFill/>
            <a:miter lim="800000"/>
            <a:headEnd/>
            <a:tailEnd/>
          </a:ln>
        </p:spPr>
        <p:txBody>
          <a:bodyPr wrap="none" anchor="ctr">
            <a:spAutoFit/>
          </a:bodyPr>
          <a:lstStyle/>
          <a:p>
            <a:endParaRPr lang="es-ES_tradnl">
              <a:latin typeface="Felix Titling" pitchFamily="82" charset="0"/>
            </a:endParaRPr>
          </a:p>
        </p:txBody>
      </p:sp>
      <p:pic>
        <p:nvPicPr>
          <p:cNvPr id="5129" name="Picture 10" descr="http://r53.cooltext.com/rendered/cooltext1163565514.png"/>
          <p:cNvPicPr>
            <a:picLocks noChangeAspect="1" noChangeArrowheads="1"/>
          </p:cNvPicPr>
          <p:nvPr/>
        </p:nvPicPr>
        <p:blipFill>
          <a:blip r:embed="rId3" cstate="print"/>
          <a:srcRect/>
          <a:stretch>
            <a:fillRect/>
          </a:stretch>
        </p:blipFill>
        <p:spPr bwMode="auto">
          <a:xfrm>
            <a:off x="1643063" y="5357813"/>
            <a:ext cx="6234112" cy="468312"/>
          </a:xfrm>
          <a:prstGeom prst="rect">
            <a:avLst/>
          </a:prstGeom>
          <a:noFill/>
          <a:ln w="9525">
            <a:noFill/>
            <a:miter lim="800000"/>
            <a:headEnd/>
            <a:tailEnd/>
          </a:ln>
        </p:spPr>
      </p:pic>
      <p:pic>
        <p:nvPicPr>
          <p:cNvPr id="5130" name="Picture 12" descr="http://r63.cooltext.com/rendered/cooltext1163566549.png"/>
          <p:cNvPicPr>
            <a:picLocks noChangeAspect="1" noChangeArrowheads="1"/>
          </p:cNvPicPr>
          <p:nvPr/>
        </p:nvPicPr>
        <p:blipFill>
          <a:blip r:embed="rId4" cstate="print"/>
          <a:srcRect/>
          <a:stretch>
            <a:fillRect/>
          </a:stretch>
        </p:blipFill>
        <p:spPr bwMode="auto">
          <a:xfrm>
            <a:off x="2214563" y="5786438"/>
            <a:ext cx="5616575" cy="468312"/>
          </a:xfrm>
          <a:prstGeom prst="rect">
            <a:avLst/>
          </a:prstGeom>
          <a:noFill/>
          <a:ln w="9525">
            <a:noFill/>
            <a:miter lim="800000"/>
            <a:headEnd/>
            <a:tailEnd/>
          </a:ln>
        </p:spPr>
      </p:pic>
      <p:sp>
        <p:nvSpPr>
          <p:cNvPr id="11" name="10 Rectángulo"/>
          <p:cNvSpPr/>
          <p:nvPr/>
        </p:nvSpPr>
        <p:spPr>
          <a:xfrm>
            <a:off x="214595" y="6286520"/>
            <a:ext cx="1729961" cy="369332"/>
          </a:xfrm>
          <a:prstGeom prst="rect">
            <a:avLst/>
          </a:prstGeom>
          <a:noFill/>
        </p:spPr>
        <p:txBody>
          <a:bodyPr wrap="none">
            <a:spAutoFit/>
            <a:scene3d>
              <a:camera prst="orthographicFront"/>
              <a:lightRig rig="soft" dir="t">
                <a:rot lat="0" lon="0" rev="10800000"/>
              </a:lightRig>
            </a:scene3d>
            <a:sp3d>
              <a:bevelT w="27940" h="12700"/>
              <a:contourClr>
                <a:srgbClr val="DDDDDD"/>
              </a:contourClr>
            </a:sp3d>
          </a:bodyPr>
          <a:lstStyle/>
          <a:p>
            <a:pPr algn="ctr" fontAlgn="auto">
              <a:spcBef>
                <a:spcPts val="0"/>
              </a:spcBef>
              <a:spcAft>
                <a:spcPts val="0"/>
              </a:spcAft>
              <a:defRPr/>
            </a:pPr>
            <a:r>
              <a:rPr lang="es-ES"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5"/>
                                        </p:tgtEl>
                                        <p:attrNameLst>
                                          <p:attrName>ppt_x</p:attrName>
                                          <p:attrName>ppt_y</p:attrName>
                                        </p:attrNameLst>
                                      </p:cBhvr>
                                    </p:animMotion>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0">
            <a:scrgbClr r="0" g="0" b="0"/>
          </a:lnRef>
          <a:fillRef idx="1001">
            <a:schemeClr val="dk2"/>
          </a:fillRef>
          <a:effectRef idx="0">
            <a:scrgbClr r="0" g="0" b="0"/>
          </a:effectRef>
          <a:fontRef idx="major"/>
        </p:style>
        <p:txBody>
          <a:bodyPr rtlCol="0">
            <a:normAutofit/>
          </a:bodyPr>
          <a:lstStyle/>
          <a:p>
            <a:pPr fontAlgn="auto">
              <a:spcAft>
                <a:spcPts val="0"/>
              </a:spcAft>
              <a:defRPr/>
            </a:pPr>
            <a:endParaRPr lang="es-ES_tradnl" dirty="0"/>
          </a:p>
        </p:txBody>
      </p:sp>
      <p:sp>
        <p:nvSpPr>
          <p:cNvPr id="6147" name="2 Marcador de contenido"/>
          <p:cNvSpPr>
            <a:spLocks noGrp="1"/>
          </p:cNvSpPr>
          <p:nvPr>
            <p:ph idx="1"/>
          </p:nvPr>
        </p:nvSpPr>
        <p:spPr>
          <a:xfrm>
            <a:off x="785813" y="1600200"/>
            <a:ext cx="7900987" cy="4525963"/>
          </a:xfrm>
        </p:spPr>
        <p:txBody>
          <a:bodyPr/>
          <a:lstStyle/>
          <a:p>
            <a:endParaRPr lang="es-ES_tradnl" smtClean="0"/>
          </a:p>
        </p:txBody>
      </p:sp>
      <p:pic>
        <p:nvPicPr>
          <p:cNvPr id="76802" name="Picture 2" descr="http://www.guiaspb.com/imag_buenas/SanPedro1.jpg"/>
          <p:cNvPicPr>
            <a:picLocks noChangeAspect="1" noChangeArrowheads="1"/>
          </p:cNvPicPr>
          <p:nvPr/>
        </p:nvPicPr>
        <p:blipFill>
          <a:blip r:embed="rId2" cstate="print"/>
          <a:srcRect/>
          <a:stretch>
            <a:fillRect/>
          </a:stretch>
        </p:blipFill>
        <p:spPr bwMode="auto">
          <a:xfrm>
            <a:off x="642910" y="571480"/>
            <a:ext cx="7791450" cy="5505450"/>
          </a:xfrm>
          <a:prstGeom prst="rect">
            <a:avLst/>
          </a:prstGeom>
          <a:noFill/>
          <a:effectLst>
            <a:softEdge rad="317500"/>
          </a:effectLst>
        </p:spPr>
      </p:pic>
      <p:sp>
        <p:nvSpPr>
          <p:cNvPr id="5" name="4 Rectángulo"/>
          <p:cNvSpPr/>
          <p:nvPr/>
        </p:nvSpPr>
        <p:spPr>
          <a:xfrm>
            <a:off x="500063" y="6215063"/>
            <a:ext cx="1443037"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8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rtlCol="0">
            <a:normAutofit/>
          </a:bodyPr>
          <a:lstStyle/>
          <a:p>
            <a:pPr fontAlgn="auto">
              <a:spcAft>
                <a:spcPts val="0"/>
              </a:spcAft>
              <a:defRPr/>
            </a:pPr>
            <a:endParaRPr lang="es-ES_tradnl" dirty="0"/>
          </a:p>
        </p:txBody>
      </p:sp>
      <p:sp>
        <p:nvSpPr>
          <p:cNvPr id="7171" name="2 Marcador de contenido"/>
          <p:cNvSpPr>
            <a:spLocks noGrp="1"/>
          </p:cNvSpPr>
          <p:nvPr>
            <p:ph idx="1"/>
          </p:nvPr>
        </p:nvSpPr>
        <p:spPr/>
        <p:txBody>
          <a:bodyPr/>
          <a:lstStyle/>
          <a:p>
            <a:endParaRPr lang="es-ES_tradnl" smtClean="0"/>
          </a:p>
        </p:txBody>
      </p:sp>
      <p:pic>
        <p:nvPicPr>
          <p:cNvPr id="77826" name="Picture 2" descr="http://cache.marriott.com/propertyimages/l/ledgr/phototour/ledgr_phototour28.jpg?Log=1"/>
          <p:cNvPicPr>
            <a:picLocks noChangeAspect="1" noChangeArrowheads="1"/>
          </p:cNvPicPr>
          <p:nvPr/>
        </p:nvPicPr>
        <p:blipFill>
          <a:blip r:embed="rId2" cstate="print"/>
          <a:srcRect/>
          <a:stretch>
            <a:fillRect/>
          </a:stretch>
        </p:blipFill>
        <p:spPr bwMode="auto">
          <a:xfrm>
            <a:off x="428596" y="642918"/>
            <a:ext cx="8358303" cy="5796000"/>
          </a:xfrm>
          <a:prstGeom prst="rect">
            <a:avLst/>
          </a:prstGeom>
          <a:noFill/>
          <a:effectLst>
            <a:softEdge rad="635000"/>
          </a:effectLst>
        </p:spPr>
      </p:pic>
      <p:pic>
        <p:nvPicPr>
          <p:cNvPr id="71682" name="Picture 2" descr="http://www.icsanpetersburgo.com/tourism/img/m26.jpg"/>
          <p:cNvPicPr>
            <a:picLocks noChangeAspect="1" noChangeArrowheads="1"/>
          </p:cNvPicPr>
          <p:nvPr/>
        </p:nvPicPr>
        <p:blipFill>
          <a:blip r:embed="rId3" cstate="print"/>
          <a:srcRect/>
          <a:stretch>
            <a:fillRect/>
          </a:stretch>
        </p:blipFill>
        <p:spPr bwMode="auto">
          <a:xfrm>
            <a:off x="-285784" y="4214818"/>
            <a:ext cx="2517696" cy="3348000"/>
          </a:xfrm>
          <a:prstGeom prst="roundRect">
            <a:avLst/>
          </a:prstGeom>
          <a:noFill/>
          <a:effectLst>
            <a:softEdge rad="317500"/>
          </a:effectLst>
        </p:spPr>
      </p:pic>
      <p:sp>
        <p:nvSpPr>
          <p:cNvPr id="7174" name="5 Rectángulo"/>
          <p:cNvSpPr>
            <a:spLocks noChangeArrowheads="1"/>
          </p:cNvSpPr>
          <p:nvPr/>
        </p:nvSpPr>
        <p:spPr bwMode="auto">
          <a:xfrm>
            <a:off x="1928813" y="6143625"/>
            <a:ext cx="184150" cy="369888"/>
          </a:xfrm>
          <a:prstGeom prst="rect">
            <a:avLst/>
          </a:prstGeom>
          <a:noFill/>
          <a:ln w="9525">
            <a:noFill/>
            <a:miter lim="800000"/>
            <a:headEnd/>
            <a:tailEnd/>
          </a:ln>
        </p:spPr>
        <p:txBody>
          <a:bodyPr wrap="none">
            <a:spAutoFit/>
          </a:bodyPr>
          <a:lstStyle/>
          <a:p>
            <a:endParaRPr lang="es-ES_tradnl">
              <a:latin typeface="Calibri" pitchFamily="34" charset="0"/>
            </a:endParaRPr>
          </a:p>
        </p:txBody>
      </p:sp>
      <p:pic>
        <p:nvPicPr>
          <p:cNvPr id="7175" name="Picture 4" descr="Rendered Image"/>
          <p:cNvPicPr>
            <a:picLocks noChangeAspect="1" noChangeArrowheads="1"/>
          </p:cNvPicPr>
          <p:nvPr/>
        </p:nvPicPr>
        <p:blipFill>
          <a:blip r:embed="rId4" cstate="print"/>
          <a:srcRect/>
          <a:stretch>
            <a:fillRect/>
          </a:stretch>
        </p:blipFill>
        <p:spPr bwMode="auto">
          <a:xfrm>
            <a:off x="2143125" y="6072188"/>
            <a:ext cx="5562600" cy="504825"/>
          </a:xfrm>
          <a:prstGeom prst="rect">
            <a:avLst/>
          </a:prstGeom>
          <a:noFill/>
          <a:ln w="9525">
            <a:noFill/>
            <a:miter lim="800000"/>
            <a:headEnd/>
            <a:tailEnd/>
          </a:ln>
        </p:spPr>
      </p:pic>
      <p:sp>
        <p:nvSpPr>
          <p:cNvPr id="8" name="7 Rectángulo"/>
          <p:cNvSpPr/>
          <p:nvPr/>
        </p:nvSpPr>
        <p:spPr>
          <a:xfrm>
            <a:off x="357188" y="214313"/>
            <a:ext cx="1443037"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7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_tradnl" smtClean="0"/>
          </a:p>
        </p:txBody>
      </p:sp>
      <p:sp>
        <p:nvSpPr>
          <p:cNvPr id="8195" name="2 Marcador de contenido"/>
          <p:cNvSpPr>
            <a:spLocks noGrp="1"/>
          </p:cNvSpPr>
          <p:nvPr>
            <p:ph idx="1"/>
          </p:nvPr>
        </p:nvSpPr>
        <p:spPr/>
        <p:txBody>
          <a:bodyPr/>
          <a:lstStyle/>
          <a:p>
            <a:endParaRPr lang="es-ES_tradnl" smtClean="0"/>
          </a:p>
        </p:txBody>
      </p:sp>
      <p:pic>
        <p:nvPicPr>
          <p:cNvPr id="8196" name="Picture 4" descr="C:\Users\abuelitos\Desktop\Perg.0.jpg"/>
          <p:cNvPicPr>
            <a:picLocks noChangeAspect="1" noChangeArrowheads="1"/>
          </p:cNvPicPr>
          <p:nvPr/>
        </p:nvPicPr>
        <p:blipFill>
          <a:blip r:embed="rId2" cstate="print"/>
          <a:srcRect/>
          <a:stretch>
            <a:fillRect/>
          </a:stretch>
        </p:blipFill>
        <p:spPr bwMode="auto">
          <a:xfrm>
            <a:off x="0" y="0"/>
            <a:ext cx="9240838" cy="6875463"/>
          </a:xfrm>
          <a:prstGeom prst="rect">
            <a:avLst/>
          </a:prstGeom>
          <a:noFill/>
          <a:ln w="9525">
            <a:noFill/>
            <a:miter lim="800000"/>
            <a:headEnd/>
            <a:tailEnd/>
          </a:ln>
        </p:spPr>
      </p:pic>
      <p:sp>
        <p:nvSpPr>
          <p:cNvPr id="8197" name="7 Rectángulo"/>
          <p:cNvSpPr>
            <a:spLocks noChangeArrowheads="1"/>
          </p:cNvSpPr>
          <p:nvPr/>
        </p:nvSpPr>
        <p:spPr bwMode="auto">
          <a:xfrm>
            <a:off x="357188" y="857250"/>
            <a:ext cx="4071937" cy="4770438"/>
          </a:xfrm>
          <a:prstGeom prst="rect">
            <a:avLst/>
          </a:prstGeom>
          <a:noFill/>
          <a:ln w="9525">
            <a:noFill/>
            <a:miter lim="800000"/>
            <a:headEnd/>
            <a:tailEnd/>
          </a:ln>
        </p:spPr>
        <p:txBody>
          <a:bodyPr>
            <a:spAutoFit/>
          </a:bodyPr>
          <a:lstStyle/>
          <a:p>
            <a:endParaRPr lang="es-ES_tradnl" sz="2400">
              <a:latin typeface="Felix Titling" pitchFamily="82" charset="0"/>
            </a:endParaRPr>
          </a:p>
          <a:p>
            <a:r>
              <a:rPr lang="es-ES_tradnl" sz="2000">
                <a:latin typeface="Felix Titling" pitchFamily="82" charset="0"/>
              </a:rPr>
              <a:t>La Fortaleza de Pedro y Pablo fue construida por  orden de Pedro el Grande como defensa ante los ataques de la tropa sueca que dominaba el mar Báltico. Esta fortaleza está ubicada en el centro del casco antiguo sobre una isla pantanosa en el río Neva que se llama la isla de la Liebre. Es el centro histórico de la ciudad.</a:t>
            </a:r>
          </a:p>
        </p:txBody>
      </p:sp>
      <p:sp>
        <p:nvSpPr>
          <p:cNvPr id="8198" name="8 Rectángulo"/>
          <p:cNvSpPr>
            <a:spLocks noChangeArrowheads="1"/>
          </p:cNvSpPr>
          <p:nvPr/>
        </p:nvSpPr>
        <p:spPr bwMode="auto">
          <a:xfrm>
            <a:off x="5072063" y="928688"/>
            <a:ext cx="3643312" cy="4708525"/>
          </a:xfrm>
          <a:prstGeom prst="rect">
            <a:avLst/>
          </a:prstGeom>
          <a:noFill/>
          <a:ln w="9525">
            <a:noFill/>
            <a:miter lim="800000"/>
            <a:headEnd/>
            <a:tailEnd/>
          </a:ln>
        </p:spPr>
        <p:txBody>
          <a:bodyPr>
            <a:spAutoFit/>
          </a:bodyPr>
          <a:lstStyle/>
          <a:p>
            <a:r>
              <a:rPr lang="es-ES_tradnl" sz="2000">
                <a:latin typeface="Felix Titling" pitchFamily="82" charset="0"/>
              </a:rPr>
              <a:t>En  la gran explanada situada en el centro de la Fortaleza se ubica la Catedral de los Santos Pedro y Pablo . Fue utilizada como prisión para los prisioneros políticos, y más tarde sobre los años 1712 a 1733 se construye la catedral, con una torre campanario de aproximadamente unos 125 metros de altura rematado por un angel</a:t>
            </a:r>
          </a:p>
        </p:txBody>
      </p:sp>
      <p:sp>
        <p:nvSpPr>
          <p:cNvPr id="7" name="6 Rectángulo"/>
          <p:cNvSpPr/>
          <p:nvPr/>
        </p:nvSpPr>
        <p:spPr>
          <a:xfrm>
            <a:off x="571500" y="6143625"/>
            <a:ext cx="1443038"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34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endParaRPr lang="es-ES_tradnl" smtClean="0"/>
          </a:p>
        </p:txBody>
      </p:sp>
      <p:sp>
        <p:nvSpPr>
          <p:cNvPr id="9219" name="2 Marcador de contenido"/>
          <p:cNvSpPr>
            <a:spLocks noGrp="1"/>
          </p:cNvSpPr>
          <p:nvPr>
            <p:ph idx="1"/>
          </p:nvPr>
        </p:nvSpPr>
        <p:spPr/>
        <p:txBody>
          <a:bodyPr/>
          <a:lstStyle/>
          <a:p>
            <a:endParaRPr lang="es-ES_tradnl" smtClean="0"/>
          </a:p>
        </p:txBody>
      </p:sp>
      <p:pic>
        <p:nvPicPr>
          <p:cNvPr id="9220" name="Picture 2" descr="C:\Users\abuelitos\Desktop\REBAJAR\4.jpg"/>
          <p:cNvPicPr>
            <a:picLocks noChangeAspect="1" noChangeArrowheads="1"/>
          </p:cNvPicPr>
          <p:nvPr/>
        </p:nvPicPr>
        <p:blipFill>
          <a:blip r:embed="rId2" cstate="print"/>
          <a:srcRect/>
          <a:stretch>
            <a:fillRect/>
          </a:stretch>
        </p:blipFill>
        <p:spPr bwMode="auto">
          <a:xfrm rot="239855">
            <a:off x="-254000" y="-309563"/>
            <a:ext cx="9829800" cy="7488238"/>
          </a:xfrm>
          <a:prstGeom prst="rect">
            <a:avLst/>
          </a:prstGeom>
          <a:noFill/>
          <a:ln w="9525">
            <a:noFill/>
            <a:miter lim="800000"/>
            <a:headEnd/>
            <a:tailEnd/>
          </a:ln>
        </p:spPr>
      </p:pic>
      <p:sp>
        <p:nvSpPr>
          <p:cNvPr id="5" name="4 Rectángulo"/>
          <p:cNvSpPr/>
          <p:nvPr/>
        </p:nvSpPr>
        <p:spPr>
          <a:xfrm>
            <a:off x="1035050" y="2143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endParaRPr lang="es-ES_tradnl" smtClean="0"/>
          </a:p>
        </p:txBody>
      </p:sp>
      <p:sp>
        <p:nvSpPr>
          <p:cNvPr id="10243" name="2 Marcador de contenido"/>
          <p:cNvSpPr>
            <a:spLocks noGrp="1"/>
          </p:cNvSpPr>
          <p:nvPr>
            <p:ph idx="1"/>
          </p:nvPr>
        </p:nvSpPr>
        <p:spPr/>
        <p:txBody>
          <a:bodyPr/>
          <a:lstStyle/>
          <a:p>
            <a:endParaRPr lang="es-ES_tradnl" smtClean="0"/>
          </a:p>
        </p:txBody>
      </p:sp>
      <p:pic>
        <p:nvPicPr>
          <p:cNvPr id="7170" name="Picture 2" descr="C:\Users\abuelitos\Desktop\REBAJAR\Viaje a Rusia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749300" y="357188"/>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17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endParaRPr lang="es-ES_tradnl" smtClean="0"/>
          </a:p>
        </p:txBody>
      </p:sp>
      <p:sp>
        <p:nvSpPr>
          <p:cNvPr id="11267" name="2 Marcador de contenido"/>
          <p:cNvSpPr>
            <a:spLocks noGrp="1"/>
          </p:cNvSpPr>
          <p:nvPr>
            <p:ph idx="1"/>
          </p:nvPr>
        </p:nvSpPr>
        <p:spPr/>
        <p:txBody>
          <a:bodyPr/>
          <a:lstStyle/>
          <a:p>
            <a:endParaRPr lang="es-ES_tradnl" smtClean="0"/>
          </a:p>
        </p:txBody>
      </p:sp>
      <p:pic>
        <p:nvPicPr>
          <p:cNvPr id="11268" name="Picture 2" descr="C:\Users\abuelitos\Desktop\REBAJAR\Viaje a Rusia 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6" name="Picture 2" descr="C:\Users\abuelitos\Desktop\REBAJAR\Viaje a Rusia 1.jpg"/>
          <p:cNvPicPr>
            <a:picLocks noChangeAspect="1" noChangeArrowheads="1"/>
          </p:cNvPicPr>
          <p:nvPr/>
        </p:nvPicPr>
        <p:blipFill>
          <a:blip r:embed="rId2" cstate="print"/>
          <a:srcRect l="17753" t="5408" r="9399" b="30845"/>
          <a:stretch>
            <a:fillRect/>
          </a:stretch>
        </p:blipFill>
        <p:spPr bwMode="auto">
          <a:xfrm>
            <a:off x="1643042" y="428604"/>
            <a:ext cx="6643734" cy="4429156"/>
          </a:xfrm>
          <a:prstGeom prst="ellipse">
            <a:avLst/>
          </a:prstGeom>
          <a:noFill/>
        </p:spPr>
      </p:pic>
      <p:pic>
        <p:nvPicPr>
          <p:cNvPr id="11270" name="Picture 2" descr="Rendered Image"/>
          <p:cNvPicPr>
            <a:picLocks noChangeAspect="1" noChangeArrowheads="1"/>
          </p:cNvPicPr>
          <p:nvPr/>
        </p:nvPicPr>
        <p:blipFill>
          <a:blip r:embed="rId3" cstate="print"/>
          <a:srcRect/>
          <a:stretch>
            <a:fillRect/>
          </a:stretch>
        </p:blipFill>
        <p:spPr bwMode="auto">
          <a:xfrm>
            <a:off x="447675" y="5429250"/>
            <a:ext cx="8696325" cy="695325"/>
          </a:xfrm>
          <a:prstGeom prst="rect">
            <a:avLst/>
          </a:prstGeom>
          <a:noFill/>
          <a:ln w="9525">
            <a:noFill/>
            <a:miter lim="800000"/>
            <a:headEnd/>
            <a:tailEnd/>
          </a:ln>
        </p:spPr>
      </p:pic>
      <p:pic>
        <p:nvPicPr>
          <p:cNvPr id="11271" name="Picture 4" descr="Rendered Image"/>
          <p:cNvPicPr>
            <a:picLocks noChangeAspect="1" noChangeArrowheads="1"/>
          </p:cNvPicPr>
          <p:nvPr/>
        </p:nvPicPr>
        <p:blipFill>
          <a:blip r:embed="rId4" cstate="print"/>
          <a:srcRect/>
          <a:stretch>
            <a:fillRect/>
          </a:stretch>
        </p:blipFill>
        <p:spPr bwMode="auto">
          <a:xfrm>
            <a:off x="571500" y="5929313"/>
            <a:ext cx="6867525" cy="676275"/>
          </a:xfrm>
          <a:prstGeom prst="rect">
            <a:avLst/>
          </a:prstGeom>
          <a:noFill/>
          <a:ln w="9525">
            <a:noFill/>
            <a:miter lim="800000"/>
            <a:headEnd/>
            <a:tailEnd/>
          </a:ln>
        </p:spPr>
      </p:pic>
      <p:sp>
        <p:nvSpPr>
          <p:cNvPr id="8" name="7 Rectángulo"/>
          <p:cNvSpPr/>
          <p:nvPr/>
        </p:nvSpPr>
        <p:spPr>
          <a:xfrm>
            <a:off x="6178550"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_tradnl" smtClean="0"/>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rtlCol="0">
            <a:normAutofit/>
          </a:bodyPr>
          <a:lstStyle/>
          <a:p>
            <a:pPr fontAlgn="auto">
              <a:spcAft>
                <a:spcPts val="0"/>
              </a:spcAft>
              <a:buFont typeface="Arial" pitchFamily="34" charset="0"/>
              <a:buChar char="•"/>
              <a:defRPr/>
            </a:pPr>
            <a:endParaRPr lang="es-ES_tradnl" dirty="0"/>
          </a:p>
        </p:txBody>
      </p:sp>
      <p:pic>
        <p:nvPicPr>
          <p:cNvPr id="71682" name="Picture 2" descr="http://www.angelfire.com/pe/sanpetersburgo/aereafortaleza.jpg"/>
          <p:cNvPicPr>
            <a:picLocks noChangeAspect="1" noChangeArrowheads="1"/>
          </p:cNvPicPr>
          <p:nvPr/>
        </p:nvPicPr>
        <p:blipFill>
          <a:blip r:embed="rId2" cstate="print"/>
          <a:srcRect/>
          <a:stretch>
            <a:fillRect/>
          </a:stretch>
        </p:blipFill>
        <p:spPr bwMode="auto">
          <a:xfrm>
            <a:off x="2957241" y="285728"/>
            <a:ext cx="6186759" cy="6228000"/>
          </a:xfrm>
          <a:prstGeom prst="rect">
            <a:avLst/>
          </a:prstGeom>
          <a:noFill/>
          <a:effectLst>
            <a:softEdge rad="635000"/>
          </a:effectLst>
        </p:spPr>
      </p:pic>
      <p:sp>
        <p:nvSpPr>
          <p:cNvPr id="12293" name="4 Rectángulo"/>
          <p:cNvSpPr>
            <a:spLocks noChangeArrowheads="1"/>
          </p:cNvSpPr>
          <p:nvPr/>
        </p:nvSpPr>
        <p:spPr bwMode="auto">
          <a:xfrm>
            <a:off x="0" y="3995738"/>
            <a:ext cx="3429000" cy="400050"/>
          </a:xfrm>
          <a:prstGeom prst="rect">
            <a:avLst/>
          </a:prstGeom>
          <a:noFill/>
          <a:ln w="9525">
            <a:noFill/>
            <a:miter lim="800000"/>
            <a:headEnd/>
            <a:tailEnd/>
          </a:ln>
        </p:spPr>
        <p:txBody>
          <a:bodyPr>
            <a:spAutoFit/>
          </a:bodyPr>
          <a:lstStyle/>
          <a:p>
            <a:endParaRPr lang="es-ES_tradnl" sz="2000">
              <a:latin typeface="Felix Titling" pitchFamily="82" charset="0"/>
            </a:endParaRPr>
          </a:p>
        </p:txBody>
      </p:sp>
      <p:pic>
        <p:nvPicPr>
          <p:cNvPr id="12294" name="Picture 6" descr="Rendered Image"/>
          <p:cNvPicPr>
            <a:picLocks noChangeAspect="1" noChangeArrowheads="1"/>
          </p:cNvPicPr>
          <p:nvPr/>
        </p:nvPicPr>
        <p:blipFill>
          <a:blip r:embed="rId3" cstate="print"/>
          <a:srcRect/>
          <a:stretch>
            <a:fillRect/>
          </a:stretch>
        </p:blipFill>
        <p:spPr bwMode="auto">
          <a:xfrm>
            <a:off x="642938" y="1357313"/>
            <a:ext cx="2847975" cy="590550"/>
          </a:xfrm>
          <a:prstGeom prst="rect">
            <a:avLst/>
          </a:prstGeom>
          <a:noFill/>
          <a:ln w="9525">
            <a:noFill/>
            <a:miter lim="800000"/>
            <a:headEnd/>
            <a:tailEnd/>
          </a:ln>
        </p:spPr>
      </p:pic>
      <p:pic>
        <p:nvPicPr>
          <p:cNvPr id="12295" name="Picture 8" descr="Rendered Image"/>
          <p:cNvPicPr>
            <a:picLocks noChangeAspect="1" noChangeArrowheads="1"/>
          </p:cNvPicPr>
          <p:nvPr/>
        </p:nvPicPr>
        <p:blipFill>
          <a:blip r:embed="rId4" cstate="print"/>
          <a:srcRect/>
          <a:stretch>
            <a:fillRect/>
          </a:stretch>
        </p:blipFill>
        <p:spPr bwMode="auto">
          <a:xfrm>
            <a:off x="571500" y="1785938"/>
            <a:ext cx="2962275" cy="428625"/>
          </a:xfrm>
          <a:prstGeom prst="rect">
            <a:avLst/>
          </a:prstGeom>
          <a:noFill/>
          <a:ln w="9525">
            <a:noFill/>
            <a:miter lim="800000"/>
            <a:headEnd/>
            <a:tailEnd/>
          </a:ln>
        </p:spPr>
      </p:pic>
      <p:pic>
        <p:nvPicPr>
          <p:cNvPr id="12296" name="Picture 10" descr="Rendered Image"/>
          <p:cNvPicPr>
            <a:picLocks noChangeAspect="1" noChangeArrowheads="1"/>
          </p:cNvPicPr>
          <p:nvPr/>
        </p:nvPicPr>
        <p:blipFill>
          <a:blip r:embed="rId5" cstate="print"/>
          <a:srcRect/>
          <a:stretch>
            <a:fillRect/>
          </a:stretch>
        </p:blipFill>
        <p:spPr bwMode="auto">
          <a:xfrm>
            <a:off x="571500" y="2214563"/>
            <a:ext cx="3333750" cy="581025"/>
          </a:xfrm>
          <a:prstGeom prst="rect">
            <a:avLst/>
          </a:prstGeom>
          <a:noFill/>
          <a:ln w="9525">
            <a:noFill/>
            <a:miter lim="800000"/>
            <a:headEnd/>
            <a:tailEnd/>
          </a:ln>
        </p:spPr>
      </p:pic>
      <p:pic>
        <p:nvPicPr>
          <p:cNvPr id="12297" name="Picture 12" descr="Rendered Image"/>
          <p:cNvPicPr>
            <a:picLocks noChangeAspect="1" noChangeArrowheads="1"/>
          </p:cNvPicPr>
          <p:nvPr/>
        </p:nvPicPr>
        <p:blipFill>
          <a:blip r:embed="rId6" cstate="print"/>
          <a:srcRect/>
          <a:stretch>
            <a:fillRect/>
          </a:stretch>
        </p:blipFill>
        <p:spPr bwMode="auto">
          <a:xfrm>
            <a:off x="500063" y="2643188"/>
            <a:ext cx="3800475" cy="581025"/>
          </a:xfrm>
          <a:prstGeom prst="rect">
            <a:avLst/>
          </a:prstGeom>
          <a:noFill/>
          <a:ln w="9525">
            <a:noFill/>
            <a:miter lim="800000"/>
            <a:headEnd/>
            <a:tailEnd/>
          </a:ln>
        </p:spPr>
      </p:pic>
      <p:pic>
        <p:nvPicPr>
          <p:cNvPr id="12298" name="Picture 14" descr="Rendered Image"/>
          <p:cNvPicPr>
            <a:picLocks noChangeAspect="1" noChangeArrowheads="1"/>
          </p:cNvPicPr>
          <p:nvPr/>
        </p:nvPicPr>
        <p:blipFill>
          <a:blip r:embed="rId7" cstate="print"/>
          <a:srcRect/>
          <a:stretch>
            <a:fillRect/>
          </a:stretch>
        </p:blipFill>
        <p:spPr bwMode="auto">
          <a:xfrm>
            <a:off x="571500" y="3071813"/>
            <a:ext cx="2276475" cy="381000"/>
          </a:xfrm>
          <a:prstGeom prst="rect">
            <a:avLst/>
          </a:prstGeom>
          <a:noFill/>
          <a:ln w="9525">
            <a:noFill/>
            <a:miter lim="800000"/>
            <a:headEnd/>
            <a:tailEnd/>
          </a:ln>
        </p:spPr>
      </p:pic>
      <p:pic>
        <p:nvPicPr>
          <p:cNvPr id="12299" name="Picture 16" descr="Rendered Image"/>
          <p:cNvPicPr>
            <a:picLocks noChangeAspect="1" noChangeArrowheads="1"/>
          </p:cNvPicPr>
          <p:nvPr/>
        </p:nvPicPr>
        <p:blipFill>
          <a:blip r:embed="rId8" cstate="print"/>
          <a:srcRect/>
          <a:stretch>
            <a:fillRect/>
          </a:stretch>
        </p:blipFill>
        <p:spPr bwMode="auto">
          <a:xfrm>
            <a:off x="571500" y="3429000"/>
            <a:ext cx="1933575" cy="581025"/>
          </a:xfrm>
          <a:prstGeom prst="rect">
            <a:avLst/>
          </a:prstGeom>
          <a:noFill/>
          <a:ln w="9525">
            <a:noFill/>
            <a:miter lim="800000"/>
            <a:headEnd/>
            <a:tailEnd/>
          </a:ln>
        </p:spPr>
      </p:pic>
      <p:pic>
        <p:nvPicPr>
          <p:cNvPr id="12300" name="Picture 18" descr="Rendered Image"/>
          <p:cNvPicPr>
            <a:picLocks noChangeAspect="1" noChangeArrowheads="1"/>
          </p:cNvPicPr>
          <p:nvPr/>
        </p:nvPicPr>
        <p:blipFill>
          <a:blip r:embed="rId9" cstate="print"/>
          <a:srcRect/>
          <a:stretch>
            <a:fillRect/>
          </a:stretch>
        </p:blipFill>
        <p:spPr bwMode="auto">
          <a:xfrm>
            <a:off x="500063" y="3857625"/>
            <a:ext cx="2647950" cy="533400"/>
          </a:xfrm>
          <a:prstGeom prst="rect">
            <a:avLst/>
          </a:prstGeom>
          <a:noFill/>
          <a:ln w="9525">
            <a:noFill/>
            <a:miter lim="800000"/>
            <a:headEnd/>
            <a:tailEnd/>
          </a:ln>
        </p:spPr>
      </p:pic>
      <p:pic>
        <p:nvPicPr>
          <p:cNvPr id="12301" name="Picture 20" descr="Rendered Image"/>
          <p:cNvPicPr>
            <a:picLocks noChangeAspect="1" noChangeArrowheads="1"/>
          </p:cNvPicPr>
          <p:nvPr/>
        </p:nvPicPr>
        <p:blipFill>
          <a:blip r:embed="rId10" cstate="print"/>
          <a:srcRect/>
          <a:stretch>
            <a:fillRect/>
          </a:stretch>
        </p:blipFill>
        <p:spPr bwMode="auto">
          <a:xfrm>
            <a:off x="500063" y="4286250"/>
            <a:ext cx="2838450" cy="581025"/>
          </a:xfrm>
          <a:prstGeom prst="rect">
            <a:avLst/>
          </a:prstGeom>
          <a:noFill/>
          <a:ln w="9525">
            <a:noFill/>
            <a:miter lim="800000"/>
            <a:headEnd/>
            <a:tailEnd/>
          </a:ln>
        </p:spPr>
      </p:pic>
      <p:pic>
        <p:nvPicPr>
          <p:cNvPr id="12302" name="Picture 22" descr="Rendered Image"/>
          <p:cNvPicPr>
            <a:picLocks noChangeAspect="1" noChangeArrowheads="1"/>
          </p:cNvPicPr>
          <p:nvPr/>
        </p:nvPicPr>
        <p:blipFill>
          <a:blip r:embed="rId11" cstate="print"/>
          <a:srcRect/>
          <a:stretch>
            <a:fillRect/>
          </a:stretch>
        </p:blipFill>
        <p:spPr bwMode="auto">
          <a:xfrm>
            <a:off x="500063" y="4714875"/>
            <a:ext cx="2457450" cy="438150"/>
          </a:xfrm>
          <a:prstGeom prst="rect">
            <a:avLst/>
          </a:prstGeom>
          <a:noFill/>
          <a:ln w="9525">
            <a:noFill/>
            <a:miter lim="800000"/>
            <a:headEnd/>
            <a:tailEnd/>
          </a:ln>
        </p:spPr>
      </p:pic>
      <p:sp>
        <p:nvSpPr>
          <p:cNvPr id="15" name="14 Rectángulo"/>
          <p:cNvSpPr/>
          <p:nvPr/>
        </p:nvSpPr>
        <p:spPr>
          <a:xfrm>
            <a:off x="500063" y="6215063"/>
            <a:ext cx="1443037"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13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_tradnl" smtClean="0"/>
          </a:p>
        </p:txBody>
      </p:sp>
      <p:sp>
        <p:nvSpPr>
          <p:cNvPr id="13315" name="2 Marcador de contenido"/>
          <p:cNvSpPr>
            <a:spLocks noGrp="1"/>
          </p:cNvSpPr>
          <p:nvPr>
            <p:ph idx="1"/>
          </p:nvPr>
        </p:nvSpPr>
        <p:spPr/>
        <p:txBody>
          <a:bodyPr/>
          <a:lstStyle/>
          <a:p>
            <a:endParaRPr lang="es-ES_tradnl" smtClean="0"/>
          </a:p>
        </p:txBody>
      </p:sp>
      <p:pic>
        <p:nvPicPr>
          <p:cNvPr id="13316" name="Picture 2" descr="C:\Users\abuelitos\Desktop\Perg.0.jpg"/>
          <p:cNvPicPr>
            <a:picLocks noChangeAspect="1" noChangeArrowheads="1"/>
          </p:cNvPicPr>
          <p:nvPr/>
        </p:nvPicPr>
        <p:blipFill>
          <a:blip r:embed="rId2" cstate="print"/>
          <a:srcRect/>
          <a:stretch>
            <a:fillRect/>
          </a:stretch>
        </p:blipFill>
        <p:spPr bwMode="auto">
          <a:xfrm>
            <a:off x="-285750" y="0"/>
            <a:ext cx="9753600" cy="7429500"/>
          </a:xfrm>
          <a:prstGeom prst="rect">
            <a:avLst/>
          </a:prstGeom>
          <a:noFill/>
          <a:ln w="9525">
            <a:noFill/>
            <a:miter lim="800000"/>
            <a:headEnd/>
            <a:tailEnd/>
          </a:ln>
        </p:spPr>
      </p:pic>
      <p:sp>
        <p:nvSpPr>
          <p:cNvPr id="13317" name="4 Rectángulo"/>
          <p:cNvSpPr>
            <a:spLocks noChangeArrowheads="1"/>
          </p:cNvSpPr>
          <p:nvPr/>
        </p:nvSpPr>
        <p:spPr bwMode="auto">
          <a:xfrm>
            <a:off x="357188" y="1285875"/>
            <a:ext cx="4286250" cy="4401205"/>
          </a:xfrm>
          <a:prstGeom prst="rect">
            <a:avLst/>
          </a:prstGeom>
          <a:noFill/>
          <a:ln w="9525">
            <a:noFill/>
            <a:miter lim="800000"/>
            <a:headEnd/>
            <a:tailEnd/>
          </a:ln>
        </p:spPr>
        <p:txBody>
          <a:bodyPr>
            <a:spAutoFit/>
          </a:bodyPr>
          <a:lstStyle/>
          <a:p>
            <a:r>
              <a:rPr lang="es-ES_tradnl" sz="2000" dirty="0">
                <a:latin typeface="Felix Titling" pitchFamily="82" charset="0"/>
              </a:rPr>
              <a:t>Fue  utilizada  como  prisión para  los  prisioneros  políticos, </a:t>
            </a:r>
            <a:r>
              <a:rPr lang="es-ES_tradnl" sz="2000" dirty="0" smtClean="0">
                <a:latin typeface="Felix Titling" pitchFamily="82" charset="0"/>
              </a:rPr>
              <a:t> En  </a:t>
            </a:r>
            <a:r>
              <a:rPr lang="es-ES_tradnl" sz="2000" dirty="0">
                <a:latin typeface="Felix Titling" pitchFamily="82" charset="0"/>
              </a:rPr>
              <a:t>el año 1924,  la mayor parte  de   la  </a:t>
            </a:r>
            <a:r>
              <a:rPr lang="es-ES_tradnl" sz="2000" dirty="0" smtClean="0">
                <a:latin typeface="Felix Titling" pitchFamily="82" charset="0"/>
              </a:rPr>
              <a:t>fortaleza fue</a:t>
            </a:r>
          </a:p>
          <a:p>
            <a:r>
              <a:rPr lang="es-ES_tradnl" sz="2000" dirty="0" smtClean="0">
                <a:latin typeface="Felix Titling" pitchFamily="82" charset="0"/>
              </a:rPr>
              <a:t>transformada  </a:t>
            </a:r>
            <a:r>
              <a:rPr lang="es-ES_tradnl" sz="2000" dirty="0">
                <a:latin typeface="Felix Titling" pitchFamily="82" charset="0"/>
              </a:rPr>
              <a:t>en  museo, sufriendo  graves  daños durante  la  Segunda Guerra Mundial  debido  a    los bombardeos  nazis. </a:t>
            </a:r>
          </a:p>
          <a:p>
            <a:r>
              <a:rPr lang="es-ES_tradnl" sz="2000" dirty="0">
                <a:latin typeface="Felix Titling" pitchFamily="82" charset="0"/>
              </a:rPr>
              <a:t>Tras  la guerra  fue  restaurada  y  es  uno  de  los  sitios  más  visitado de  San  Petersburgo. </a:t>
            </a:r>
          </a:p>
        </p:txBody>
      </p:sp>
      <p:sp>
        <p:nvSpPr>
          <p:cNvPr id="13318" name="5 Rectángulo"/>
          <p:cNvSpPr>
            <a:spLocks noChangeArrowheads="1"/>
          </p:cNvSpPr>
          <p:nvPr/>
        </p:nvSpPr>
        <p:spPr bwMode="auto">
          <a:xfrm>
            <a:off x="4929188" y="1285875"/>
            <a:ext cx="4214812" cy="5016500"/>
          </a:xfrm>
          <a:prstGeom prst="rect">
            <a:avLst/>
          </a:prstGeom>
          <a:noFill/>
          <a:ln w="9525">
            <a:noFill/>
            <a:miter lim="800000"/>
            <a:headEnd/>
            <a:tailEnd/>
          </a:ln>
        </p:spPr>
        <p:txBody>
          <a:bodyPr>
            <a:spAutoFit/>
          </a:bodyPr>
          <a:lstStyle/>
          <a:p>
            <a:r>
              <a:rPr lang="es-ES_tradnl" sz="2000">
                <a:latin typeface="Felix Titling" pitchFamily="82" charset="0"/>
              </a:rPr>
              <a:t>.El primer preso  fue </a:t>
            </a:r>
          </a:p>
          <a:p>
            <a:r>
              <a:rPr lang="es-ES_tradnl" sz="2000">
                <a:latin typeface="Felix Titling" pitchFamily="82" charset="0"/>
              </a:rPr>
              <a:t>el hijo  de  Pedro I, Alexei, disconforme con  las reformas  del  padre. Estuvieron  recluidos  los decembristas,  luchadores por  la  libertad  Los escritores  rusos Radíschev,  Dostoievski, Chernishevski  y  Gorki también  fueron  presos  </a:t>
            </a:r>
          </a:p>
          <a:p>
            <a:r>
              <a:rPr lang="es-ES_tradnl" sz="2000">
                <a:latin typeface="Felix Titling" pitchFamily="82" charset="0"/>
              </a:rPr>
              <a:t>de  esta  fortaleza.  </a:t>
            </a:r>
          </a:p>
          <a:p>
            <a:r>
              <a:rPr lang="es-ES_tradnl" sz="2000">
                <a:latin typeface="Felix Titling" pitchFamily="82" charset="0"/>
              </a:rPr>
              <a:t>Durante  su  existencia .</a:t>
            </a:r>
          </a:p>
          <a:p>
            <a:r>
              <a:rPr lang="es-ES_tradnl" sz="2000">
                <a:latin typeface="Felix Titling" pitchFamily="82" charset="0"/>
              </a:rPr>
              <a:t>ninguno  de los  presos  logró  huir.</a:t>
            </a:r>
          </a:p>
          <a:p>
            <a:endParaRPr lang="es-ES_tradnl" sz="2000">
              <a:latin typeface="Felix Titling" pitchFamily="82" charset="0"/>
            </a:endParaRPr>
          </a:p>
        </p:txBody>
      </p:sp>
      <p:sp>
        <p:nvSpPr>
          <p:cNvPr id="7" name="6 Rectángulo"/>
          <p:cNvSpPr/>
          <p:nvPr/>
        </p:nvSpPr>
        <p:spPr>
          <a:xfrm>
            <a:off x="428625" y="6488113"/>
            <a:ext cx="1443038"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39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endParaRPr lang="es-ES_tradnl" smtClean="0"/>
          </a:p>
        </p:txBody>
      </p:sp>
      <p:sp>
        <p:nvSpPr>
          <p:cNvPr id="14339" name="2 Marcador de contenido"/>
          <p:cNvSpPr>
            <a:spLocks noGrp="1"/>
          </p:cNvSpPr>
          <p:nvPr>
            <p:ph idx="1"/>
          </p:nvPr>
        </p:nvSpPr>
        <p:spPr/>
        <p:txBody>
          <a:bodyPr/>
          <a:lstStyle/>
          <a:p>
            <a:endParaRPr lang="es-ES_tradnl" smtClean="0"/>
          </a:p>
        </p:txBody>
      </p:sp>
      <p:pic>
        <p:nvPicPr>
          <p:cNvPr id="14340"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14341" name="4 Rectángulo"/>
          <p:cNvSpPr>
            <a:spLocks noChangeArrowheads="1"/>
          </p:cNvSpPr>
          <p:nvPr/>
        </p:nvSpPr>
        <p:spPr bwMode="auto">
          <a:xfrm>
            <a:off x="642938" y="4929188"/>
            <a:ext cx="7500937" cy="400050"/>
          </a:xfrm>
          <a:prstGeom prst="rect">
            <a:avLst/>
          </a:prstGeom>
          <a:noFill/>
          <a:ln w="9525">
            <a:noFill/>
            <a:miter lim="800000"/>
            <a:headEnd/>
            <a:tailEnd/>
          </a:ln>
        </p:spPr>
        <p:txBody>
          <a:bodyPr>
            <a:spAutoFit/>
          </a:bodyPr>
          <a:lstStyle/>
          <a:p>
            <a:endParaRPr lang="es-ES_tradnl" sz="2000">
              <a:latin typeface="Felix Titling" pitchFamily="82" charset="0"/>
            </a:endParaRPr>
          </a:p>
        </p:txBody>
      </p:sp>
      <p:pic>
        <p:nvPicPr>
          <p:cNvPr id="14342" name="Picture 2" descr="Rendered Image"/>
          <p:cNvPicPr>
            <a:picLocks noChangeAspect="1" noChangeArrowheads="1"/>
          </p:cNvPicPr>
          <p:nvPr/>
        </p:nvPicPr>
        <p:blipFill>
          <a:blip r:embed="rId3" cstate="print"/>
          <a:srcRect/>
          <a:stretch>
            <a:fillRect/>
          </a:stretch>
        </p:blipFill>
        <p:spPr bwMode="auto">
          <a:xfrm>
            <a:off x="285750" y="4643438"/>
            <a:ext cx="8382000" cy="733425"/>
          </a:xfrm>
          <a:prstGeom prst="rect">
            <a:avLst/>
          </a:prstGeom>
          <a:noFill/>
          <a:ln w="9525">
            <a:noFill/>
            <a:miter lim="800000"/>
            <a:headEnd/>
            <a:tailEnd/>
          </a:ln>
        </p:spPr>
      </p:pic>
      <p:pic>
        <p:nvPicPr>
          <p:cNvPr id="14343" name="Picture 6" descr="Rendered Image"/>
          <p:cNvPicPr>
            <a:picLocks noChangeAspect="1" noChangeArrowheads="1"/>
          </p:cNvPicPr>
          <p:nvPr/>
        </p:nvPicPr>
        <p:blipFill>
          <a:blip r:embed="rId4" cstate="print"/>
          <a:srcRect/>
          <a:stretch>
            <a:fillRect/>
          </a:stretch>
        </p:blipFill>
        <p:spPr bwMode="auto">
          <a:xfrm>
            <a:off x="428625" y="5214938"/>
            <a:ext cx="6305550" cy="533400"/>
          </a:xfrm>
          <a:prstGeom prst="rect">
            <a:avLst/>
          </a:prstGeom>
          <a:noFill/>
          <a:ln w="9525">
            <a:noFill/>
            <a:miter lim="800000"/>
            <a:headEnd/>
            <a:tailEnd/>
          </a:ln>
        </p:spPr>
      </p:pic>
      <p:pic>
        <p:nvPicPr>
          <p:cNvPr id="14344" name="Picture 8" descr="Rendered Image"/>
          <p:cNvPicPr>
            <a:picLocks noChangeAspect="1" noChangeArrowheads="1"/>
          </p:cNvPicPr>
          <p:nvPr/>
        </p:nvPicPr>
        <p:blipFill>
          <a:blip r:embed="rId5" cstate="print"/>
          <a:srcRect/>
          <a:stretch>
            <a:fillRect/>
          </a:stretch>
        </p:blipFill>
        <p:spPr bwMode="auto">
          <a:xfrm>
            <a:off x="428625" y="5786438"/>
            <a:ext cx="3067050" cy="600075"/>
          </a:xfrm>
          <a:prstGeom prst="rect">
            <a:avLst/>
          </a:prstGeom>
          <a:noFill/>
          <a:ln w="9525">
            <a:noFill/>
            <a:miter lim="800000"/>
            <a:headEnd/>
            <a:tailEnd/>
          </a:ln>
        </p:spPr>
      </p:pic>
      <p:sp>
        <p:nvSpPr>
          <p:cNvPr id="9" name="8 Rectángulo"/>
          <p:cNvSpPr/>
          <p:nvPr/>
        </p:nvSpPr>
        <p:spPr>
          <a:xfrm>
            <a:off x="6000760" y="6357958"/>
            <a:ext cx="2400016" cy="307777"/>
          </a:xfrm>
          <a:prstGeom prst="rect">
            <a:avLst/>
          </a:prstGeom>
        </p:spPr>
        <p:txBody>
          <a:bodyPr wrap="none">
            <a:spAutoFit/>
          </a:bodyPr>
          <a:lstStyle/>
          <a:p>
            <a:pPr algn="ctr" fontAlgn="auto">
              <a:spcBef>
                <a:spcPts val="0"/>
              </a:spcBef>
              <a:spcAft>
                <a:spcPts val="0"/>
              </a:spcAft>
              <a:defRPr/>
            </a:pPr>
            <a:r>
              <a:rPr lang="es-ES" sz="1400" spc="150" dirty="0" err="1">
                <a:ln w="11430"/>
                <a:solidFill>
                  <a:schemeClr val="bg2">
                    <a:lumMod val="10000"/>
                  </a:schemeClr>
                </a:solidFill>
                <a:latin typeface="Blackadder ITC" pitchFamily="82" charset="0"/>
                <a:cs typeface="+mn-cs"/>
              </a:rPr>
              <a:t>Pps.</a:t>
            </a:r>
            <a:r>
              <a:rPr lang="es-ES" sz="1400" spc="150" dirty="0">
                <a:ln w="11430"/>
                <a:solidFill>
                  <a:schemeClr val="bg2">
                    <a:lumMod val="10000"/>
                  </a:schemeClr>
                </a:solidFill>
                <a:latin typeface="Blackadder ITC" pitchFamily="82" charset="0"/>
                <a:cs typeface="+mn-cs"/>
              </a:rPr>
              <a:t> </a:t>
            </a:r>
            <a:r>
              <a:rPr lang="es-ES" sz="1400" spc="150" dirty="0" smtClean="0">
                <a:ln w="11430"/>
                <a:solidFill>
                  <a:schemeClr val="bg2">
                    <a:lumMod val="10000"/>
                  </a:schemeClr>
                </a:solidFill>
                <a:latin typeface="Blackadder ITC" pitchFamily="82" charset="0"/>
                <a:cs typeface="+mn-cs"/>
              </a:rPr>
              <a:t>y fotografía Mari </a:t>
            </a:r>
            <a:r>
              <a:rPr lang="es-ES" sz="1400" spc="150" dirty="0">
                <a:ln w="11430"/>
                <a:solidFill>
                  <a:schemeClr val="bg2">
                    <a:lumMod val="10000"/>
                  </a:schemeClr>
                </a:solidFill>
                <a:latin typeface="Blackadder ITC" pitchFamily="82" charset="0"/>
                <a:cs typeface="+mn-cs"/>
              </a:rPr>
              <a:t>Tere</a:t>
            </a:r>
          </a:p>
        </p:txBody>
      </p:sp>
    </p:spTree>
  </p:cSld>
  <p:clrMapOvr>
    <a:masterClrMapping/>
  </p:clrMapOvr>
  <p:transition spd="slow" advTm="15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rtlCol="0">
            <a:normAutofit/>
          </a:bodyPr>
          <a:lstStyle/>
          <a:p>
            <a:pPr fontAlgn="auto">
              <a:spcAft>
                <a:spcPts val="0"/>
              </a:spcAft>
              <a:defRPr/>
            </a:pPr>
            <a:endParaRPr lang="es-ES_tradnl" dirty="0"/>
          </a:p>
        </p:txBody>
      </p:sp>
      <p:sp>
        <p:nvSpPr>
          <p:cNvPr id="15363" name="2 Marcador de contenido"/>
          <p:cNvSpPr>
            <a:spLocks noGrp="1"/>
          </p:cNvSpPr>
          <p:nvPr>
            <p:ph idx="1"/>
          </p:nvPr>
        </p:nvSpPr>
        <p:spPr/>
        <p:txBody>
          <a:bodyPr/>
          <a:lstStyle/>
          <a:p>
            <a:endParaRPr lang="es-ES_tradnl" smtClean="0"/>
          </a:p>
        </p:txBody>
      </p:sp>
      <p:pic>
        <p:nvPicPr>
          <p:cNvPr id="69634" name="Picture 2" descr="http://www.angelfire.com/pe/sanpetersburgo/for1.jpg"/>
          <p:cNvPicPr>
            <a:picLocks noChangeAspect="1" noChangeArrowheads="1"/>
          </p:cNvPicPr>
          <p:nvPr/>
        </p:nvPicPr>
        <p:blipFill>
          <a:blip r:embed="rId2" cstate="print"/>
          <a:srcRect/>
          <a:stretch>
            <a:fillRect/>
          </a:stretch>
        </p:blipFill>
        <p:spPr bwMode="auto">
          <a:xfrm>
            <a:off x="785786" y="571480"/>
            <a:ext cx="7439999" cy="5580000"/>
          </a:xfrm>
          <a:prstGeom prst="roundRect">
            <a:avLst/>
          </a:prstGeom>
          <a:noFill/>
          <a:effectLst>
            <a:softEdge rad="635000"/>
          </a:effectLst>
        </p:spPr>
      </p:pic>
      <p:pic>
        <p:nvPicPr>
          <p:cNvPr id="5" name="Picture 2" descr="http://www.angelfire.com/pe/sanpetersburgo/for1.jpg"/>
          <p:cNvPicPr>
            <a:picLocks noChangeAspect="1" noChangeArrowheads="1"/>
          </p:cNvPicPr>
          <p:nvPr/>
        </p:nvPicPr>
        <p:blipFill>
          <a:blip r:embed="rId2" cstate="print"/>
          <a:srcRect/>
          <a:stretch>
            <a:fillRect/>
          </a:stretch>
        </p:blipFill>
        <p:spPr bwMode="auto">
          <a:xfrm>
            <a:off x="938186" y="723880"/>
            <a:ext cx="7439999" cy="5580000"/>
          </a:xfrm>
          <a:prstGeom prst="sun">
            <a:avLst/>
          </a:prstGeom>
          <a:noFill/>
          <a:effectLst>
            <a:softEdge rad="635000"/>
          </a:effectLst>
        </p:spPr>
      </p:pic>
      <p:sp>
        <p:nvSpPr>
          <p:cNvPr id="6" name="5 Rectángulo"/>
          <p:cNvSpPr/>
          <p:nvPr/>
        </p:nvSpPr>
        <p:spPr>
          <a:xfrm>
            <a:off x="500063" y="6215063"/>
            <a:ext cx="1443037"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6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_tradnl" smtClean="0"/>
          </a:p>
        </p:txBody>
      </p:sp>
      <p:sp>
        <p:nvSpPr>
          <p:cNvPr id="16387" name="2 Marcador de contenido"/>
          <p:cNvSpPr>
            <a:spLocks noGrp="1"/>
          </p:cNvSpPr>
          <p:nvPr>
            <p:ph idx="1"/>
          </p:nvPr>
        </p:nvSpPr>
        <p:spPr/>
        <p:txBody>
          <a:bodyPr/>
          <a:lstStyle/>
          <a:p>
            <a:endParaRPr lang="es-ES_tradnl" smtClean="0"/>
          </a:p>
        </p:txBody>
      </p:sp>
      <p:pic>
        <p:nvPicPr>
          <p:cNvPr id="16388" name="Picture 2" descr="C:\Users\abuelitos\Desktop\REBAJAR\1.jpg"/>
          <p:cNvPicPr>
            <a:picLocks noChangeAspect="1" noChangeArrowheads="1"/>
          </p:cNvPicPr>
          <p:nvPr/>
        </p:nvPicPr>
        <p:blipFill>
          <a:blip r:embed="rId2" cstate="print"/>
          <a:srcRect/>
          <a:stretch>
            <a:fillRect/>
          </a:stretch>
        </p:blipFill>
        <p:spPr bwMode="auto">
          <a:xfrm>
            <a:off x="0" y="0"/>
            <a:ext cx="9147175" cy="6948488"/>
          </a:xfrm>
          <a:prstGeom prst="rect">
            <a:avLst/>
          </a:prstGeom>
          <a:noFill/>
          <a:ln w="9525">
            <a:noFill/>
            <a:miter lim="800000"/>
            <a:headEnd/>
            <a:tailEnd/>
          </a:ln>
        </p:spPr>
      </p:pic>
      <p:sp>
        <p:nvSpPr>
          <p:cNvPr id="16389" name="4 Rectángulo"/>
          <p:cNvSpPr>
            <a:spLocks noChangeArrowheads="1"/>
          </p:cNvSpPr>
          <p:nvPr/>
        </p:nvSpPr>
        <p:spPr bwMode="auto">
          <a:xfrm>
            <a:off x="857250" y="5500688"/>
            <a:ext cx="7572375" cy="708025"/>
          </a:xfrm>
          <a:prstGeom prst="rect">
            <a:avLst/>
          </a:prstGeom>
          <a:noFill/>
          <a:ln w="9525">
            <a:noFill/>
            <a:miter lim="800000"/>
            <a:headEnd/>
            <a:tailEnd/>
          </a:ln>
        </p:spPr>
        <p:txBody>
          <a:bodyPr>
            <a:spAutoFit/>
          </a:bodyPr>
          <a:lstStyle/>
          <a:p>
            <a:r>
              <a:rPr lang="es-ES_tradnl" sz="2000">
                <a:latin typeface="Felix Titling" pitchFamily="82" charset="0"/>
              </a:rPr>
              <a:t/>
            </a:r>
            <a:br>
              <a:rPr lang="es-ES_tradnl" sz="2000">
                <a:latin typeface="Felix Titling" pitchFamily="82" charset="0"/>
              </a:rPr>
            </a:br>
            <a:endParaRPr lang="es-ES_tradnl" sz="2000">
              <a:latin typeface="Felix Titling" pitchFamily="82" charset="0"/>
            </a:endParaRPr>
          </a:p>
        </p:txBody>
      </p:sp>
      <p:pic>
        <p:nvPicPr>
          <p:cNvPr id="16390" name="Picture 2" descr="Rendered Image"/>
          <p:cNvPicPr>
            <a:picLocks noChangeAspect="1" noChangeArrowheads="1"/>
          </p:cNvPicPr>
          <p:nvPr/>
        </p:nvPicPr>
        <p:blipFill>
          <a:blip r:embed="rId3" cstate="print"/>
          <a:srcRect/>
          <a:stretch>
            <a:fillRect/>
          </a:stretch>
        </p:blipFill>
        <p:spPr bwMode="auto">
          <a:xfrm>
            <a:off x="642938" y="214313"/>
            <a:ext cx="5562600" cy="733425"/>
          </a:xfrm>
          <a:prstGeom prst="rect">
            <a:avLst/>
          </a:prstGeom>
          <a:noFill/>
          <a:ln w="9525">
            <a:noFill/>
            <a:miter lim="800000"/>
            <a:headEnd/>
            <a:tailEnd/>
          </a:ln>
        </p:spPr>
      </p:pic>
      <p:pic>
        <p:nvPicPr>
          <p:cNvPr id="16391" name="Picture 4" descr="Rendered Image"/>
          <p:cNvPicPr>
            <a:picLocks noChangeAspect="1" noChangeArrowheads="1"/>
          </p:cNvPicPr>
          <p:nvPr/>
        </p:nvPicPr>
        <p:blipFill>
          <a:blip r:embed="rId4" cstate="print"/>
          <a:srcRect/>
          <a:stretch>
            <a:fillRect/>
          </a:stretch>
        </p:blipFill>
        <p:spPr bwMode="auto">
          <a:xfrm>
            <a:off x="642938" y="714375"/>
            <a:ext cx="4610100" cy="533400"/>
          </a:xfrm>
          <a:prstGeom prst="rect">
            <a:avLst/>
          </a:prstGeom>
          <a:noFill/>
          <a:ln w="9525">
            <a:noFill/>
            <a:miter lim="800000"/>
            <a:headEnd/>
            <a:tailEnd/>
          </a:ln>
        </p:spPr>
      </p:pic>
      <p:pic>
        <p:nvPicPr>
          <p:cNvPr id="16392" name="Picture 6" descr="Rendered Image"/>
          <p:cNvPicPr>
            <a:picLocks noChangeAspect="1" noChangeArrowheads="1"/>
          </p:cNvPicPr>
          <p:nvPr/>
        </p:nvPicPr>
        <p:blipFill>
          <a:blip r:embed="rId5" cstate="print"/>
          <a:srcRect/>
          <a:stretch>
            <a:fillRect/>
          </a:stretch>
        </p:blipFill>
        <p:spPr bwMode="auto">
          <a:xfrm>
            <a:off x="642938" y="1143000"/>
            <a:ext cx="3971925" cy="533400"/>
          </a:xfrm>
          <a:prstGeom prst="rect">
            <a:avLst/>
          </a:prstGeom>
          <a:noFill/>
          <a:ln w="9525">
            <a:noFill/>
            <a:miter lim="800000"/>
            <a:headEnd/>
            <a:tailEnd/>
          </a:ln>
        </p:spPr>
      </p:pic>
      <p:sp>
        <p:nvSpPr>
          <p:cNvPr id="9" name="8 Rectángulo"/>
          <p:cNvSpPr/>
          <p:nvPr/>
        </p:nvSpPr>
        <p:spPr>
          <a:xfrm>
            <a:off x="749300" y="621506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7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_tradnl" smtClean="0"/>
          </a:p>
        </p:txBody>
      </p:sp>
      <p:sp>
        <p:nvSpPr>
          <p:cNvPr id="17411" name="2 Marcador de contenido"/>
          <p:cNvSpPr>
            <a:spLocks noGrp="1"/>
          </p:cNvSpPr>
          <p:nvPr>
            <p:ph idx="1"/>
          </p:nvPr>
        </p:nvSpPr>
        <p:spPr/>
        <p:txBody>
          <a:bodyPr/>
          <a:lstStyle/>
          <a:p>
            <a:endParaRPr lang="es-ES_tradnl" smtClean="0"/>
          </a:p>
        </p:txBody>
      </p:sp>
      <p:pic>
        <p:nvPicPr>
          <p:cNvPr id="17412"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06425"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_tradnl" smtClean="0"/>
          </a:p>
        </p:txBody>
      </p:sp>
      <p:sp>
        <p:nvSpPr>
          <p:cNvPr id="18435" name="2 Marcador de contenido"/>
          <p:cNvSpPr>
            <a:spLocks noGrp="1"/>
          </p:cNvSpPr>
          <p:nvPr>
            <p:ph idx="1"/>
          </p:nvPr>
        </p:nvSpPr>
        <p:spPr/>
        <p:txBody>
          <a:bodyPr/>
          <a:lstStyle/>
          <a:p>
            <a:endParaRPr lang="es-ES_tradnl" smtClean="0"/>
          </a:p>
        </p:txBody>
      </p:sp>
      <p:pic>
        <p:nvPicPr>
          <p:cNvPr id="18436" name="Picture 3"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249988"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5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_tradnl" smtClean="0"/>
          </a:p>
        </p:txBody>
      </p:sp>
      <p:sp>
        <p:nvSpPr>
          <p:cNvPr id="19459" name="2 Marcador de contenido"/>
          <p:cNvSpPr>
            <a:spLocks noGrp="1"/>
          </p:cNvSpPr>
          <p:nvPr>
            <p:ph idx="1"/>
          </p:nvPr>
        </p:nvSpPr>
        <p:spPr/>
        <p:txBody>
          <a:bodyPr/>
          <a:lstStyle/>
          <a:p>
            <a:endParaRPr lang="es-ES_tradnl" smtClean="0"/>
          </a:p>
        </p:txBody>
      </p:sp>
      <p:pic>
        <p:nvPicPr>
          <p:cNvPr id="19460" name="Picture 2" descr="C:\Users\abuelitos\Desktop\REBAJAR\Viaje a Rusia 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500063" y="5534025"/>
            <a:ext cx="8643937" cy="400050"/>
          </a:xfrm>
          <a:prstGeom prst="rect">
            <a:avLst/>
          </a:prstGeom>
        </p:spPr>
        <p:txBody>
          <a:bodyPr>
            <a:spAutoFit/>
          </a:bodyPr>
          <a:lstStyle/>
          <a:p>
            <a:pPr fontAlgn="auto">
              <a:spcBef>
                <a:spcPts val="0"/>
              </a:spcBef>
              <a:spcAft>
                <a:spcPts val="0"/>
              </a:spcAft>
              <a:defRPr/>
            </a:pPr>
            <a:endParaRPr lang="es-ES_tradnl" sz="2000" dirty="0">
              <a:solidFill>
                <a:schemeClr val="bg2">
                  <a:lumMod val="90000"/>
                </a:schemeClr>
              </a:solidFill>
              <a:latin typeface="Felix Titling" pitchFamily="82" charset="0"/>
              <a:cs typeface="+mn-cs"/>
            </a:endParaRPr>
          </a:p>
        </p:txBody>
      </p:sp>
      <p:pic>
        <p:nvPicPr>
          <p:cNvPr id="19462" name="Picture 2" descr="http://r68.cooltext.com/rendered/cooltext1164747854.png"/>
          <p:cNvPicPr>
            <a:picLocks noChangeAspect="1" noChangeArrowheads="1"/>
          </p:cNvPicPr>
          <p:nvPr/>
        </p:nvPicPr>
        <p:blipFill>
          <a:blip r:embed="rId3" cstate="print"/>
          <a:srcRect/>
          <a:stretch>
            <a:fillRect/>
          </a:stretch>
        </p:blipFill>
        <p:spPr bwMode="auto">
          <a:xfrm>
            <a:off x="428625" y="214313"/>
            <a:ext cx="8429625" cy="523875"/>
          </a:xfrm>
          <a:prstGeom prst="rect">
            <a:avLst/>
          </a:prstGeom>
          <a:noFill/>
          <a:ln w="9525">
            <a:noFill/>
            <a:miter lim="800000"/>
            <a:headEnd/>
            <a:tailEnd/>
          </a:ln>
        </p:spPr>
      </p:pic>
      <p:pic>
        <p:nvPicPr>
          <p:cNvPr id="19463" name="Picture 4" descr="http://r70.cooltext.com/rendered/cooltext1164748561.png"/>
          <p:cNvPicPr>
            <a:picLocks noChangeAspect="1" noChangeArrowheads="1"/>
          </p:cNvPicPr>
          <p:nvPr/>
        </p:nvPicPr>
        <p:blipFill>
          <a:blip r:embed="rId4" cstate="print"/>
          <a:srcRect/>
          <a:stretch>
            <a:fillRect/>
          </a:stretch>
        </p:blipFill>
        <p:spPr bwMode="auto">
          <a:xfrm>
            <a:off x="428625" y="642938"/>
            <a:ext cx="7315200" cy="485775"/>
          </a:xfrm>
          <a:prstGeom prst="rect">
            <a:avLst/>
          </a:prstGeom>
          <a:noFill/>
          <a:ln w="9525">
            <a:noFill/>
            <a:miter lim="800000"/>
            <a:headEnd/>
            <a:tailEnd/>
          </a:ln>
        </p:spPr>
      </p:pic>
      <p:pic>
        <p:nvPicPr>
          <p:cNvPr id="19464" name="Picture 6" descr="http://r57.cooltext.com/rendered/cooltext1164749328.png"/>
          <p:cNvPicPr>
            <a:picLocks noChangeAspect="1" noChangeArrowheads="1"/>
          </p:cNvPicPr>
          <p:nvPr/>
        </p:nvPicPr>
        <p:blipFill>
          <a:blip r:embed="rId5" cstate="print"/>
          <a:srcRect/>
          <a:stretch>
            <a:fillRect/>
          </a:stretch>
        </p:blipFill>
        <p:spPr bwMode="auto">
          <a:xfrm>
            <a:off x="642938" y="5786438"/>
            <a:ext cx="7658100" cy="542925"/>
          </a:xfrm>
          <a:prstGeom prst="rect">
            <a:avLst/>
          </a:prstGeom>
          <a:noFill/>
          <a:ln w="9525">
            <a:noFill/>
            <a:miter lim="800000"/>
            <a:headEnd/>
            <a:tailEnd/>
          </a:ln>
        </p:spPr>
      </p:pic>
      <p:sp>
        <p:nvSpPr>
          <p:cNvPr id="9" name="8 Rectángulo"/>
          <p:cNvSpPr/>
          <p:nvPr/>
        </p:nvSpPr>
        <p:spPr>
          <a:xfrm>
            <a:off x="463550"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nodeType="with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770" decel="100000"/>
                                        <p:tgtEl>
                                          <p:spTgt spid="5">
                                            <p:txEl>
                                              <p:pRg st="0" end="0"/>
                                            </p:txEl>
                                          </p:spTgt>
                                        </p:tgtEl>
                                      </p:cBhvr>
                                    </p:animEffect>
                                    <p:animScale>
                                      <p:cBhvr>
                                        <p:cTn id="8" dur="770" decel="100000"/>
                                        <p:tgtEl>
                                          <p:spTgt spid="5">
                                            <p:txEl>
                                              <p:pRg st="0" end="0"/>
                                            </p:txEl>
                                          </p:spTgt>
                                        </p:tgtEl>
                                      </p:cBhvr>
                                      <p:from x="10000" y="10000"/>
                                      <p:to x="200000" y="450000"/>
                                    </p:animScale>
                                    <p:animScale>
                                      <p:cBhvr>
                                        <p:cTn id="9" dur="1230" accel="100000" fill="hold">
                                          <p:stCondLst>
                                            <p:cond delay="770"/>
                                          </p:stCondLst>
                                        </p:cTn>
                                        <p:tgtEl>
                                          <p:spTgt spid="5">
                                            <p:txEl>
                                              <p:pRg st="0" end="0"/>
                                            </p:txEl>
                                          </p:spTgt>
                                        </p:tgtEl>
                                      </p:cBhvr>
                                      <p:from x="200000" y="450000"/>
                                      <p:to x="100000" y="100000"/>
                                    </p:animScale>
                                    <p:set>
                                      <p:cBhvr>
                                        <p:cTn id="10" dur="770" fill="hold"/>
                                        <p:tgtEl>
                                          <p:spTgt spid="5">
                                            <p:txEl>
                                              <p:pRg st="0" end="0"/>
                                            </p:txEl>
                                          </p:spTgt>
                                        </p:tgtEl>
                                        <p:attrNameLst>
                                          <p:attrName>ppt_x</p:attrName>
                                        </p:attrNameLst>
                                      </p:cBhvr>
                                      <p:to>
                                        <p:strVal val="(0.5)"/>
                                      </p:to>
                                    </p:set>
                                    <p:anim from="(0.5)" to="(#ppt_x)" calcmode="lin" valueType="num">
                                      <p:cBhvr>
                                        <p:cTn id="11" dur="1230" accel="100000" fill="hold">
                                          <p:stCondLst>
                                            <p:cond delay="770"/>
                                          </p:stCondLst>
                                        </p:cTn>
                                        <p:tgtEl>
                                          <p:spTgt spid="5">
                                            <p:txEl>
                                              <p:pRg st="0" end="0"/>
                                            </p:txEl>
                                          </p:spTgt>
                                        </p:tgtEl>
                                        <p:attrNameLst>
                                          <p:attrName>ppt_x</p:attrName>
                                        </p:attrNameLst>
                                      </p:cBhvr>
                                    </p:anim>
                                    <p:set>
                                      <p:cBhvr>
                                        <p:cTn id="12" dur="770" fill="hold"/>
                                        <p:tgtEl>
                                          <p:spTgt spid="5">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5">
                                            <p:txEl>
                                              <p:pRg st="0" end="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endParaRPr lang="es-ES_tradnl" smtClean="0"/>
          </a:p>
        </p:txBody>
      </p:sp>
      <p:sp>
        <p:nvSpPr>
          <p:cNvPr id="20483" name="2 Marcador de contenido"/>
          <p:cNvSpPr>
            <a:spLocks noGrp="1"/>
          </p:cNvSpPr>
          <p:nvPr>
            <p:ph idx="1"/>
          </p:nvPr>
        </p:nvSpPr>
        <p:spPr/>
        <p:txBody>
          <a:bodyPr/>
          <a:lstStyle/>
          <a:p>
            <a:endParaRPr lang="es-ES_tradnl" smtClean="0"/>
          </a:p>
        </p:txBody>
      </p:sp>
      <p:pic>
        <p:nvPicPr>
          <p:cNvPr id="20484" name="Picture 2" descr="C:\Users\abuelitos\Desktop\REBAJAR\Viaje a Rusia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5" name="Picture 2" descr="C:\Users\abuelitos\Desktop\REBAJAR\Viaje a Rusia1.jpg"/>
          <p:cNvPicPr>
            <a:picLocks noChangeAspect="1" noChangeArrowheads="1"/>
          </p:cNvPicPr>
          <p:nvPr/>
        </p:nvPicPr>
        <p:blipFill>
          <a:blip r:embed="rId2" cstate="print"/>
          <a:srcRect/>
          <a:stretch>
            <a:fillRect/>
          </a:stretch>
        </p:blipFill>
        <p:spPr bwMode="auto">
          <a:xfrm>
            <a:off x="-23813" y="-125413"/>
            <a:ext cx="9167813" cy="6983413"/>
          </a:xfrm>
          <a:prstGeom prst="rect">
            <a:avLst/>
          </a:prstGeom>
          <a:noFill/>
          <a:ln w="9525">
            <a:noFill/>
            <a:miter lim="800000"/>
            <a:headEnd/>
            <a:tailEnd/>
          </a:ln>
        </p:spPr>
      </p:pic>
      <p:sp>
        <p:nvSpPr>
          <p:cNvPr id="6" name="5 Rectángulo"/>
          <p:cNvSpPr/>
          <p:nvPr/>
        </p:nvSpPr>
        <p:spPr>
          <a:xfrm>
            <a:off x="606425"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nodeType="click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_tradnl" smtClean="0"/>
          </a:p>
        </p:txBody>
      </p:sp>
      <p:sp>
        <p:nvSpPr>
          <p:cNvPr id="21507" name="2 Marcador de contenido"/>
          <p:cNvSpPr>
            <a:spLocks noGrp="1"/>
          </p:cNvSpPr>
          <p:nvPr>
            <p:ph idx="1"/>
          </p:nvPr>
        </p:nvSpPr>
        <p:spPr/>
        <p:txBody>
          <a:bodyPr/>
          <a:lstStyle/>
          <a:p>
            <a:endParaRPr lang="es-ES_tradnl" smtClean="0"/>
          </a:p>
        </p:txBody>
      </p:sp>
      <p:pic>
        <p:nvPicPr>
          <p:cNvPr id="21508" name="Picture 4" descr="C:\Users\abuelitos\Desktop\Perg.0.jpg"/>
          <p:cNvPicPr>
            <a:picLocks noChangeAspect="1" noChangeArrowheads="1"/>
          </p:cNvPicPr>
          <p:nvPr/>
        </p:nvPicPr>
        <p:blipFill>
          <a:blip r:embed="rId2" cstate="print"/>
          <a:srcRect/>
          <a:stretch>
            <a:fillRect/>
          </a:stretch>
        </p:blipFill>
        <p:spPr bwMode="auto">
          <a:xfrm>
            <a:off x="0" y="0"/>
            <a:ext cx="9240838" cy="6875463"/>
          </a:xfrm>
          <a:prstGeom prst="rect">
            <a:avLst/>
          </a:prstGeom>
          <a:noFill/>
          <a:ln w="9525">
            <a:noFill/>
            <a:miter lim="800000"/>
            <a:headEnd/>
            <a:tailEnd/>
          </a:ln>
        </p:spPr>
      </p:pic>
      <p:sp>
        <p:nvSpPr>
          <p:cNvPr id="21509" name="4 Rectángulo"/>
          <p:cNvSpPr>
            <a:spLocks noChangeArrowheads="1"/>
          </p:cNvSpPr>
          <p:nvPr/>
        </p:nvSpPr>
        <p:spPr bwMode="auto">
          <a:xfrm>
            <a:off x="500063" y="500063"/>
            <a:ext cx="4071937" cy="5940088"/>
          </a:xfrm>
          <a:prstGeom prst="rect">
            <a:avLst/>
          </a:prstGeom>
          <a:noFill/>
          <a:ln w="9525">
            <a:noFill/>
            <a:miter lim="800000"/>
            <a:headEnd/>
            <a:tailEnd/>
          </a:ln>
        </p:spPr>
        <p:txBody>
          <a:bodyPr>
            <a:spAutoFit/>
          </a:bodyPr>
          <a:lstStyle/>
          <a:p>
            <a:r>
              <a:rPr lang="es-ES_tradnl" sz="2000" dirty="0">
                <a:latin typeface="Felix Titling" pitchFamily="82" charset="0"/>
              </a:rPr>
              <a:t>La  alameda central conduce a la Catedral </a:t>
            </a:r>
          </a:p>
          <a:p>
            <a:r>
              <a:rPr lang="es-ES_tradnl" sz="2000" dirty="0">
                <a:latin typeface="Felix Titling" pitchFamily="82" charset="0"/>
              </a:rPr>
              <a:t>de  San  Pedro y  San Pablo, una de las mejores obras de  D. </a:t>
            </a:r>
            <a:r>
              <a:rPr lang="es-ES_tradnl" sz="2000" dirty="0" err="1">
                <a:latin typeface="Felix Titling" pitchFamily="82" charset="0"/>
              </a:rPr>
              <a:t>Tresini</a:t>
            </a:r>
            <a:r>
              <a:rPr lang="es-ES_tradnl" sz="2000" dirty="0">
                <a:latin typeface="Felix Titling" pitchFamily="82" charset="0"/>
              </a:rPr>
              <a:t>.  La  catedral fue  erigida  </a:t>
            </a:r>
            <a:r>
              <a:rPr lang="es-ES_tradnl" sz="2000" dirty="0" smtClean="0">
                <a:latin typeface="Felix Titling" pitchFamily="82" charset="0"/>
              </a:rPr>
              <a:t>en  el  lugar  </a:t>
            </a:r>
            <a:r>
              <a:rPr lang="es-ES_tradnl" sz="2000" dirty="0">
                <a:latin typeface="Felix Titling" pitchFamily="82" charset="0"/>
              </a:rPr>
              <a:t>de  la  primera iglesia  de  madera fundada  el  29  de  junio de  1703  en  homenaje  de los apóstoles  Pedro  y Pablo.  Fue  la  edificación más  alta  de  la  ciudad antes  de  construirse  la torre  de  TV  (316 metros). El  pico  termina  en  una giraldilla  en  forma  de ángel  en  vuelo  con  una cruz. en  forma  de  ángel</a:t>
            </a:r>
          </a:p>
          <a:p>
            <a:endParaRPr lang="es-ES_tradnl" sz="2000" dirty="0">
              <a:latin typeface="Felix Titling" pitchFamily="82" charset="0"/>
            </a:endParaRPr>
          </a:p>
        </p:txBody>
      </p:sp>
      <p:sp>
        <p:nvSpPr>
          <p:cNvPr id="21510" name="5 Rectángulo"/>
          <p:cNvSpPr>
            <a:spLocks noChangeArrowheads="1"/>
          </p:cNvSpPr>
          <p:nvPr/>
        </p:nvSpPr>
        <p:spPr bwMode="auto">
          <a:xfrm>
            <a:off x="4857750" y="500063"/>
            <a:ext cx="3929063" cy="3170237"/>
          </a:xfrm>
          <a:prstGeom prst="rect">
            <a:avLst/>
          </a:prstGeom>
          <a:noFill/>
          <a:ln w="9525">
            <a:noFill/>
            <a:miter lim="800000"/>
            <a:headEnd/>
            <a:tailEnd/>
          </a:ln>
        </p:spPr>
        <p:txBody>
          <a:bodyPr>
            <a:spAutoFit/>
          </a:bodyPr>
          <a:lstStyle/>
          <a:p>
            <a:r>
              <a:rPr lang="es-ES_tradnl" sz="2000">
                <a:latin typeface="Felix Titling" pitchFamily="82" charset="0"/>
              </a:rPr>
              <a:t>En  1830  un  relámpago fue  a  parar  a  la  aguja  y  una  ráfaga  de  viento inclinó  la  figura  del ángel. Piotr Telushkin, techador  de  Yaroslaví, se  encargó  de  corregir la  posición  de  la  cruz sin  montar </a:t>
            </a:r>
          </a:p>
          <a:p>
            <a:r>
              <a:rPr lang="es-ES_tradnl" sz="2000">
                <a:latin typeface="Felix Titling" pitchFamily="82" charset="0"/>
              </a:rPr>
              <a:t>andamios.</a:t>
            </a:r>
          </a:p>
        </p:txBody>
      </p:sp>
      <p:pic>
        <p:nvPicPr>
          <p:cNvPr id="7" name="Picture 2" descr="File:Peter and Paul Cathedral Angel.jpg"/>
          <p:cNvPicPr>
            <a:picLocks noChangeAspect="1" noChangeArrowheads="1"/>
          </p:cNvPicPr>
          <p:nvPr/>
        </p:nvPicPr>
        <p:blipFill>
          <a:blip r:embed="rId3" cstate="print"/>
          <a:srcRect t="7704" b="29297"/>
          <a:stretch>
            <a:fillRect/>
          </a:stretch>
        </p:blipFill>
        <p:spPr bwMode="auto">
          <a:xfrm>
            <a:off x="6215074" y="3071810"/>
            <a:ext cx="3186727" cy="4028628"/>
          </a:xfrm>
          <a:prstGeom prst="rect">
            <a:avLst/>
          </a:prstGeom>
          <a:noFill/>
          <a:effectLst>
            <a:softEdge rad="635000"/>
          </a:effectLst>
        </p:spPr>
      </p:pic>
      <p:sp>
        <p:nvSpPr>
          <p:cNvPr id="8" name="7 Rectángulo"/>
          <p:cNvSpPr/>
          <p:nvPr/>
        </p:nvSpPr>
        <p:spPr>
          <a:xfrm>
            <a:off x="5214938" y="6143625"/>
            <a:ext cx="1443037"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36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_tradnl" smtClean="0"/>
          </a:p>
        </p:txBody>
      </p:sp>
      <p:sp>
        <p:nvSpPr>
          <p:cNvPr id="22531" name="2 Marcador de contenido"/>
          <p:cNvSpPr>
            <a:spLocks noGrp="1"/>
          </p:cNvSpPr>
          <p:nvPr>
            <p:ph idx="1"/>
          </p:nvPr>
        </p:nvSpPr>
        <p:spPr/>
        <p:txBody>
          <a:bodyPr/>
          <a:lstStyle/>
          <a:p>
            <a:endParaRPr lang="es-ES_tradnl" smtClean="0"/>
          </a:p>
        </p:txBody>
      </p:sp>
      <p:pic>
        <p:nvPicPr>
          <p:cNvPr id="22532"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5" name="Picture 2" descr="C:\Users\abuelitos\Desktop\REBAJAR\2.jpg"/>
          <p:cNvPicPr>
            <a:picLocks noChangeAspect="1" noChangeArrowheads="1"/>
          </p:cNvPicPr>
          <p:nvPr/>
        </p:nvPicPr>
        <p:blipFill>
          <a:blip r:embed="rId3" cstate="print"/>
          <a:srcRect/>
          <a:stretch>
            <a:fillRect/>
          </a:stretch>
        </p:blipFill>
        <p:spPr bwMode="auto">
          <a:xfrm>
            <a:off x="0" y="0"/>
            <a:ext cx="9167813" cy="6983413"/>
          </a:xfrm>
          <a:prstGeom prst="rect">
            <a:avLst/>
          </a:prstGeom>
          <a:noFill/>
          <a:ln w="9525">
            <a:noFill/>
            <a:miter lim="800000"/>
            <a:headEnd/>
            <a:tailEnd/>
          </a:ln>
        </p:spPr>
      </p:pic>
      <p:pic>
        <p:nvPicPr>
          <p:cNvPr id="22534" name="Picture 8" descr="Rendered Image"/>
          <p:cNvPicPr>
            <a:picLocks noChangeAspect="1" noChangeArrowheads="1"/>
          </p:cNvPicPr>
          <p:nvPr/>
        </p:nvPicPr>
        <p:blipFill>
          <a:blip r:embed="rId4" cstate="print"/>
          <a:srcRect/>
          <a:stretch>
            <a:fillRect/>
          </a:stretch>
        </p:blipFill>
        <p:spPr bwMode="auto">
          <a:xfrm>
            <a:off x="785813" y="214313"/>
            <a:ext cx="7439025" cy="685800"/>
          </a:xfrm>
          <a:prstGeom prst="rect">
            <a:avLst/>
          </a:prstGeom>
          <a:noFill/>
          <a:ln w="9525">
            <a:noFill/>
            <a:miter lim="800000"/>
            <a:headEnd/>
            <a:tailEnd/>
          </a:ln>
        </p:spPr>
      </p:pic>
      <p:pic>
        <p:nvPicPr>
          <p:cNvPr id="22535" name="Picture 10" descr="Rendered Image"/>
          <p:cNvPicPr>
            <a:picLocks noChangeAspect="1" noChangeArrowheads="1"/>
          </p:cNvPicPr>
          <p:nvPr/>
        </p:nvPicPr>
        <p:blipFill>
          <a:blip r:embed="rId5" cstate="print"/>
          <a:srcRect/>
          <a:stretch>
            <a:fillRect/>
          </a:stretch>
        </p:blipFill>
        <p:spPr bwMode="auto">
          <a:xfrm>
            <a:off x="785813" y="785813"/>
            <a:ext cx="7648575" cy="685800"/>
          </a:xfrm>
          <a:prstGeom prst="rect">
            <a:avLst/>
          </a:prstGeom>
          <a:noFill/>
          <a:ln w="9525">
            <a:noFill/>
            <a:miter lim="800000"/>
            <a:headEnd/>
            <a:tailEnd/>
          </a:ln>
        </p:spPr>
      </p:pic>
      <p:sp>
        <p:nvSpPr>
          <p:cNvPr id="8" name="7 Rectángulo"/>
          <p:cNvSpPr/>
          <p:nvPr/>
        </p:nvSpPr>
        <p:spPr>
          <a:xfrm>
            <a:off x="606425"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13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_tradnl" smtClean="0"/>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rtlCol="0">
            <a:normAutofit/>
          </a:bodyPr>
          <a:lstStyle/>
          <a:p>
            <a:pPr fontAlgn="auto">
              <a:spcAft>
                <a:spcPts val="0"/>
              </a:spcAft>
              <a:buFont typeface="Arial" pitchFamily="34" charset="0"/>
              <a:buChar char="•"/>
              <a:defRPr/>
            </a:pPr>
            <a:endParaRPr lang="es-ES_tradnl" dirty="0"/>
          </a:p>
        </p:txBody>
      </p:sp>
      <p:pic>
        <p:nvPicPr>
          <p:cNvPr id="23556" name="Picture 2" descr="C:\Users\abuelitos\Desktop\REBAJAR\Viaje a Rusia 1.jpg"/>
          <p:cNvPicPr>
            <a:picLocks noChangeAspect="1" noChangeArrowheads="1"/>
          </p:cNvPicPr>
          <p:nvPr/>
        </p:nvPicPr>
        <p:blipFill>
          <a:blip r:embed="rId2" cstate="print"/>
          <a:srcRect/>
          <a:stretch>
            <a:fillRect/>
          </a:stretch>
        </p:blipFill>
        <p:spPr bwMode="auto">
          <a:xfrm>
            <a:off x="0" y="0"/>
            <a:ext cx="4568825" cy="6875463"/>
          </a:xfrm>
          <a:prstGeom prst="rect">
            <a:avLst/>
          </a:prstGeom>
          <a:noFill/>
          <a:ln w="9525">
            <a:noFill/>
            <a:miter lim="800000"/>
            <a:headEnd/>
            <a:tailEnd/>
          </a:ln>
        </p:spPr>
      </p:pic>
      <p:pic>
        <p:nvPicPr>
          <p:cNvPr id="23557" name="Picture 2" descr="http://www.angelfire.com/pe/sanpetersburgo/forpar.jpg"/>
          <p:cNvPicPr>
            <a:picLocks noChangeAspect="1" noChangeArrowheads="1"/>
          </p:cNvPicPr>
          <p:nvPr/>
        </p:nvPicPr>
        <p:blipFill>
          <a:blip r:embed="rId3" cstate="print"/>
          <a:srcRect/>
          <a:stretch>
            <a:fillRect/>
          </a:stretch>
        </p:blipFill>
        <p:spPr bwMode="auto">
          <a:xfrm>
            <a:off x="4214813" y="-17463"/>
            <a:ext cx="5157787" cy="6875463"/>
          </a:xfrm>
          <a:prstGeom prst="rect">
            <a:avLst/>
          </a:prstGeom>
          <a:noFill/>
          <a:ln w="9525">
            <a:noFill/>
            <a:miter lim="800000"/>
            <a:headEnd/>
            <a:tailEnd/>
          </a:ln>
        </p:spPr>
      </p:pic>
      <p:sp>
        <p:nvSpPr>
          <p:cNvPr id="6" name="5 Rectángulo"/>
          <p:cNvSpPr/>
          <p:nvPr/>
        </p:nvSpPr>
        <p:spPr>
          <a:xfrm>
            <a:off x="500063"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_tradnl" smtClean="0"/>
          </a:p>
        </p:txBody>
      </p:sp>
      <p:sp>
        <p:nvSpPr>
          <p:cNvPr id="24579" name="2 Marcador de contenido"/>
          <p:cNvSpPr>
            <a:spLocks noGrp="1"/>
          </p:cNvSpPr>
          <p:nvPr>
            <p:ph idx="1"/>
          </p:nvPr>
        </p:nvSpPr>
        <p:spPr/>
        <p:txBody>
          <a:bodyPr/>
          <a:lstStyle/>
          <a:p>
            <a:endParaRPr lang="es-ES_tradnl" smtClean="0"/>
          </a:p>
        </p:txBody>
      </p:sp>
      <p:pic>
        <p:nvPicPr>
          <p:cNvPr id="24580" name="Picture 4" descr="C:\Users\abuelitos\Desktop\Perg.0.jpg"/>
          <p:cNvPicPr>
            <a:picLocks noChangeAspect="1" noChangeArrowheads="1"/>
          </p:cNvPicPr>
          <p:nvPr/>
        </p:nvPicPr>
        <p:blipFill>
          <a:blip r:embed="rId2" cstate="print"/>
          <a:srcRect/>
          <a:stretch>
            <a:fillRect/>
          </a:stretch>
        </p:blipFill>
        <p:spPr bwMode="auto">
          <a:xfrm>
            <a:off x="0" y="-17463"/>
            <a:ext cx="9240838" cy="6875463"/>
          </a:xfrm>
          <a:prstGeom prst="rect">
            <a:avLst/>
          </a:prstGeom>
          <a:noFill/>
          <a:ln w="9525">
            <a:noFill/>
            <a:miter lim="800000"/>
            <a:headEnd/>
            <a:tailEnd/>
          </a:ln>
        </p:spPr>
      </p:pic>
      <p:sp>
        <p:nvSpPr>
          <p:cNvPr id="24581" name="4 Rectángulo"/>
          <p:cNvSpPr>
            <a:spLocks noChangeArrowheads="1"/>
          </p:cNvSpPr>
          <p:nvPr/>
        </p:nvSpPr>
        <p:spPr bwMode="auto">
          <a:xfrm>
            <a:off x="357188" y="1143000"/>
            <a:ext cx="4286250" cy="4246563"/>
          </a:xfrm>
          <a:prstGeom prst="rect">
            <a:avLst/>
          </a:prstGeom>
          <a:noFill/>
          <a:ln w="9525">
            <a:noFill/>
            <a:miter lim="800000"/>
            <a:headEnd/>
            <a:tailEnd/>
          </a:ln>
        </p:spPr>
        <p:txBody>
          <a:bodyPr>
            <a:spAutoFit/>
          </a:bodyPr>
          <a:lstStyle/>
          <a:p>
            <a:r>
              <a:rPr lang="es-ES_tradnl">
                <a:latin typeface="Felix Titling" pitchFamily="82" charset="0"/>
              </a:rPr>
              <a:t>La  Catedral  de  Pedro  y Pablo  es  el  panteón  de  los emperadores  rusos.  En  la parte  sureste  de  la catedral,  bajo  un sarcófago  de  mármol  blanco,  yacen  los  restos  mortales  de  Pedro  el Grande,  fundador  de  San Petersburgo.  </a:t>
            </a:r>
          </a:p>
          <a:p>
            <a:r>
              <a:rPr lang="es-ES_tradnl">
                <a:latin typeface="Felix Titling" pitchFamily="82" charset="0"/>
              </a:rPr>
              <a:t>En  la Catedral se  encuentran  enterrados  la  mayoría  de  emperadores  y  emperatrices  rusos  fallecidos  entre  los  siglos XVIII-XX,  desde  Pedro I  el Grande  hasta  Nicolás II. </a:t>
            </a:r>
          </a:p>
        </p:txBody>
      </p:sp>
      <p:sp>
        <p:nvSpPr>
          <p:cNvPr id="24582" name="5 Rectángulo"/>
          <p:cNvSpPr>
            <a:spLocks noChangeArrowheads="1"/>
          </p:cNvSpPr>
          <p:nvPr/>
        </p:nvSpPr>
        <p:spPr bwMode="auto">
          <a:xfrm>
            <a:off x="5000625" y="428625"/>
            <a:ext cx="3929063" cy="5632450"/>
          </a:xfrm>
          <a:prstGeom prst="rect">
            <a:avLst/>
          </a:prstGeom>
          <a:noFill/>
          <a:ln w="9525">
            <a:noFill/>
            <a:miter lim="800000"/>
            <a:headEnd/>
            <a:tailEnd/>
          </a:ln>
        </p:spPr>
        <p:txBody>
          <a:bodyPr>
            <a:spAutoFit/>
          </a:bodyPr>
          <a:lstStyle/>
          <a:p>
            <a:r>
              <a:rPr lang="es-ES_tradnl">
                <a:latin typeface="Felix Titling" pitchFamily="82" charset="0"/>
              </a:rPr>
              <a:t>Dicho  sea  de  paso,  María Fiodorovna,  madre  de Nicolás II  y  esposa  de Alejandro III,  fallecida  en 1928  en  el  exilio,  fue trasladada  y  enterrada años  después  de  su  muerte en  la Catedral  de  San Pedro   y San  Pablo  según  el deseo  de  ella  misma  de estar  enterrada  junto a su marido.  </a:t>
            </a:r>
          </a:p>
          <a:p>
            <a:endParaRPr lang="es-ES_tradnl">
              <a:latin typeface="Felix Titling" pitchFamily="82" charset="0"/>
            </a:endParaRPr>
          </a:p>
          <a:p>
            <a:endParaRPr lang="es-ES_tradnl">
              <a:latin typeface="Felix Titling" pitchFamily="82" charset="0"/>
            </a:endParaRPr>
          </a:p>
          <a:p>
            <a:endParaRPr lang="es-ES_tradnl">
              <a:latin typeface="Felix Titling" pitchFamily="82" charset="0"/>
            </a:endParaRPr>
          </a:p>
          <a:p>
            <a:endParaRPr lang="es-ES_tradnl">
              <a:latin typeface="Felix Titling" pitchFamily="82" charset="0"/>
            </a:endParaRPr>
          </a:p>
          <a:p>
            <a:endParaRPr lang="es-ES_tradnl">
              <a:latin typeface="Felix Titling" pitchFamily="82" charset="0"/>
            </a:endParaRPr>
          </a:p>
          <a:p>
            <a:endParaRPr lang="es-ES_tradnl">
              <a:latin typeface="Felix Titling" pitchFamily="82" charset="0"/>
            </a:endParaRPr>
          </a:p>
          <a:p>
            <a:r>
              <a:rPr lang="es-ES_tradnl">
                <a:latin typeface="Felix Titling" pitchFamily="82" charset="0"/>
              </a:rPr>
              <a:t>Con  su  hijo  el </a:t>
            </a:r>
          </a:p>
          <a:p>
            <a:r>
              <a:rPr lang="es-ES_tradnl">
                <a:latin typeface="Felix Titling" pitchFamily="82" charset="0"/>
              </a:rPr>
              <a:t>Futuro  Nicolás ii</a:t>
            </a:r>
          </a:p>
        </p:txBody>
      </p:sp>
      <p:pic>
        <p:nvPicPr>
          <p:cNvPr id="55298" name="Picture 2" descr="http://upload.wikimedia.org/wikipedia/commons/8/8a/Maria_Fyodorovna_and_her_son_Niki.jpg"/>
          <p:cNvPicPr>
            <a:picLocks noChangeAspect="1" noChangeArrowheads="1"/>
          </p:cNvPicPr>
          <p:nvPr/>
        </p:nvPicPr>
        <p:blipFill>
          <a:blip r:embed="rId3" cstate="print"/>
          <a:srcRect/>
          <a:stretch>
            <a:fillRect/>
          </a:stretch>
        </p:blipFill>
        <p:spPr bwMode="auto">
          <a:xfrm>
            <a:off x="6786578" y="3214686"/>
            <a:ext cx="2041200" cy="2916000"/>
          </a:xfrm>
          <a:prstGeom prst="rect">
            <a:avLst/>
          </a:prstGeom>
          <a:noFill/>
          <a:effectLst>
            <a:softEdge rad="635000"/>
          </a:effectLst>
        </p:spPr>
      </p:pic>
      <p:sp>
        <p:nvSpPr>
          <p:cNvPr id="8" name="7 Rectángulo"/>
          <p:cNvSpPr/>
          <p:nvPr/>
        </p:nvSpPr>
        <p:spPr>
          <a:xfrm>
            <a:off x="1071563" y="6000750"/>
            <a:ext cx="1443037"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3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Título"/>
          <p:cNvSpPr>
            <a:spLocks noGrp="1"/>
          </p:cNvSpPr>
          <p:nvPr>
            <p:ph type="title"/>
          </p:nvPr>
        </p:nvSpPr>
        <p:spPr/>
        <p:txBody>
          <a:bodyPr/>
          <a:lstStyle/>
          <a:p>
            <a:endParaRPr lang="es-ES_tradnl" smtClean="0"/>
          </a:p>
        </p:txBody>
      </p:sp>
      <p:sp>
        <p:nvSpPr>
          <p:cNvPr id="55299" name="2 Marcador de contenido"/>
          <p:cNvSpPr>
            <a:spLocks noGrp="1"/>
          </p:cNvSpPr>
          <p:nvPr>
            <p:ph idx="1"/>
          </p:nvPr>
        </p:nvSpPr>
        <p:spPr/>
        <p:txBody>
          <a:bodyPr/>
          <a:lstStyle/>
          <a:p>
            <a:endParaRPr lang="es-ES_tradnl" smtClean="0"/>
          </a:p>
        </p:txBody>
      </p:sp>
      <p:pic>
        <p:nvPicPr>
          <p:cNvPr id="55300" name="Picture 2" descr="C:\Users\abuelitos\Desktop\REBAJAR\1.jpg"/>
          <p:cNvPicPr>
            <a:picLocks noChangeAspect="1" noChangeArrowheads="1"/>
          </p:cNvPicPr>
          <p:nvPr/>
        </p:nvPicPr>
        <p:blipFill>
          <a:blip r:embed="rId2" cstate="print"/>
          <a:srcRect/>
          <a:stretch>
            <a:fillRect/>
          </a:stretch>
        </p:blipFill>
        <p:spPr bwMode="auto">
          <a:xfrm>
            <a:off x="0" y="0"/>
            <a:ext cx="9120188" cy="6948488"/>
          </a:xfrm>
          <a:prstGeom prst="rect">
            <a:avLst/>
          </a:prstGeom>
          <a:noFill/>
          <a:ln w="9525">
            <a:noFill/>
            <a:miter lim="800000"/>
            <a:headEnd/>
            <a:tailEnd/>
          </a:ln>
        </p:spPr>
      </p:pic>
      <p:sp>
        <p:nvSpPr>
          <p:cNvPr id="5" name="4 Rectángulo"/>
          <p:cNvSpPr/>
          <p:nvPr/>
        </p:nvSpPr>
        <p:spPr>
          <a:xfrm>
            <a:off x="534988" y="28575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Título"/>
          <p:cNvSpPr>
            <a:spLocks noGrp="1"/>
          </p:cNvSpPr>
          <p:nvPr>
            <p:ph type="title"/>
          </p:nvPr>
        </p:nvSpPr>
        <p:spPr/>
        <p:txBody>
          <a:bodyPr/>
          <a:lstStyle/>
          <a:p>
            <a:endParaRPr lang="es-ES_tradnl" smtClean="0"/>
          </a:p>
        </p:txBody>
      </p:sp>
      <p:sp>
        <p:nvSpPr>
          <p:cNvPr id="56323" name="2 Marcador de contenido"/>
          <p:cNvSpPr>
            <a:spLocks noGrp="1"/>
          </p:cNvSpPr>
          <p:nvPr>
            <p:ph idx="1"/>
          </p:nvPr>
        </p:nvSpPr>
        <p:spPr/>
        <p:txBody>
          <a:bodyPr/>
          <a:lstStyle/>
          <a:p>
            <a:endParaRPr lang="es-ES_tradnl" smtClean="0"/>
          </a:p>
        </p:txBody>
      </p:sp>
      <p:pic>
        <p:nvPicPr>
          <p:cNvPr id="56324" name="Picture 3" descr="C:\Users\abuelitos\Desktop\1.jpg"/>
          <p:cNvPicPr>
            <a:picLocks noChangeAspect="1" noChangeArrowheads="1"/>
          </p:cNvPicPr>
          <p:nvPr/>
        </p:nvPicPr>
        <p:blipFill>
          <a:blip r:embed="rId2" cstate="print"/>
          <a:srcRect/>
          <a:stretch>
            <a:fillRect/>
          </a:stretch>
        </p:blipFill>
        <p:spPr bwMode="auto">
          <a:xfrm>
            <a:off x="0" y="-90488"/>
            <a:ext cx="4614863" cy="6948488"/>
          </a:xfrm>
          <a:prstGeom prst="rect">
            <a:avLst/>
          </a:prstGeom>
          <a:noFill/>
          <a:ln w="9525">
            <a:noFill/>
            <a:miter lim="800000"/>
            <a:headEnd/>
            <a:tailEnd/>
          </a:ln>
        </p:spPr>
      </p:pic>
      <p:pic>
        <p:nvPicPr>
          <p:cNvPr id="56325" name="Picture 2" descr="File:Nicolás II - Khreschatitsky.jpg">
            <a:hlinkClick r:id="rId3"/>
          </p:cNvPr>
          <p:cNvPicPr>
            <a:picLocks noChangeAspect="1" noChangeArrowheads="1"/>
          </p:cNvPicPr>
          <p:nvPr/>
        </p:nvPicPr>
        <p:blipFill>
          <a:blip r:embed="rId4" cstate="print"/>
          <a:srcRect/>
          <a:stretch>
            <a:fillRect/>
          </a:stretch>
        </p:blipFill>
        <p:spPr bwMode="auto">
          <a:xfrm>
            <a:off x="4502150" y="-53975"/>
            <a:ext cx="4641850" cy="6911975"/>
          </a:xfrm>
          <a:prstGeom prst="rect">
            <a:avLst/>
          </a:prstGeom>
          <a:noFill/>
          <a:ln w="9525">
            <a:noFill/>
            <a:miter lim="800000"/>
            <a:headEnd/>
            <a:tailEnd/>
          </a:ln>
        </p:spPr>
      </p:pic>
      <p:pic>
        <p:nvPicPr>
          <p:cNvPr id="56326" name="Picture 2" descr="http://r70.cooltext.com/rendered/cooltext1164704628.png">
            <a:hlinkClick r:id="rId5"/>
          </p:cNvPr>
          <p:cNvPicPr>
            <a:picLocks noChangeAspect="1" noChangeArrowheads="1"/>
          </p:cNvPicPr>
          <p:nvPr/>
        </p:nvPicPr>
        <p:blipFill>
          <a:blip r:embed="rId6" cstate="print"/>
          <a:srcRect/>
          <a:stretch>
            <a:fillRect/>
          </a:stretch>
        </p:blipFill>
        <p:spPr bwMode="auto">
          <a:xfrm>
            <a:off x="4786313" y="357188"/>
            <a:ext cx="1790700" cy="476250"/>
          </a:xfrm>
          <a:prstGeom prst="rect">
            <a:avLst/>
          </a:prstGeom>
          <a:noFill/>
          <a:ln w="9525">
            <a:noFill/>
            <a:miter lim="800000"/>
            <a:headEnd/>
            <a:tailEnd/>
          </a:ln>
        </p:spPr>
      </p:pic>
      <p:sp>
        <p:nvSpPr>
          <p:cNvPr id="7" name="6 Rectángulo"/>
          <p:cNvSpPr/>
          <p:nvPr/>
        </p:nvSpPr>
        <p:spPr>
          <a:xfrm>
            <a:off x="714375" y="2143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6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endParaRPr lang="es-ES_tradnl" smtClean="0"/>
          </a:p>
        </p:txBody>
      </p:sp>
      <p:sp>
        <p:nvSpPr>
          <p:cNvPr id="37891" name="2 Marcador de contenido"/>
          <p:cNvSpPr>
            <a:spLocks noGrp="1"/>
          </p:cNvSpPr>
          <p:nvPr>
            <p:ph idx="1"/>
          </p:nvPr>
        </p:nvSpPr>
        <p:spPr/>
        <p:txBody>
          <a:bodyPr/>
          <a:lstStyle/>
          <a:p>
            <a:endParaRPr lang="es-ES_tradnl" smtClean="0"/>
          </a:p>
        </p:txBody>
      </p:sp>
      <p:pic>
        <p:nvPicPr>
          <p:cNvPr id="37892" name="Picture 2" descr="C:\Users\abuelitos\Desktop\REBAJAR\1.jpg"/>
          <p:cNvPicPr>
            <a:picLocks noChangeAspect="1" noChangeArrowheads="1"/>
          </p:cNvPicPr>
          <p:nvPr/>
        </p:nvPicPr>
        <p:blipFill>
          <a:blip r:embed="rId2" cstate="print"/>
          <a:srcRect/>
          <a:stretch>
            <a:fillRect/>
          </a:stretch>
        </p:blipFill>
        <p:spPr bwMode="auto">
          <a:xfrm>
            <a:off x="0" y="0"/>
            <a:ext cx="4568825" cy="6875463"/>
          </a:xfrm>
          <a:prstGeom prst="rect">
            <a:avLst/>
          </a:prstGeom>
          <a:noFill/>
          <a:ln w="9525">
            <a:noFill/>
            <a:miter lim="800000"/>
            <a:headEnd/>
            <a:tailEnd/>
          </a:ln>
        </p:spPr>
      </p:pic>
      <p:pic>
        <p:nvPicPr>
          <p:cNvPr id="37893" name="Picture 3" descr="C:\Users\abuelitos\Desktop\REBAJAR\1.jpg"/>
          <p:cNvPicPr>
            <a:picLocks noChangeAspect="1" noChangeArrowheads="1"/>
          </p:cNvPicPr>
          <p:nvPr/>
        </p:nvPicPr>
        <p:blipFill>
          <a:blip r:embed="rId3" cstate="print"/>
          <a:srcRect/>
          <a:stretch>
            <a:fillRect/>
          </a:stretch>
        </p:blipFill>
        <p:spPr bwMode="auto">
          <a:xfrm>
            <a:off x="4572000" y="0"/>
            <a:ext cx="4592638" cy="6911975"/>
          </a:xfrm>
          <a:prstGeom prst="rect">
            <a:avLst/>
          </a:prstGeom>
          <a:noFill/>
          <a:ln w="9525">
            <a:noFill/>
            <a:miter lim="800000"/>
            <a:headEnd/>
            <a:tailEnd/>
          </a:ln>
        </p:spPr>
      </p:pic>
      <p:pic>
        <p:nvPicPr>
          <p:cNvPr id="37894" name="Picture 2" descr="Rendered Image"/>
          <p:cNvPicPr>
            <a:picLocks noChangeAspect="1" noChangeArrowheads="1"/>
          </p:cNvPicPr>
          <p:nvPr/>
        </p:nvPicPr>
        <p:blipFill>
          <a:blip r:embed="rId4" cstate="print"/>
          <a:srcRect/>
          <a:stretch>
            <a:fillRect/>
          </a:stretch>
        </p:blipFill>
        <p:spPr bwMode="auto">
          <a:xfrm>
            <a:off x="3500438" y="6072188"/>
            <a:ext cx="2066925" cy="447675"/>
          </a:xfrm>
          <a:prstGeom prst="rect">
            <a:avLst/>
          </a:prstGeom>
          <a:noFill/>
          <a:ln w="9525">
            <a:noFill/>
            <a:miter lim="800000"/>
            <a:headEnd/>
            <a:tailEnd/>
          </a:ln>
        </p:spPr>
      </p:pic>
      <p:sp>
        <p:nvSpPr>
          <p:cNvPr id="7" name="6 Rectángulo"/>
          <p:cNvSpPr/>
          <p:nvPr/>
        </p:nvSpPr>
        <p:spPr>
          <a:xfrm>
            <a:off x="6249988" y="621506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5000">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endParaRPr lang="es-ES_tradnl" smtClean="0"/>
          </a:p>
        </p:txBody>
      </p:sp>
      <p:sp>
        <p:nvSpPr>
          <p:cNvPr id="40963" name="2 Marcador de contenido"/>
          <p:cNvSpPr>
            <a:spLocks noGrp="1"/>
          </p:cNvSpPr>
          <p:nvPr>
            <p:ph idx="1"/>
          </p:nvPr>
        </p:nvSpPr>
        <p:spPr/>
        <p:txBody>
          <a:bodyPr/>
          <a:lstStyle/>
          <a:p>
            <a:endParaRPr lang="es-ES_tradnl" smtClean="0"/>
          </a:p>
        </p:txBody>
      </p:sp>
      <p:pic>
        <p:nvPicPr>
          <p:cNvPr id="40964"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24998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endParaRPr lang="es-ES_tradnl" smtClean="0"/>
          </a:p>
        </p:txBody>
      </p:sp>
      <p:sp>
        <p:nvSpPr>
          <p:cNvPr id="3" name="2 Marcador de contenido"/>
          <p:cNvSpPr>
            <a:spLocks noGrp="1"/>
          </p:cNvSpPr>
          <p:nvPr>
            <p:ph idx="1"/>
          </p:nvPr>
        </p:nvSpPr>
        <p:spPr>
          <a:xfrm>
            <a:off x="0" y="0"/>
            <a:ext cx="9144000" cy="6858000"/>
          </a:xfrm>
        </p:spPr>
        <p:style>
          <a:lnRef idx="1">
            <a:schemeClr val="accent3"/>
          </a:lnRef>
          <a:fillRef idx="2">
            <a:schemeClr val="accent3"/>
          </a:fillRef>
          <a:effectRef idx="1">
            <a:schemeClr val="accent3"/>
          </a:effectRef>
          <a:fontRef idx="minor">
            <a:schemeClr val="dk1"/>
          </a:fontRef>
        </p:style>
        <p:txBody>
          <a:bodyPr rtlCol="0">
            <a:normAutofit/>
          </a:bodyPr>
          <a:lstStyle/>
          <a:p>
            <a:pPr fontAlgn="auto">
              <a:spcAft>
                <a:spcPts val="0"/>
              </a:spcAft>
              <a:buFont typeface="Arial" pitchFamily="34" charset="0"/>
              <a:buChar char="•"/>
              <a:defRPr/>
            </a:pPr>
            <a:endParaRPr lang="es-ES_tradnl" dirty="0"/>
          </a:p>
        </p:txBody>
      </p:sp>
      <p:pic>
        <p:nvPicPr>
          <p:cNvPr id="1026" name="Picture 2" descr="http://upload.wikimedia.org/wikipedia/commons/thumb/4/4d/St_peter_and_paul_cathedral_royal_doors.jpg/768px-St_peter_and_paul_cathedral_royal_doors.jpg"/>
          <p:cNvPicPr>
            <a:picLocks noChangeAspect="1" noChangeArrowheads="1"/>
          </p:cNvPicPr>
          <p:nvPr/>
        </p:nvPicPr>
        <p:blipFill>
          <a:blip r:embed="rId2" cstate="print"/>
          <a:srcRect/>
          <a:stretch>
            <a:fillRect/>
          </a:stretch>
        </p:blipFill>
        <p:spPr bwMode="auto">
          <a:xfrm>
            <a:off x="2357418" y="0"/>
            <a:ext cx="5217005" cy="6948000"/>
          </a:xfrm>
          <a:prstGeom prst="rect">
            <a:avLst/>
          </a:prstGeom>
          <a:noFill/>
          <a:effectLst>
            <a:softEdge rad="635000"/>
          </a:effectLst>
        </p:spPr>
      </p:pic>
      <p:sp>
        <p:nvSpPr>
          <p:cNvPr id="5" name="4 Rectángulo"/>
          <p:cNvSpPr/>
          <p:nvPr/>
        </p:nvSpPr>
        <p:spPr>
          <a:xfrm>
            <a:off x="534988" y="621506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Título"/>
          <p:cNvSpPr>
            <a:spLocks noGrp="1"/>
          </p:cNvSpPr>
          <p:nvPr>
            <p:ph type="title"/>
          </p:nvPr>
        </p:nvSpPr>
        <p:spPr/>
        <p:txBody>
          <a:bodyPr/>
          <a:lstStyle/>
          <a:p>
            <a:endParaRPr lang="es-ES_tradnl" smtClean="0"/>
          </a:p>
        </p:txBody>
      </p:sp>
      <p:sp>
        <p:nvSpPr>
          <p:cNvPr id="53251" name="2 Marcador de contenido"/>
          <p:cNvSpPr>
            <a:spLocks noGrp="1"/>
          </p:cNvSpPr>
          <p:nvPr>
            <p:ph idx="1"/>
          </p:nvPr>
        </p:nvSpPr>
        <p:spPr/>
        <p:txBody>
          <a:bodyPr/>
          <a:lstStyle/>
          <a:p>
            <a:endParaRPr lang="es-ES_tradnl" smtClean="0"/>
          </a:p>
        </p:txBody>
      </p:sp>
      <p:pic>
        <p:nvPicPr>
          <p:cNvPr id="53252" name="Picture 2" descr="C:\Users\abuelitos\Desktop\3.jpg"/>
          <p:cNvPicPr>
            <a:picLocks noChangeAspect="1" noChangeArrowheads="1"/>
          </p:cNvPicPr>
          <p:nvPr/>
        </p:nvPicPr>
        <p:blipFill>
          <a:blip r:embed="rId2" cstate="print"/>
          <a:srcRect/>
          <a:stretch>
            <a:fillRect/>
          </a:stretch>
        </p:blipFill>
        <p:spPr bwMode="auto">
          <a:xfrm>
            <a:off x="-304800" y="-285750"/>
            <a:ext cx="9753600" cy="7429500"/>
          </a:xfrm>
          <a:prstGeom prst="rect">
            <a:avLst/>
          </a:prstGeom>
          <a:noFill/>
          <a:ln w="9525">
            <a:noFill/>
            <a:miter lim="800000"/>
            <a:headEnd/>
            <a:tailEnd/>
          </a:ln>
        </p:spPr>
      </p:pic>
      <p:sp>
        <p:nvSpPr>
          <p:cNvPr id="5" name="4 Rectángulo"/>
          <p:cNvSpPr/>
          <p:nvPr/>
        </p:nvSpPr>
        <p:spPr>
          <a:xfrm>
            <a:off x="6491288" y="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_tradnl" smtClean="0"/>
          </a:p>
        </p:txBody>
      </p:sp>
      <p:sp>
        <p:nvSpPr>
          <p:cNvPr id="26627" name="2 Marcador de contenido"/>
          <p:cNvSpPr>
            <a:spLocks noGrp="1"/>
          </p:cNvSpPr>
          <p:nvPr>
            <p:ph idx="1"/>
          </p:nvPr>
        </p:nvSpPr>
        <p:spPr/>
        <p:txBody>
          <a:bodyPr/>
          <a:lstStyle/>
          <a:p>
            <a:endParaRPr lang="es-ES_tradnl" smtClean="0"/>
          </a:p>
        </p:txBody>
      </p:sp>
      <p:pic>
        <p:nvPicPr>
          <p:cNvPr id="26628" name="Picture 2" descr="C:\Users\abuelitos\Desktop\REBAJAR\Viaje a Rusia1.jpg"/>
          <p:cNvPicPr>
            <a:picLocks noChangeAspect="1" noChangeArrowheads="1"/>
          </p:cNvPicPr>
          <p:nvPr/>
        </p:nvPicPr>
        <p:blipFill>
          <a:blip r:embed="rId2" cstate="print"/>
          <a:srcRect/>
          <a:stretch>
            <a:fillRect/>
          </a:stretch>
        </p:blipFill>
        <p:spPr bwMode="auto">
          <a:xfrm>
            <a:off x="0" y="0"/>
            <a:ext cx="9213850" cy="7019925"/>
          </a:xfrm>
          <a:prstGeom prst="rect">
            <a:avLst/>
          </a:prstGeom>
          <a:noFill/>
          <a:ln w="9525">
            <a:noFill/>
            <a:miter lim="800000"/>
            <a:headEnd/>
            <a:tailEnd/>
          </a:ln>
        </p:spPr>
      </p:pic>
      <p:sp>
        <p:nvSpPr>
          <p:cNvPr id="26629" name="5 Rectángulo"/>
          <p:cNvSpPr>
            <a:spLocks noChangeArrowheads="1"/>
          </p:cNvSpPr>
          <p:nvPr/>
        </p:nvSpPr>
        <p:spPr bwMode="auto">
          <a:xfrm>
            <a:off x="5429250" y="6334125"/>
            <a:ext cx="184150" cy="523875"/>
          </a:xfrm>
          <a:prstGeom prst="rect">
            <a:avLst/>
          </a:prstGeom>
          <a:noFill/>
          <a:ln w="9525">
            <a:noFill/>
            <a:miter lim="800000"/>
            <a:headEnd/>
            <a:tailEnd/>
          </a:ln>
        </p:spPr>
        <p:txBody>
          <a:bodyPr wrap="none">
            <a:spAutoFit/>
          </a:bodyPr>
          <a:lstStyle/>
          <a:p>
            <a:endParaRPr lang="es-ES_tradnl" sz="2800">
              <a:solidFill>
                <a:schemeClr val="bg1"/>
              </a:solidFill>
              <a:latin typeface="Calibri" pitchFamily="34" charset="0"/>
            </a:endParaRPr>
          </a:p>
        </p:txBody>
      </p:sp>
      <p:pic>
        <p:nvPicPr>
          <p:cNvPr id="26630" name="Picture 2" descr="http://r52.cooltext.com/rendered/cooltext1164657329.png"/>
          <p:cNvPicPr>
            <a:picLocks noChangeAspect="1" noChangeArrowheads="1"/>
          </p:cNvPicPr>
          <p:nvPr/>
        </p:nvPicPr>
        <p:blipFill>
          <a:blip r:embed="rId3" cstate="print"/>
          <a:srcRect/>
          <a:stretch>
            <a:fillRect/>
          </a:stretch>
        </p:blipFill>
        <p:spPr bwMode="auto">
          <a:xfrm>
            <a:off x="4143375" y="6215063"/>
            <a:ext cx="4568825" cy="395287"/>
          </a:xfrm>
          <a:prstGeom prst="rect">
            <a:avLst/>
          </a:prstGeom>
          <a:noFill/>
          <a:ln w="9525">
            <a:noFill/>
            <a:miter lim="800000"/>
            <a:headEnd/>
            <a:tailEnd/>
          </a:ln>
        </p:spPr>
      </p:pic>
      <p:sp>
        <p:nvSpPr>
          <p:cNvPr id="7" name="6 Rectángulo"/>
          <p:cNvSpPr/>
          <p:nvPr/>
        </p:nvSpPr>
        <p:spPr>
          <a:xfrm>
            <a:off x="5964238" y="2143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_tradnl" smtClean="0"/>
          </a:p>
        </p:txBody>
      </p:sp>
      <p:sp>
        <p:nvSpPr>
          <p:cNvPr id="27651" name="2 Marcador de contenido"/>
          <p:cNvSpPr>
            <a:spLocks noGrp="1"/>
          </p:cNvSpPr>
          <p:nvPr>
            <p:ph idx="1"/>
          </p:nvPr>
        </p:nvSpPr>
        <p:spPr/>
        <p:txBody>
          <a:bodyPr/>
          <a:lstStyle/>
          <a:p>
            <a:endParaRPr lang="es-ES_tradnl" smtClean="0"/>
          </a:p>
        </p:txBody>
      </p:sp>
      <p:pic>
        <p:nvPicPr>
          <p:cNvPr id="22530"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5" name="Picture 2" descr="C:\Users\abuelitos\Desktop\REBAJAR\1.jpg"/>
          <p:cNvPicPr>
            <a:picLocks noChangeAspect="1" noChangeArrowheads="1"/>
          </p:cNvPicPr>
          <p:nvPr/>
        </p:nvPicPr>
        <p:blipFill>
          <a:blip r:embed="rId2" cstate="print"/>
          <a:srcRect/>
          <a:stretch>
            <a:fillRect/>
          </a:stretch>
        </p:blipFill>
        <p:spPr bwMode="auto">
          <a:xfrm>
            <a:off x="428625" y="285750"/>
            <a:ext cx="8221663" cy="6264275"/>
          </a:xfrm>
          <a:prstGeom prst="rect">
            <a:avLst/>
          </a:prstGeom>
          <a:noFill/>
          <a:ln w="9525">
            <a:noFill/>
            <a:miter lim="800000"/>
            <a:headEnd/>
            <a:tailEnd/>
          </a:ln>
        </p:spPr>
      </p:pic>
      <p:pic>
        <p:nvPicPr>
          <p:cNvPr id="6" name="Picture 2" descr="C:\Users\abuelitos\Desktop\REBAJAR\1.jpg"/>
          <p:cNvPicPr>
            <a:picLocks noChangeAspect="1" noChangeArrowheads="1"/>
          </p:cNvPicPr>
          <p:nvPr/>
        </p:nvPicPr>
        <p:blipFill>
          <a:blip r:embed="rId2" cstate="print"/>
          <a:srcRect/>
          <a:stretch>
            <a:fillRect/>
          </a:stretch>
        </p:blipFill>
        <p:spPr bwMode="auto">
          <a:xfrm>
            <a:off x="857250" y="642938"/>
            <a:ext cx="7277100" cy="5543550"/>
          </a:xfrm>
          <a:prstGeom prst="rect">
            <a:avLst/>
          </a:prstGeom>
          <a:noFill/>
          <a:ln w="9525">
            <a:noFill/>
            <a:miter lim="800000"/>
            <a:headEnd/>
            <a:tailEnd/>
          </a:ln>
        </p:spPr>
      </p:pic>
      <p:pic>
        <p:nvPicPr>
          <p:cNvPr id="7" name="Picture 2" descr="C:\Users\abuelitos\Desktop\REBAJAR\1.jpg"/>
          <p:cNvPicPr>
            <a:picLocks noChangeAspect="1" noChangeArrowheads="1"/>
          </p:cNvPicPr>
          <p:nvPr/>
        </p:nvPicPr>
        <p:blipFill>
          <a:blip r:embed="rId2" cstate="print"/>
          <a:srcRect/>
          <a:stretch>
            <a:fillRect/>
          </a:stretch>
        </p:blipFill>
        <p:spPr bwMode="auto">
          <a:xfrm>
            <a:off x="1500188" y="1000125"/>
            <a:ext cx="6332537" cy="4824413"/>
          </a:xfrm>
          <a:prstGeom prst="rect">
            <a:avLst/>
          </a:prstGeom>
          <a:noFill/>
          <a:ln w="9525">
            <a:noFill/>
            <a:miter lim="800000"/>
            <a:headEnd/>
            <a:tailEnd/>
          </a:ln>
        </p:spPr>
      </p:pic>
      <p:pic>
        <p:nvPicPr>
          <p:cNvPr id="8" name="Picture 2" descr="C:\Users\abuelitos\Desktop\REBAJAR\1.jpg"/>
          <p:cNvPicPr>
            <a:picLocks noChangeAspect="1" noChangeArrowheads="1"/>
          </p:cNvPicPr>
          <p:nvPr/>
        </p:nvPicPr>
        <p:blipFill>
          <a:blip r:embed="rId2" cstate="print"/>
          <a:srcRect/>
          <a:stretch>
            <a:fillRect/>
          </a:stretch>
        </p:blipFill>
        <p:spPr bwMode="auto">
          <a:xfrm>
            <a:off x="2000250" y="1285875"/>
            <a:ext cx="5386388" cy="4103688"/>
          </a:xfrm>
          <a:prstGeom prst="rect">
            <a:avLst/>
          </a:prstGeom>
          <a:noFill/>
          <a:ln w="9525">
            <a:noFill/>
            <a:miter lim="800000"/>
            <a:headEnd/>
            <a:tailEnd/>
          </a:ln>
        </p:spPr>
      </p:pic>
      <p:pic>
        <p:nvPicPr>
          <p:cNvPr id="9" name="Picture 2" descr="C:\Users\abuelitos\Desktop\REBAJAR\1.jpg"/>
          <p:cNvPicPr>
            <a:picLocks noChangeAspect="1" noChangeArrowheads="1"/>
          </p:cNvPicPr>
          <p:nvPr/>
        </p:nvPicPr>
        <p:blipFill>
          <a:blip r:embed="rId2" cstate="print"/>
          <a:srcRect/>
          <a:stretch>
            <a:fillRect/>
          </a:stretch>
        </p:blipFill>
        <p:spPr bwMode="auto">
          <a:xfrm>
            <a:off x="2357438" y="1571625"/>
            <a:ext cx="4394200" cy="3348038"/>
          </a:xfrm>
          <a:prstGeom prst="rect">
            <a:avLst/>
          </a:prstGeom>
          <a:noFill/>
          <a:ln w="9525">
            <a:noFill/>
            <a:miter lim="800000"/>
            <a:headEnd/>
            <a:tailEnd/>
          </a:ln>
        </p:spPr>
      </p:pic>
      <p:sp>
        <p:nvSpPr>
          <p:cNvPr id="10" name="9 Rectángulo"/>
          <p:cNvSpPr/>
          <p:nvPr/>
        </p:nvSpPr>
        <p:spPr>
          <a:xfrm>
            <a:off x="606425"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16" fill="hold" nodeType="withEffect">
                                  <p:stCondLst>
                                    <p:cond delay="0"/>
                                  </p:stCondLst>
                                  <p:childTnLst>
                                    <p:animEffect transition="out" filter="diamond(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childTnLst>
                          </p:cTn>
                        </p:par>
                        <p:par>
                          <p:cTn id="20" fill="hold">
                            <p:stCondLst>
                              <p:cond delay="3000"/>
                            </p:stCondLst>
                            <p:childTnLst>
                              <p:par>
                                <p:cTn id="21" presetID="6" presetClass="emph" presetSubtype="0" fill="hold" nodeType="afterEffect">
                                  <p:stCondLst>
                                    <p:cond delay="0"/>
                                  </p:stCondLst>
                                  <p:childTnLst>
                                    <p:animScale>
                                      <p:cBhvr>
                                        <p:cTn id="22" dur="2000" fill="hold"/>
                                        <p:tgtEl>
                                          <p:spTgt spid="2253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endParaRPr lang="es-ES_tradnl" smtClean="0"/>
          </a:p>
        </p:txBody>
      </p:sp>
      <p:sp>
        <p:nvSpPr>
          <p:cNvPr id="28675" name="2 Marcador de contenido"/>
          <p:cNvSpPr>
            <a:spLocks noGrp="1"/>
          </p:cNvSpPr>
          <p:nvPr>
            <p:ph idx="1"/>
          </p:nvPr>
        </p:nvSpPr>
        <p:spPr/>
        <p:txBody>
          <a:bodyPr/>
          <a:lstStyle/>
          <a:p>
            <a:endParaRPr lang="es-ES_tradnl" smtClean="0"/>
          </a:p>
        </p:txBody>
      </p:sp>
      <p:pic>
        <p:nvPicPr>
          <p:cNvPr id="28676" name="Picture 2" descr="C:\Users\abuelitos\Desktop\REBAJAR\Viaje a Rusia (1.jpg"/>
          <p:cNvPicPr>
            <a:picLocks noChangeAspect="1" noChangeArrowheads="1"/>
          </p:cNvPicPr>
          <p:nvPr/>
        </p:nvPicPr>
        <p:blipFill>
          <a:blip r:embed="rId2" cstate="print"/>
          <a:srcRect/>
          <a:stretch>
            <a:fillRect/>
          </a:stretch>
        </p:blipFill>
        <p:spPr bwMode="auto">
          <a:xfrm>
            <a:off x="-23813" y="0"/>
            <a:ext cx="9167813" cy="6983413"/>
          </a:xfrm>
          <a:prstGeom prst="rect">
            <a:avLst/>
          </a:prstGeom>
          <a:noFill/>
          <a:ln w="9525">
            <a:noFill/>
            <a:miter lim="800000"/>
            <a:headEnd/>
            <a:tailEnd/>
          </a:ln>
        </p:spPr>
      </p:pic>
      <p:sp>
        <p:nvSpPr>
          <p:cNvPr id="5" name="4 Rectángulo"/>
          <p:cNvSpPr/>
          <p:nvPr/>
        </p:nvSpPr>
        <p:spPr>
          <a:xfrm>
            <a:off x="53498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pic>
        <p:nvPicPr>
          <p:cNvPr id="6" name="Picture 2" descr="C:\Users\abuelitos\Desktop\REBAJAR\1.jpg"/>
          <p:cNvPicPr>
            <a:picLocks noChangeAspect="1" noChangeArrowheads="1"/>
          </p:cNvPicPr>
          <p:nvPr/>
        </p:nvPicPr>
        <p:blipFill>
          <a:blip r:embed="rId3" cstate="print"/>
          <a:srcRect/>
          <a:stretch>
            <a:fillRect/>
          </a:stretch>
        </p:blipFill>
        <p:spPr bwMode="auto">
          <a:xfrm>
            <a:off x="2428860" y="0"/>
            <a:ext cx="4568190" cy="6876000"/>
          </a:xfrm>
          <a:prstGeom prst="rect">
            <a:avLst/>
          </a:prstGeom>
          <a:noFill/>
          <a:effectLst>
            <a:softEdge rad="127000"/>
          </a:effectLst>
        </p:spPr>
      </p:pic>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Effect transition="in" filter="fade">
                                      <p:cBhvr>
                                        <p:cTn id="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endParaRPr lang="es-ES_tradnl" smtClean="0"/>
          </a:p>
        </p:txBody>
      </p:sp>
      <p:sp>
        <p:nvSpPr>
          <p:cNvPr id="29699" name="2 Marcador de contenido"/>
          <p:cNvSpPr>
            <a:spLocks noGrp="1"/>
          </p:cNvSpPr>
          <p:nvPr>
            <p:ph idx="1"/>
          </p:nvPr>
        </p:nvSpPr>
        <p:spPr/>
        <p:txBody>
          <a:bodyPr/>
          <a:lstStyle/>
          <a:p>
            <a:endParaRPr lang="es-ES_tradnl" smtClean="0"/>
          </a:p>
        </p:txBody>
      </p:sp>
      <p:pic>
        <p:nvPicPr>
          <p:cNvPr id="29700" name="Picture 2" descr="C:\Users\abuelitos\Desktop\REBAJAR\Viaje a Rusia 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5" name="Picture 2" descr="C:\Users\abuelitos\Desktop\REBAJAR\Viaje a Rusia 1.jpg"/>
          <p:cNvPicPr>
            <a:picLocks noChangeAspect="1" noChangeArrowheads="1"/>
          </p:cNvPicPr>
          <p:nvPr/>
        </p:nvPicPr>
        <p:blipFill>
          <a:blip r:embed="rId2" cstate="print"/>
          <a:srcRect/>
          <a:stretch>
            <a:fillRect/>
          </a:stretch>
        </p:blipFill>
        <p:spPr bwMode="auto">
          <a:xfrm>
            <a:off x="-23813" y="-125413"/>
            <a:ext cx="9167813" cy="6983413"/>
          </a:xfrm>
          <a:prstGeom prst="rect">
            <a:avLst/>
          </a:prstGeom>
          <a:noFill/>
          <a:ln w="9525">
            <a:noFill/>
            <a:miter lim="800000"/>
            <a:headEnd/>
            <a:tailEnd/>
          </a:ln>
        </p:spPr>
      </p:pic>
      <p:pic>
        <p:nvPicPr>
          <p:cNvPr id="6" name="Picture 2" descr="C:\Users\abuelitos\Desktop\REBAJAR\Viaje a Rusia 1.jpg"/>
          <p:cNvPicPr>
            <a:picLocks noChangeAspect="1" noChangeArrowheads="1"/>
          </p:cNvPicPr>
          <p:nvPr/>
        </p:nvPicPr>
        <p:blipFill>
          <a:blip r:embed="rId2" cstate="print"/>
          <a:srcRect/>
          <a:stretch>
            <a:fillRect/>
          </a:stretch>
        </p:blipFill>
        <p:spPr bwMode="auto">
          <a:xfrm>
            <a:off x="-23813" y="-125413"/>
            <a:ext cx="9167813" cy="6983413"/>
          </a:xfrm>
          <a:prstGeom prst="rect">
            <a:avLst/>
          </a:prstGeom>
          <a:noFill/>
          <a:ln w="9525">
            <a:noFill/>
            <a:miter lim="800000"/>
            <a:headEnd/>
            <a:tailEnd/>
          </a:ln>
        </p:spPr>
      </p:pic>
      <p:sp>
        <p:nvSpPr>
          <p:cNvPr id="7" name="6 Rectángulo"/>
          <p:cNvSpPr/>
          <p:nvPr/>
        </p:nvSpPr>
        <p:spPr>
          <a:xfrm>
            <a:off x="649128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pic>
        <p:nvPicPr>
          <p:cNvPr id="8" name="Picture 3" descr="C:\Users\abuelitos\Desktop\REBAJAR\1.jpg"/>
          <p:cNvPicPr>
            <a:picLocks noChangeAspect="1" noChangeArrowheads="1"/>
          </p:cNvPicPr>
          <p:nvPr/>
        </p:nvPicPr>
        <p:blipFill>
          <a:blip r:embed="rId3" cstate="print"/>
          <a:srcRect/>
          <a:stretch>
            <a:fillRect/>
          </a:stretch>
        </p:blipFill>
        <p:spPr bwMode="auto">
          <a:xfrm>
            <a:off x="2786050" y="2143116"/>
            <a:ext cx="2965751" cy="4464000"/>
          </a:xfrm>
          <a:prstGeom prst="rect">
            <a:avLst/>
          </a:prstGeom>
          <a:noFill/>
          <a:effectLst>
            <a:softEdge rad="127000"/>
          </a:effectLst>
        </p:spPr>
      </p:pic>
    </p:spTree>
  </p:cSld>
  <p:clrMapOvr>
    <a:masterClrMapping/>
  </p:clrMapOvr>
  <p:transition spd="slow" advTm="1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2"/>
                                          </p:val>
                                        </p:tav>
                                      </p:tavLst>
                                    </p:anim>
                                    <p:anim calcmode="lin" valueType="num">
                                      <p:cBhvr>
                                        <p:cTn id="7" dur="5000"/>
                                        <p:tgtEl>
                                          <p:spTgt spid="6"/>
                                        </p:tgtEl>
                                        <p:attrNameLst>
                                          <p:attrName>ppt_y</p:attrName>
                                        </p:attrNameLst>
                                      </p:cBhvr>
                                      <p:tavLst>
                                        <p:tav tm="0">
                                          <p:val>
                                            <p:strVal val="ppt_y"/>
                                          </p:val>
                                        </p:tav>
                                        <p:tav tm="100000">
                                          <p:val>
                                            <p:strVal val="ppt_y"/>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childTnLst>
                          </p:cTn>
                        </p:par>
                        <p:par>
                          <p:cTn id="10" fill="hold">
                            <p:stCondLst>
                              <p:cond delay="5000"/>
                            </p:stCondLst>
                            <p:childTnLst>
                              <p:par>
                                <p:cTn id="11" presetID="34" presetClass="exit" presetSubtype="0" fill="hold" nodeType="afterEffect">
                                  <p:stCondLst>
                                    <p:cond delay="0"/>
                                  </p:stCondLst>
                                  <p:childTnLst>
                                    <p:anim from="(ppt_x)" to="(ppt_x+1)" calcmode="lin" valueType="num">
                                      <p:cBhvr>
                                        <p:cTn id="12" dur="5000">
                                          <p:stCondLst>
                                            <p:cond delay="0"/>
                                          </p:stCondLst>
                                        </p:cTn>
                                        <p:tgtEl>
                                          <p:spTgt spid="5"/>
                                        </p:tgtEl>
                                        <p:attrNameLst>
                                          <p:attrName>ppt_x</p:attrName>
                                        </p:attrNameLst>
                                      </p:cBhvr>
                                    </p:anim>
                                    <p:anim from="0" to="-1.0" calcmode="lin" valueType="num">
                                      <p:cBhvr>
                                        <p:cTn id="13" dur="1000" accel="50000">
                                          <p:stCondLst>
                                            <p:cond delay="0"/>
                                          </p:stCondLst>
                                        </p:cTn>
                                        <p:tgtEl>
                                          <p:spTgt spid="5"/>
                                        </p:tgtEl>
                                        <p:attrNameLst>
                                          <p:attrName>xshear</p:attrName>
                                        </p:attrNameLst>
                                      </p:cBhvr>
                                    </p:anim>
                                    <p:set>
                                      <p:cBhvr>
                                        <p:cTn id="14" dur="4000">
                                          <p:stCondLst>
                                            <p:cond delay="1000"/>
                                          </p:stCondLst>
                                        </p:cTn>
                                        <p:tgtEl>
                                          <p:spTgt spid="5"/>
                                        </p:tgtEl>
                                        <p:attrNameLst>
                                          <p:attrName>xshear</p:attrName>
                                        </p:attrNameLst>
                                      </p:cBhvr>
                                      <p:to>
                                        <p:strVal val="-1.0"/>
                                      </p:to>
                                    </p:set>
                                    <p:set>
                                      <p:cBhvr>
                                        <p:cTn id="15" dur="1" fill="hold">
                                          <p:stCondLst>
                                            <p:cond delay="4999"/>
                                          </p:stCondLst>
                                        </p:cTn>
                                        <p:tgtEl>
                                          <p:spTgt spid="5"/>
                                        </p:tgtEl>
                                        <p:attrNameLst>
                                          <p:attrName>style.visibility</p:attrName>
                                        </p:attrNameLst>
                                      </p:cBhvr>
                                      <p:to>
                                        <p:strVal val="hidden"/>
                                      </p:to>
                                    </p:set>
                                  </p:childTnLst>
                                </p:cTn>
                              </p:par>
                              <p:par>
                                <p:cTn id="16" presetID="53"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2000" fill="hold"/>
                                        <p:tgtEl>
                                          <p:spTgt spid="8"/>
                                        </p:tgtEl>
                                        <p:attrNameLst>
                                          <p:attrName>ppt_w</p:attrName>
                                        </p:attrNameLst>
                                      </p:cBhvr>
                                      <p:tavLst>
                                        <p:tav tm="0">
                                          <p:val>
                                            <p:fltVal val="0"/>
                                          </p:val>
                                        </p:tav>
                                        <p:tav tm="100000">
                                          <p:val>
                                            <p:strVal val="#ppt_w"/>
                                          </p:val>
                                        </p:tav>
                                      </p:tavLst>
                                    </p:anim>
                                    <p:anim calcmode="lin" valueType="num">
                                      <p:cBhvr>
                                        <p:cTn id="19" dur="2000" fill="hold"/>
                                        <p:tgtEl>
                                          <p:spTgt spid="8"/>
                                        </p:tgtEl>
                                        <p:attrNameLst>
                                          <p:attrName>ppt_h</p:attrName>
                                        </p:attrNameLst>
                                      </p:cBhvr>
                                      <p:tavLst>
                                        <p:tav tm="0">
                                          <p:val>
                                            <p:fltVal val="0"/>
                                          </p:val>
                                        </p:tav>
                                        <p:tav tm="100000">
                                          <p:val>
                                            <p:strVal val="#ppt_h"/>
                                          </p:val>
                                        </p:tav>
                                      </p:tavLst>
                                    </p:anim>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endParaRPr lang="es-ES_tradnl" smtClean="0"/>
          </a:p>
        </p:txBody>
      </p:sp>
      <p:sp>
        <p:nvSpPr>
          <p:cNvPr id="30723" name="2 Marcador de contenido"/>
          <p:cNvSpPr>
            <a:spLocks noGrp="1"/>
          </p:cNvSpPr>
          <p:nvPr>
            <p:ph idx="1"/>
          </p:nvPr>
        </p:nvSpPr>
        <p:spPr/>
        <p:txBody>
          <a:bodyPr/>
          <a:lstStyle/>
          <a:p>
            <a:endParaRPr lang="es-ES_tradnl" smtClean="0"/>
          </a:p>
        </p:txBody>
      </p:sp>
      <p:pic>
        <p:nvPicPr>
          <p:cNvPr id="30724" name="Picture 2" descr="C:\Users\abuelitos\Desktop\REBAJAR\Viaje a Rusi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3535363"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endParaRPr lang="es-ES_tradnl" smtClean="0"/>
          </a:p>
        </p:txBody>
      </p:sp>
      <p:sp>
        <p:nvSpPr>
          <p:cNvPr id="31747" name="2 Marcador de contenido"/>
          <p:cNvSpPr>
            <a:spLocks noGrp="1"/>
          </p:cNvSpPr>
          <p:nvPr>
            <p:ph idx="1"/>
          </p:nvPr>
        </p:nvSpPr>
        <p:spPr/>
        <p:txBody>
          <a:bodyPr/>
          <a:lstStyle/>
          <a:p>
            <a:endParaRPr lang="es-ES_tradnl" smtClean="0"/>
          </a:p>
        </p:txBody>
      </p:sp>
      <p:pic>
        <p:nvPicPr>
          <p:cNvPr id="31748" name="Picture 2" descr="C:\Users\abuelitos\Desktop\REBAJAR\1.jpg"/>
          <p:cNvPicPr>
            <a:picLocks noChangeAspect="1" noChangeArrowheads="1"/>
          </p:cNvPicPr>
          <p:nvPr/>
        </p:nvPicPr>
        <p:blipFill>
          <a:blip r:embed="rId2" cstate="print"/>
          <a:srcRect/>
          <a:stretch>
            <a:fillRect/>
          </a:stretch>
        </p:blipFill>
        <p:spPr bwMode="auto">
          <a:xfrm>
            <a:off x="0" y="0"/>
            <a:ext cx="9142413" cy="6983413"/>
          </a:xfrm>
          <a:prstGeom prst="rect">
            <a:avLst/>
          </a:prstGeom>
          <a:noFill/>
          <a:ln w="9525">
            <a:noFill/>
            <a:miter lim="800000"/>
            <a:headEnd/>
            <a:tailEnd/>
          </a:ln>
        </p:spPr>
      </p:pic>
      <p:sp>
        <p:nvSpPr>
          <p:cNvPr id="5" name="4 Rectángulo"/>
          <p:cNvSpPr/>
          <p:nvPr/>
        </p:nvSpPr>
        <p:spPr>
          <a:xfrm>
            <a:off x="5737225" y="6357938"/>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endParaRPr lang="es-ES_tradnl" smtClean="0"/>
          </a:p>
        </p:txBody>
      </p:sp>
      <p:sp>
        <p:nvSpPr>
          <p:cNvPr id="32771" name="2 Marcador de contenido"/>
          <p:cNvSpPr>
            <a:spLocks noGrp="1"/>
          </p:cNvSpPr>
          <p:nvPr>
            <p:ph idx="1"/>
          </p:nvPr>
        </p:nvSpPr>
        <p:spPr/>
        <p:txBody>
          <a:bodyPr/>
          <a:lstStyle/>
          <a:p>
            <a:endParaRPr lang="es-ES_tradnl" smtClean="0"/>
          </a:p>
        </p:txBody>
      </p:sp>
      <p:pic>
        <p:nvPicPr>
          <p:cNvPr id="32772" name="Picture 2" descr="C:\Users\abuelitos\Desktop\REBAJAR\1.jpg"/>
          <p:cNvPicPr>
            <a:picLocks noChangeAspect="1" noChangeArrowheads="1"/>
          </p:cNvPicPr>
          <p:nvPr/>
        </p:nvPicPr>
        <p:blipFill>
          <a:blip r:embed="rId2" cstate="print"/>
          <a:srcRect/>
          <a:stretch>
            <a:fillRect/>
          </a:stretch>
        </p:blipFill>
        <p:spPr bwMode="auto">
          <a:xfrm>
            <a:off x="0" y="0"/>
            <a:ext cx="9120188" cy="6948488"/>
          </a:xfrm>
          <a:prstGeom prst="rect">
            <a:avLst/>
          </a:prstGeom>
          <a:noFill/>
          <a:ln w="9525">
            <a:noFill/>
            <a:miter lim="800000"/>
            <a:headEnd/>
            <a:tailEnd/>
          </a:ln>
        </p:spPr>
      </p:pic>
      <p:sp>
        <p:nvSpPr>
          <p:cNvPr id="5" name="4 Rectángulo"/>
          <p:cNvSpPr/>
          <p:nvPr/>
        </p:nvSpPr>
        <p:spPr>
          <a:xfrm>
            <a:off x="463550" y="621506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endParaRPr lang="es-ES_tradnl" smtClean="0"/>
          </a:p>
        </p:txBody>
      </p:sp>
      <p:sp>
        <p:nvSpPr>
          <p:cNvPr id="33795" name="2 Marcador de contenido"/>
          <p:cNvSpPr>
            <a:spLocks noGrp="1"/>
          </p:cNvSpPr>
          <p:nvPr>
            <p:ph idx="1"/>
          </p:nvPr>
        </p:nvSpPr>
        <p:spPr/>
        <p:txBody>
          <a:bodyPr/>
          <a:lstStyle/>
          <a:p>
            <a:endParaRPr lang="es-ES_tradnl" smtClean="0"/>
          </a:p>
        </p:txBody>
      </p:sp>
      <p:pic>
        <p:nvPicPr>
          <p:cNvPr id="33796"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249988" y="28575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endParaRPr lang="es-ES_tradnl" smtClean="0"/>
          </a:p>
        </p:txBody>
      </p:sp>
      <p:sp>
        <p:nvSpPr>
          <p:cNvPr id="34819" name="2 Marcador de contenido"/>
          <p:cNvSpPr>
            <a:spLocks noGrp="1"/>
          </p:cNvSpPr>
          <p:nvPr>
            <p:ph idx="1"/>
          </p:nvPr>
        </p:nvSpPr>
        <p:spPr/>
        <p:txBody>
          <a:bodyPr/>
          <a:lstStyle/>
          <a:p>
            <a:endParaRPr lang="es-ES_tradnl" smtClean="0"/>
          </a:p>
        </p:txBody>
      </p:sp>
      <p:pic>
        <p:nvPicPr>
          <p:cNvPr id="34820" name="Picture 2" descr="C:\Users\abuelitos\Desktop\6.jpg"/>
          <p:cNvPicPr>
            <a:picLocks noChangeAspect="1" noChangeArrowheads="1"/>
          </p:cNvPicPr>
          <p:nvPr/>
        </p:nvPicPr>
        <p:blipFill>
          <a:blip r:embed="rId2" cstate="print"/>
          <a:srcRect/>
          <a:stretch>
            <a:fillRect/>
          </a:stretch>
        </p:blipFill>
        <p:spPr bwMode="auto">
          <a:xfrm>
            <a:off x="0" y="-17463"/>
            <a:ext cx="9169400" cy="6983413"/>
          </a:xfrm>
          <a:prstGeom prst="rect">
            <a:avLst/>
          </a:prstGeom>
          <a:noFill/>
          <a:ln w="9525">
            <a:noFill/>
            <a:miter lim="800000"/>
            <a:headEnd/>
            <a:tailEnd/>
          </a:ln>
        </p:spPr>
      </p:pic>
      <p:pic>
        <p:nvPicPr>
          <p:cNvPr id="5" name="Picture 2" descr="C:\Users\abuelitos\Desktop\REBAJAR\1.jpg"/>
          <p:cNvPicPr>
            <a:picLocks noChangeAspect="1" noChangeArrowheads="1"/>
          </p:cNvPicPr>
          <p:nvPr/>
        </p:nvPicPr>
        <p:blipFill>
          <a:blip r:embed="rId3" cstate="print"/>
          <a:srcRect/>
          <a:stretch>
            <a:fillRect/>
          </a:stretch>
        </p:blipFill>
        <p:spPr bwMode="auto">
          <a:xfrm>
            <a:off x="-23813" y="0"/>
            <a:ext cx="9167813" cy="6983413"/>
          </a:xfrm>
          <a:prstGeom prst="rect">
            <a:avLst/>
          </a:prstGeom>
          <a:noFill/>
          <a:ln w="9525">
            <a:noFill/>
            <a:miter lim="800000"/>
            <a:headEnd/>
            <a:tailEnd/>
          </a:ln>
        </p:spPr>
      </p:pic>
      <p:sp>
        <p:nvSpPr>
          <p:cNvPr id="6" name="5 Rectángulo"/>
          <p:cNvSpPr/>
          <p:nvPr/>
        </p:nvSpPr>
        <p:spPr>
          <a:xfrm>
            <a:off x="463550" y="2143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11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8" dur="5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9" dur="5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10"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endParaRPr lang="es-ES_tradnl" smtClean="0"/>
          </a:p>
        </p:txBody>
      </p:sp>
      <p:sp>
        <p:nvSpPr>
          <p:cNvPr id="35843" name="2 Marcador de contenido"/>
          <p:cNvSpPr>
            <a:spLocks noGrp="1"/>
          </p:cNvSpPr>
          <p:nvPr>
            <p:ph idx="1"/>
          </p:nvPr>
        </p:nvSpPr>
        <p:spPr/>
        <p:txBody>
          <a:bodyPr/>
          <a:lstStyle/>
          <a:p>
            <a:endParaRPr lang="es-ES_tradnl" smtClean="0"/>
          </a:p>
        </p:txBody>
      </p:sp>
      <p:pic>
        <p:nvPicPr>
          <p:cNvPr id="35844"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53498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ln/>
        </p:spPr>
        <p:style>
          <a:lnRef idx="0">
            <a:scrgbClr r="0" g="0" b="0"/>
          </a:lnRef>
          <a:fillRef idx="1002">
            <a:schemeClr val="dk1"/>
          </a:fillRef>
          <a:effectRef idx="0">
            <a:scrgbClr r="0" g="0" b="0"/>
          </a:effectRef>
          <a:fontRef idx="major"/>
        </p:style>
        <p:txBody>
          <a:bodyPr rtlCol="0">
            <a:normAutofit/>
          </a:bodyPr>
          <a:lstStyle/>
          <a:p>
            <a:pPr fontAlgn="auto">
              <a:spcAft>
                <a:spcPts val="0"/>
              </a:spcAft>
              <a:defRPr/>
            </a:pPr>
            <a:endParaRPr lang="es-ES_tradnl" dirty="0"/>
          </a:p>
        </p:txBody>
      </p:sp>
      <p:sp>
        <p:nvSpPr>
          <p:cNvPr id="36869" name="2 Marcador de contenido"/>
          <p:cNvSpPr>
            <a:spLocks noGrp="1"/>
          </p:cNvSpPr>
          <p:nvPr>
            <p:ph idx="1"/>
          </p:nvPr>
        </p:nvSpPr>
        <p:spPr/>
        <p:txBody>
          <a:bodyPr/>
          <a:lstStyle/>
          <a:p>
            <a:endParaRPr lang="es-ES_tradnl" smtClean="0"/>
          </a:p>
        </p:txBody>
      </p:sp>
      <p:pic>
        <p:nvPicPr>
          <p:cNvPr id="18434" name="Picture 2" descr="C:\Users\abuelitos\Desktop\REBAJAR\1.jpg"/>
          <p:cNvPicPr>
            <a:picLocks noChangeAspect="1" noChangeArrowheads="1"/>
          </p:cNvPicPr>
          <p:nvPr/>
        </p:nvPicPr>
        <p:blipFill>
          <a:blip r:embed="rId2" cstate="print"/>
          <a:srcRect/>
          <a:stretch>
            <a:fillRect/>
          </a:stretch>
        </p:blipFill>
        <p:spPr bwMode="auto">
          <a:xfrm>
            <a:off x="23813" y="0"/>
            <a:ext cx="9120187" cy="6948488"/>
          </a:xfrm>
          <a:prstGeom prst="rect">
            <a:avLst/>
          </a:prstGeom>
          <a:noFill/>
          <a:ln w="9525">
            <a:noFill/>
            <a:miter lim="800000"/>
            <a:headEnd/>
            <a:tailEnd/>
          </a:ln>
        </p:spPr>
      </p:pic>
      <p:pic>
        <p:nvPicPr>
          <p:cNvPr id="13" name="Picture 2" descr="C:\Users\abuelitos\Desktop\REBAJAR\1.jpg"/>
          <p:cNvPicPr>
            <a:picLocks noChangeAspect="1" noChangeArrowheads="1"/>
          </p:cNvPicPr>
          <p:nvPr/>
        </p:nvPicPr>
        <p:blipFill>
          <a:blip r:embed="rId2" cstate="print"/>
          <a:srcRect/>
          <a:stretch>
            <a:fillRect/>
          </a:stretch>
        </p:blipFill>
        <p:spPr bwMode="auto">
          <a:xfrm>
            <a:off x="0" y="0"/>
            <a:ext cx="9120188" cy="6948488"/>
          </a:xfrm>
          <a:prstGeom prst="rect">
            <a:avLst/>
          </a:prstGeom>
          <a:noFill/>
          <a:ln w="9525">
            <a:noFill/>
            <a:miter lim="800000"/>
            <a:headEnd/>
            <a:tailEnd/>
          </a:ln>
        </p:spPr>
      </p:pic>
      <p:pic>
        <p:nvPicPr>
          <p:cNvPr id="14" name="Picture 2" descr="C:\Users\abuelitos\Desktop\REBAJAR\1.jpg"/>
          <p:cNvPicPr>
            <a:picLocks noChangeAspect="1" noChangeArrowheads="1"/>
          </p:cNvPicPr>
          <p:nvPr/>
        </p:nvPicPr>
        <p:blipFill>
          <a:blip r:embed="rId2" cstate="print"/>
          <a:srcRect/>
          <a:stretch>
            <a:fillRect/>
          </a:stretch>
        </p:blipFill>
        <p:spPr bwMode="auto">
          <a:xfrm>
            <a:off x="152400" y="152400"/>
            <a:ext cx="9120188" cy="6948488"/>
          </a:xfrm>
          <a:prstGeom prst="rect">
            <a:avLst/>
          </a:prstGeom>
          <a:noFill/>
          <a:ln w="9525">
            <a:noFill/>
            <a:miter lim="800000"/>
            <a:headEnd/>
            <a:tailEnd/>
          </a:ln>
        </p:spPr>
      </p:pic>
      <p:pic>
        <p:nvPicPr>
          <p:cNvPr id="15" name="Picture 2" descr="C:\Users\abuelitos\Desktop\REBAJAR\1.jpg"/>
          <p:cNvPicPr>
            <a:picLocks noChangeAspect="1" noChangeArrowheads="1"/>
          </p:cNvPicPr>
          <p:nvPr/>
        </p:nvPicPr>
        <p:blipFill>
          <a:blip r:embed="rId2" cstate="print"/>
          <a:srcRect/>
          <a:stretch>
            <a:fillRect/>
          </a:stretch>
        </p:blipFill>
        <p:spPr bwMode="auto">
          <a:xfrm>
            <a:off x="304800" y="304800"/>
            <a:ext cx="9120188" cy="6948488"/>
          </a:xfrm>
          <a:prstGeom prst="rect">
            <a:avLst/>
          </a:prstGeom>
          <a:noFill/>
          <a:ln w="9525">
            <a:noFill/>
            <a:miter lim="800000"/>
            <a:headEnd/>
            <a:tailEnd/>
          </a:ln>
        </p:spPr>
      </p:pic>
      <p:pic>
        <p:nvPicPr>
          <p:cNvPr id="16" name="Picture 2" descr="C:\Users\abuelitos\Desktop\REBAJAR\1.jpg"/>
          <p:cNvPicPr>
            <a:picLocks noChangeAspect="1" noChangeArrowheads="1"/>
          </p:cNvPicPr>
          <p:nvPr/>
        </p:nvPicPr>
        <p:blipFill>
          <a:blip r:embed="rId2" cstate="print"/>
          <a:srcRect/>
          <a:stretch>
            <a:fillRect/>
          </a:stretch>
        </p:blipFill>
        <p:spPr bwMode="auto">
          <a:xfrm>
            <a:off x="457200" y="457200"/>
            <a:ext cx="9120188" cy="6948488"/>
          </a:xfrm>
          <a:prstGeom prst="rect">
            <a:avLst/>
          </a:prstGeom>
          <a:noFill/>
          <a:ln w="9525">
            <a:noFill/>
            <a:miter lim="800000"/>
            <a:headEnd/>
            <a:tailEnd/>
          </a:ln>
        </p:spPr>
      </p:pic>
      <p:pic>
        <p:nvPicPr>
          <p:cNvPr id="17" name="Picture 2" descr="C:\Users\abuelitos\Desktop\REBAJAR\1.jpg"/>
          <p:cNvPicPr>
            <a:picLocks noChangeAspect="1" noChangeArrowheads="1"/>
          </p:cNvPicPr>
          <p:nvPr/>
        </p:nvPicPr>
        <p:blipFill>
          <a:blip r:embed="rId2" cstate="print"/>
          <a:srcRect/>
          <a:stretch>
            <a:fillRect/>
          </a:stretch>
        </p:blipFill>
        <p:spPr bwMode="auto">
          <a:xfrm>
            <a:off x="609600" y="609600"/>
            <a:ext cx="9120188" cy="6948488"/>
          </a:xfrm>
          <a:prstGeom prst="rect">
            <a:avLst/>
          </a:prstGeom>
          <a:noFill/>
          <a:ln w="9525">
            <a:noFill/>
            <a:miter lim="800000"/>
            <a:headEnd/>
            <a:tailEnd/>
          </a:ln>
        </p:spPr>
      </p:pic>
      <p:pic>
        <p:nvPicPr>
          <p:cNvPr id="18" name="Picture 2" descr="C:\Users\abuelitos\Desktop\REBAJAR\1.jpg"/>
          <p:cNvPicPr>
            <a:picLocks noChangeAspect="1" noChangeArrowheads="1"/>
          </p:cNvPicPr>
          <p:nvPr/>
        </p:nvPicPr>
        <p:blipFill>
          <a:blip r:embed="rId2" cstate="print"/>
          <a:srcRect/>
          <a:stretch>
            <a:fillRect/>
          </a:stretch>
        </p:blipFill>
        <p:spPr bwMode="auto">
          <a:xfrm>
            <a:off x="762000" y="762000"/>
            <a:ext cx="9120188" cy="6948488"/>
          </a:xfrm>
          <a:prstGeom prst="rect">
            <a:avLst/>
          </a:prstGeom>
          <a:noFill/>
          <a:ln w="9525">
            <a:noFill/>
            <a:miter lim="800000"/>
            <a:headEnd/>
            <a:tailEnd/>
          </a:ln>
        </p:spPr>
      </p:pic>
      <p:pic>
        <p:nvPicPr>
          <p:cNvPr id="19" name="Picture 2" descr="C:\Users\abuelitos\Desktop\REBAJAR\1.jpg"/>
          <p:cNvPicPr>
            <a:picLocks noChangeAspect="1" noChangeArrowheads="1"/>
          </p:cNvPicPr>
          <p:nvPr/>
        </p:nvPicPr>
        <p:blipFill>
          <a:blip r:embed="rId2" cstate="print"/>
          <a:srcRect/>
          <a:stretch>
            <a:fillRect/>
          </a:stretch>
        </p:blipFill>
        <p:spPr bwMode="auto">
          <a:xfrm>
            <a:off x="914400" y="914400"/>
            <a:ext cx="9120188" cy="6948488"/>
          </a:xfrm>
          <a:prstGeom prst="rect">
            <a:avLst/>
          </a:prstGeom>
          <a:noFill/>
          <a:ln w="9525">
            <a:noFill/>
            <a:miter lim="800000"/>
            <a:headEnd/>
            <a:tailEnd/>
          </a:ln>
        </p:spPr>
      </p:pic>
      <p:pic>
        <p:nvPicPr>
          <p:cNvPr id="36878" name="Picture 2" descr="Rendered Image"/>
          <p:cNvPicPr>
            <a:picLocks noChangeAspect="1" noChangeArrowheads="1"/>
          </p:cNvPicPr>
          <p:nvPr/>
        </p:nvPicPr>
        <p:blipFill>
          <a:blip r:embed="rId3" cstate="print"/>
          <a:srcRect/>
          <a:stretch>
            <a:fillRect/>
          </a:stretch>
        </p:blipFill>
        <p:spPr bwMode="auto">
          <a:xfrm>
            <a:off x="3571875" y="5715000"/>
            <a:ext cx="3581400" cy="514350"/>
          </a:xfrm>
          <a:prstGeom prst="rect">
            <a:avLst/>
          </a:prstGeom>
          <a:noFill/>
          <a:ln w="9525">
            <a:noFill/>
            <a:miter lim="800000"/>
            <a:headEnd/>
            <a:tailEnd/>
          </a:ln>
        </p:spPr>
      </p:pic>
      <p:sp>
        <p:nvSpPr>
          <p:cNvPr id="20" name="19 Rectángulo"/>
          <p:cNvSpPr/>
          <p:nvPr/>
        </p:nvSpPr>
        <p:spPr>
          <a:xfrm>
            <a:off x="6491288" y="2143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1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3000"/>
                                        <p:tgtEl>
                                          <p:spTgt spid="14"/>
                                        </p:tgtEl>
                                      </p:cBhvr>
                                    </p:animEffect>
                                    <p:set>
                                      <p:cBhvr>
                                        <p:cTn id="10" dur="1" fill="hold">
                                          <p:stCondLst>
                                            <p:cond delay="2999"/>
                                          </p:stCondLst>
                                        </p:cTn>
                                        <p:tgtEl>
                                          <p:spTgt spid="14"/>
                                        </p:tgtEl>
                                        <p:attrNameLst>
                                          <p:attrName>style.visibility</p:attrName>
                                        </p:attrNameLst>
                                      </p:cBhvr>
                                      <p:to>
                                        <p:strVal val="hidden"/>
                                      </p:to>
                                    </p:set>
                                  </p:childTnLst>
                                </p:cTn>
                              </p:par>
                              <p:par>
                                <p:cTn id="11" presetID="18" presetClass="exit" presetSubtype="3" fill="hold" nodeType="withEffect">
                                  <p:stCondLst>
                                    <p:cond delay="0"/>
                                  </p:stCondLst>
                                  <p:childTnLst>
                                    <p:animEffect transition="out" filter="strips(upRight)">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18" presetClass="exit" presetSubtype="3" fill="hold" nodeType="withEffect">
                                  <p:stCondLst>
                                    <p:cond delay="0"/>
                                  </p:stCondLst>
                                  <p:childTnLst>
                                    <p:animEffect transition="out" filter="strips(upRight)">
                                      <p:cBhvr>
                                        <p:cTn id="15" dur="3000"/>
                                        <p:tgtEl>
                                          <p:spTgt spid="16"/>
                                        </p:tgtEl>
                                      </p:cBhvr>
                                    </p:animEffect>
                                    <p:set>
                                      <p:cBhvr>
                                        <p:cTn id="16" dur="1" fill="hold">
                                          <p:stCondLst>
                                            <p:cond delay="2999"/>
                                          </p:stCondLst>
                                        </p:cTn>
                                        <p:tgtEl>
                                          <p:spTgt spid="16"/>
                                        </p:tgtEl>
                                        <p:attrNameLst>
                                          <p:attrName>style.visibility</p:attrName>
                                        </p:attrNameLst>
                                      </p:cBhvr>
                                      <p:to>
                                        <p:strVal val="hidden"/>
                                      </p:to>
                                    </p:set>
                                  </p:childTnLst>
                                </p:cTn>
                              </p:par>
                              <p:par>
                                <p:cTn id="17" presetID="18" presetClass="exit" presetSubtype="3" fill="hold" nodeType="withEffect">
                                  <p:stCondLst>
                                    <p:cond delay="0"/>
                                  </p:stCondLst>
                                  <p:childTnLst>
                                    <p:animEffect transition="out" filter="strips(upRight)">
                                      <p:cBhvr>
                                        <p:cTn id="18" dur="3000"/>
                                        <p:tgtEl>
                                          <p:spTgt spid="17"/>
                                        </p:tgtEl>
                                      </p:cBhvr>
                                    </p:animEffect>
                                    <p:set>
                                      <p:cBhvr>
                                        <p:cTn id="19" dur="1" fill="hold">
                                          <p:stCondLst>
                                            <p:cond delay="2999"/>
                                          </p:stCondLst>
                                        </p:cTn>
                                        <p:tgtEl>
                                          <p:spTgt spid="17"/>
                                        </p:tgtEl>
                                        <p:attrNameLst>
                                          <p:attrName>style.visibility</p:attrName>
                                        </p:attrNameLst>
                                      </p:cBhvr>
                                      <p:to>
                                        <p:strVal val="hidden"/>
                                      </p:to>
                                    </p:set>
                                  </p:childTnLst>
                                </p:cTn>
                              </p:par>
                              <p:par>
                                <p:cTn id="20" presetID="18" presetClass="exit" presetSubtype="3" fill="hold" nodeType="withEffect">
                                  <p:stCondLst>
                                    <p:cond delay="0"/>
                                  </p:stCondLst>
                                  <p:childTnLst>
                                    <p:animEffect transition="out" filter="strips(upRight)">
                                      <p:cBhvr>
                                        <p:cTn id="21" dur="3000"/>
                                        <p:tgtEl>
                                          <p:spTgt spid="18"/>
                                        </p:tgtEl>
                                      </p:cBhvr>
                                    </p:animEffect>
                                    <p:set>
                                      <p:cBhvr>
                                        <p:cTn id="22" dur="1" fill="hold">
                                          <p:stCondLst>
                                            <p:cond delay="2999"/>
                                          </p:stCondLst>
                                        </p:cTn>
                                        <p:tgtEl>
                                          <p:spTgt spid="18"/>
                                        </p:tgtEl>
                                        <p:attrNameLst>
                                          <p:attrName>style.visibility</p:attrName>
                                        </p:attrNameLst>
                                      </p:cBhvr>
                                      <p:to>
                                        <p:strVal val="hidden"/>
                                      </p:to>
                                    </p:set>
                                  </p:childTnLst>
                                </p:cTn>
                              </p:par>
                              <p:par>
                                <p:cTn id="23" presetID="18" presetClass="exit" presetSubtype="3" fill="hold" nodeType="withEffect">
                                  <p:stCondLst>
                                    <p:cond delay="0"/>
                                  </p:stCondLst>
                                  <p:childTnLst>
                                    <p:animEffect transition="out" filter="strips(upRight)">
                                      <p:cBhvr>
                                        <p:cTn id="24" dur="3000"/>
                                        <p:tgtEl>
                                          <p:spTgt spid="19"/>
                                        </p:tgtEl>
                                      </p:cBhvr>
                                    </p:animEffect>
                                    <p:set>
                                      <p:cBhvr>
                                        <p:cTn id="25" dur="1" fill="hold">
                                          <p:stCondLst>
                                            <p:cond delay="2999"/>
                                          </p:stCondLst>
                                        </p:cTn>
                                        <p:tgtEl>
                                          <p:spTgt spid="19"/>
                                        </p:tgtEl>
                                        <p:attrNameLst>
                                          <p:attrName>style.visibility</p:attrName>
                                        </p:attrNameLst>
                                      </p:cBhvr>
                                      <p:to>
                                        <p:strVal val="hidden"/>
                                      </p:to>
                                    </p:set>
                                  </p:childTnLst>
                                </p:cTn>
                              </p:par>
                            </p:childTnLst>
                          </p:cTn>
                        </p:par>
                        <p:par>
                          <p:cTn id="26" fill="hold">
                            <p:stCondLst>
                              <p:cond delay="3000"/>
                            </p:stCondLst>
                            <p:childTnLst>
                              <p:par>
                                <p:cTn id="27" presetID="5" presetClass="entr" presetSubtype="10" fill="hold" nodeType="afterEffect">
                                  <p:stCondLst>
                                    <p:cond delay="0"/>
                                  </p:stCondLst>
                                  <p:childTnLst>
                                    <p:set>
                                      <p:cBhvr>
                                        <p:cTn id="28" dur="1" fill="hold">
                                          <p:stCondLst>
                                            <p:cond delay="0"/>
                                          </p:stCondLst>
                                        </p:cTn>
                                        <p:tgtEl>
                                          <p:spTgt spid="18434"/>
                                        </p:tgtEl>
                                        <p:attrNameLst>
                                          <p:attrName>style.visibility</p:attrName>
                                        </p:attrNameLst>
                                      </p:cBhvr>
                                      <p:to>
                                        <p:strVal val="visible"/>
                                      </p:to>
                                    </p:set>
                                    <p:animEffect transition="in" filter="checkerboard(across)">
                                      <p:cBhvr>
                                        <p:cTn id="29" dur="3000"/>
                                        <p:tgtEl>
                                          <p:spTgt spid="18434"/>
                                        </p:tgtEl>
                                      </p:cBhvr>
                                    </p:animEffect>
                                  </p:childTnLst>
                                </p:cTn>
                              </p:par>
                              <p:par>
                                <p:cTn id="30" presetID="23" presetClass="entr" presetSubtype="16" fill="hold" nodeType="withEffect">
                                  <p:stCondLst>
                                    <p:cond delay="0"/>
                                  </p:stCondLst>
                                  <p:childTnLst>
                                    <p:set>
                                      <p:cBhvr>
                                        <p:cTn id="31" dur="1" fill="hold">
                                          <p:stCondLst>
                                            <p:cond delay="0"/>
                                          </p:stCondLst>
                                        </p:cTn>
                                        <p:tgtEl>
                                          <p:spTgt spid="18434"/>
                                        </p:tgtEl>
                                        <p:attrNameLst>
                                          <p:attrName>style.visibility</p:attrName>
                                        </p:attrNameLst>
                                      </p:cBhvr>
                                      <p:to>
                                        <p:strVal val="visible"/>
                                      </p:to>
                                    </p:set>
                                    <p:anim calcmode="lin" valueType="num">
                                      <p:cBhvr>
                                        <p:cTn id="32" dur="5000" fill="hold"/>
                                        <p:tgtEl>
                                          <p:spTgt spid="18434"/>
                                        </p:tgtEl>
                                        <p:attrNameLst>
                                          <p:attrName>ppt_w</p:attrName>
                                        </p:attrNameLst>
                                      </p:cBhvr>
                                      <p:tavLst>
                                        <p:tav tm="0">
                                          <p:val>
                                            <p:fltVal val="0"/>
                                          </p:val>
                                        </p:tav>
                                        <p:tav tm="100000">
                                          <p:val>
                                            <p:strVal val="#ppt_w"/>
                                          </p:val>
                                        </p:tav>
                                      </p:tavLst>
                                    </p:anim>
                                    <p:anim calcmode="lin" valueType="num">
                                      <p:cBhvr>
                                        <p:cTn id="33" dur="5000" fill="hold"/>
                                        <p:tgtEl>
                                          <p:spTgt spid="184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endParaRPr lang="es-ES_tradnl" smtClean="0"/>
          </a:p>
        </p:txBody>
      </p:sp>
      <p:sp>
        <p:nvSpPr>
          <p:cNvPr id="52227" name="2 Marcador de contenido"/>
          <p:cNvSpPr>
            <a:spLocks noGrp="1"/>
          </p:cNvSpPr>
          <p:nvPr>
            <p:ph idx="1"/>
          </p:nvPr>
        </p:nvSpPr>
        <p:spPr/>
        <p:txBody>
          <a:bodyPr/>
          <a:lstStyle/>
          <a:p>
            <a:endParaRPr lang="es-ES_tradnl" smtClean="0"/>
          </a:p>
        </p:txBody>
      </p:sp>
      <p:pic>
        <p:nvPicPr>
          <p:cNvPr id="52228"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06425"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_tradnl" smtClean="0"/>
          </a:p>
        </p:txBody>
      </p:sp>
      <p:sp>
        <p:nvSpPr>
          <p:cNvPr id="25603" name="2 Marcador de contenido"/>
          <p:cNvSpPr>
            <a:spLocks noGrp="1"/>
          </p:cNvSpPr>
          <p:nvPr>
            <p:ph idx="1"/>
          </p:nvPr>
        </p:nvSpPr>
        <p:spPr/>
        <p:txBody>
          <a:bodyPr/>
          <a:lstStyle/>
          <a:p>
            <a:endParaRPr lang="es-ES_tradnl" smtClean="0"/>
          </a:p>
        </p:txBody>
      </p:sp>
      <p:pic>
        <p:nvPicPr>
          <p:cNvPr id="25604" name="Picture 2" descr="C:\Users\abuelitos\Desktop\REBAJAR\Viaje a Rusi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24998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5000">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endParaRPr lang="es-ES_tradnl" smtClean="0"/>
          </a:p>
        </p:txBody>
      </p:sp>
      <p:sp>
        <p:nvSpPr>
          <p:cNvPr id="41987" name="2 Marcador de contenido"/>
          <p:cNvSpPr>
            <a:spLocks noGrp="1"/>
          </p:cNvSpPr>
          <p:nvPr>
            <p:ph idx="1"/>
          </p:nvPr>
        </p:nvSpPr>
        <p:spPr/>
        <p:txBody>
          <a:bodyPr/>
          <a:lstStyle/>
          <a:p>
            <a:endParaRPr lang="es-ES_tradnl" smtClean="0"/>
          </a:p>
        </p:txBody>
      </p:sp>
      <p:pic>
        <p:nvPicPr>
          <p:cNvPr id="27650" name="Picture 2" descr="C:\Users\abuelitos\Desktop\REBAJAR\1.jpg"/>
          <p:cNvPicPr>
            <a:picLocks noChangeAspect="1" noChangeArrowheads="1"/>
          </p:cNvPicPr>
          <p:nvPr/>
        </p:nvPicPr>
        <p:blipFill>
          <a:blip r:embed="rId2" cstate="print"/>
          <a:srcRect/>
          <a:stretch>
            <a:fillRect/>
          </a:stretch>
        </p:blipFill>
        <p:spPr bwMode="auto">
          <a:xfrm>
            <a:off x="-23813" y="-125413"/>
            <a:ext cx="9167813" cy="6983413"/>
          </a:xfrm>
          <a:prstGeom prst="rect">
            <a:avLst/>
          </a:prstGeom>
          <a:noFill/>
          <a:ln w="9525">
            <a:noFill/>
            <a:miter lim="800000"/>
            <a:headEnd/>
            <a:tailEnd/>
          </a:ln>
        </p:spPr>
      </p:pic>
      <p:sp>
        <p:nvSpPr>
          <p:cNvPr id="5" name="4 Rectángulo"/>
          <p:cNvSpPr/>
          <p:nvPr/>
        </p:nvSpPr>
        <p:spPr>
          <a:xfrm>
            <a:off x="6178550"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latin typeface="Blackadder ITC" pitchFamily="82" charset="0"/>
                <a:cs typeface="+mn-cs"/>
              </a:rPr>
              <a:t>Pps.y Fotografía Mari Tere</a:t>
            </a:r>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765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endParaRPr lang="es-ES_tradnl" smtClean="0"/>
          </a:p>
        </p:txBody>
      </p:sp>
      <p:sp>
        <p:nvSpPr>
          <p:cNvPr id="3" name="2 Marcador de contenido"/>
          <p:cNvSpPr>
            <a:spLocks noGrp="1"/>
          </p:cNvSpPr>
          <p:nvPr>
            <p:ph idx="1"/>
          </p:nvPr>
        </p:nvSpPr>
        <p:spPr>
          <a:xfrm>
            <a:off x="0" y="0"/>
            <a:ext cx="9144000" cy="6858000"/>
          </a:xfrm>
        </p:spPr>
        <p:style>
          <a:lnRef idx="1">
            <a:schemeClr val="accent3"/>
          </a:lnRef>
          <a:fillRef idx="3">
            <a:schemeClr val="accent3"/>
          </a:fillRef>
          <a:effectRef idx="2">
            <a:schemeClr val="accent3"/>
          </a:effectRef>
          <a:fontRef idx="minor">
            <a:schemeClr val="lt1"/>
          </a:fontRef>
        </p:style>
        <p:txBody>
          <a:bodyPr rtlCol="0">
            <a:normAutofit/>
          </a:bodyPr>
          <a:lstStyle/>
          <a:p>
            <a:pPr fontAlgn="auto">
              <a:spcAft>
                <a:spcPts val="0"/>
              </a:spcAft>
              <a:buFont typeface="Arial" pitchFamily="34" charset="0"/>
              <a:buChar char="•"/>
              <a:defRPr/>
            </a:pPr>
            <a:endParaRPr lang="es-ES_tradnl" dirty="0"/>
          </a:p>
        </p:txBody>
      </p:sp>
      <p:pic>
        <p:nvPicPr>
          <p:cNvPr id="4"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5" name="Picture 2" descr="C:\Users\abuelitos\Desktop\REBAJAR\1.jpg"/>
          <p:cNvPicPr>
            <a:picLocks noChangeAspect="1" noChangeArrowheads="1"/>
          </p:cNvPicPr>
          <p:nvPr/>
        </p:nvPicPr>
        <p:blipFill>
          <a:blip r:embed="rId2" cstate="print"/>
          <a:srcRect/>
          <a:stretch>
            <a:fillRect/>
          </a:stretch>
        </p:blipFill>
        <p:spPr bwMode="auto">
          <a:xfrm>
            <a:off x="-23813" y="0"/>
            <a:ext cx="9167813" cy="6983413"/>
          </a:xfrm>
          <a:prstGeom prst="rect">
            <a:avLst/>
          </a:prstGeom>
          <a:noFill/>
          <a:ln w="9525">
            <a:noFill/>
            <a:miter lim="800000"/>
            <a:headEnd/>
            <a:tailEnd/>
          </a:ln>
        </p:spPr>
      </p:pic>
      <p:pic>
        <p:nvPicPr>
          <p:cNvPr id="6"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7" name="Picture 2" descr="C:\Users\abuelitos\Desktop\REBAJAR\1.jpg"/>
          <p:cNvPicPr>
            <a:picLocks noChangeAspect="1" noChangeArrowheads="1"/>
          </p:cNvPicPr>
          <p:nvPr/>
        </p:nvPicPr>
        <p:blipFill>
          <a:blip r:embed="rId2" cstate="print"/>
          <a:srcRect/>
          <a:stretch>
            <a:fillRect/>
          </a:stretch>
        </p:blipFill>
        <p:spPr bwMode="auto">
          <a:xfrm>
            <a:off x="0" y="714375"/>
            <a:ext cx="9167813" cy="6983413"/>
          </a:xfrm>
          <a:prstGeom prst="rect">
            <a:avLst/>
          </a:prstGeom>
          <a:noFill/>
          <a:ln w="9525">
            <a:noFill/>
            <a:miter lim="800000"/>
            <a:headEnd/>
            <a:tailEnd/>
          </a:ln>
        </p:spPr>
      </p:pic>
      <p:pic>
        <p:nvPicPr>
          <p:cNvPr id="8" name="Picture 2" descr="C:\Users\abuelitos\Desktop\REBAJAR\1.jpg"/>
          <p:cNvPicPr>
            <a:picLocks noChangeAspect="1" noChangeArrowheads="1"/>
          </p:cNvPicPr>
          <p:nvPr/>
        </p:nvPicPr>
        <p:blipFill>
          <a:blip r:embed="rId2" cstate="print"/>
          <a:srcRect/>
          <a:stretch>
            <a:fillRect/>
          </a:stretch>
        </p:blipFill>
        <p:spPr bwMode="auto">
          <a:xfrm>
            <a:off x="0" y="-125413"/>
            <a:ext cx="9167813" cy="6983413"/>
          </a:xfrm>
          <a:prstGeom prst="rect">
            <a:avLst/>
          </a:prstGeom>
          <a:noFill/>
          <a:ln w="9525">
            <a:noFill/>
            <a:miter lim="800000"/>
            <a:headEnd/>
            <a:tailEnd/>
          </a:ln>
        </p:spPr>
      </p:pic>
      <p:sp>
        <p:nvSpPr>
          <p:cNvPr id="9" name="8 Rectángulo"/>
          <p:cNvSpPr/>
          <p:nvPr/>
        </p:nvSpPr>
        <p:spPr>
          <a:xfrm>
            <a:off x="6178550" y="28575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4"/>
                                        </p:tgtEl>
                                        <p:attrNameLst>
                                          <p:attrName>ppt_x</p:attrName>
                                        </p:attrNameLst>
                                      </p:cBhvr>
                                      <p:tavLst>
                                        <p:tav tm="0">
                                          <p:val>
                                            <p:strVal val="ppt_x"/>
                                          </p:val>
                                        </p:tav>
                                        <p:tav tm="100000">
                                          <p:val>
                                            <p:strVal val="ppt_x-ppt_w/2"/>
                                          </p:val>
                                        </p:tav>
                                      </p:tavLst>
                                    </p:anim>
                                    <p:anim calcmode="lin" valueType="num">
                                      <p:cBhvr>
                                        <p:cTn id="7" dur="3000"/>
                                        <p:tgtEl>
                                          <p:spTgt spid="4"/>
                                        </p:tgtEl>
                                        <p:attrNameLst>
                                          <p:attrName>ppt_y</p:attrName>
                                        </p:attrNameLst>
                                      </p:cBhvr>
                                      <p:tavLst>
                                        <p:tav tm="0">
                                          <p:val>
                                            <p:strVal val="ppt_y"/>
                                          </p:val>
                                        </p:tav>
                                        <p:tav tm="100000">
                                          <p:val>
                                            <p:strVal val="ppt_y"/>
                                          </p:val>
                                        </p:tav>
                                      </p:tavLst>
                                    </p:anim>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17" presetClass="exit" presetSubtype="1" fill="hold"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
                                          </p:val>
                                        </p:tav>
                                      </p:tavLst>
                                    </p:anim>
                                    <p:anim calcmode="lin" valueType="num">
                                      <p:cBhvr>
                                        <p:cTn id="25" dur="3000"/>
                                        <p:tgtEl>
                                          <p:spTgt spid="6"/>
                                        </p:tgtEl>
                                        <p:attrNameLst>
                                          <p:attrName>ppt_y</p:attrName>
                                        </p:attrNameLst>
                                      </p:cBhvr>
                                      <p:tavLst>
                                        <p:tav tm="0">
                                          <p:val>
                                            <p:strVal val="ppt_y"/>
                                          </p:val>
                                        </p:tav>
                                        <p:tav tm="100000">
                                          <p:val>
                                            <p:strVal val="ppt_y-ppt_h/2"/>
                                          </p:val>
                                        </p:tav>
                                      </p:tavLst>
                                    </p:anim>
                                    <p:anim calcmode="lin" valueType="num">
                                      <p:cBhvr>
                                        <p:cTn id="26" dur="3000"/>
                                        <p:tgtEl>
                                          <p:spTgt spid="6"/>
                                        </p:tgtEl>
                                        <p:attrNameLst>
                                          <p:attrName>ppt_w</p:attrName>
                                        </p:attrNameLst>
                                      </p:cBhvr>
                                      <p:tavLst>
                                        <p:tav tm="0">
                                          <p:val>
                                            <p:strVal val="ppt_w"/>
                                          </p:val>
                                        </p:tav>
                                        <p:tav tm="100000">
                                          <p:val>
                                            <p:strVal val="ppt_w"/>
                                          </p:val>
                                        </p:tav>
                                      </p:tavLst>
                                    </p:anim>
                                    <p:anim calcmode="lin" valueType="num">
                                      <p:cBhvr>
                                        <p:cTn id="27" dur="3000"/>
                                        <p:tgtEl>
                                          <p:spTgt spid="6"/>
                                        </p:tgtEl>
                                        <p:attrNameLst>
                                          <p:attrName>ppt_h</p:attrName>
                                        </p:attrNameLst>
                                      </p:cBhvr>
                                      <p:tavLst>
                                        <p:tav tm="0">
                                          <p:val>
                                            <p:strVal val="ppt_h"/>
                                          </p:val>
                                        </p:tav>
                                        <p:tav tm="100000">
                                          <p:val>
                                            <p:fltVal val="0"/>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ntr" presetSubtype="3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amond(out)">
                                      <p:cBhvr>
                                        <p:cTn id="31" dur="3000"/>
                                        <p:tgtEl>
                                          <p:spTgt spid="6"/>
                                        </p:tgtEl>
                                      </p:cBhvr>
                                    </p:animEffect>
                                  </p:childTnLst>
                                </p:cTn>
                              </p:par>
                              <p:par>
                                <p:cTn id="32" presetID="17" presetClass="exit" presetSubtype="4" fill="hold" nodeType="withEffect">
                                  <p:stCondLst>
                                    <p:cond delay="0"/>
                                  </p:stCondLst>
                                  <p:childTnLst>
                                    <p:anim calcmode="lin" valueType="num">
                                      <p:cBhvr>
                                        <p:cTn id="33" dur="3000"/>
                                        <p:tgtEl>
                                          <p:spTgt spid="7"/>
                                        </p:tgtEl>
                                        <p:attrNameLst>
                                          <p:attrName>ppt_x</p:attrName>
                                        </p:attrNameLst>
                                      </p:cBhvr>
                                      <p:tavLst>
                                        <p:tav tm="0">
                                          <p:val>
                                            <p:strVal val="ppt_x"/>
                                          </p:val>
                                        </p:tav>
                                        <p:tav tm="100000">
                                          <p:val>
                                            <p:strVal val="ppt_x"/>
                                          </p:val>
                                        </p:tav>
                                      </p:tavLst>
                                    </p:anim>
                                    <p:anim calcmode="lin" valueType="num">
                                      <p:cBhvr>
                                        <p:cTn id="34" dur="3000"/>
                                        <p:tgtEl>
                                          <p:spTgt spid="7"/>
                                        </p:tgtEl>
                                        <p:attrNameLst>
                                          <p:attrName>ppt_y</p:attrName>
                                        </p:attrNameLst>
                                      </p:cBhvr>
                                      <p:tavLst>
                                        <p:tav tm="0">
                                          <p:val>
                                            <p:strVal val="ppt_y"/>
                                          </p:val>
                                        </p:tav>
                                        <p:tav tm="100000">
                                          <p:val>
                                            <p:strVal val="ppt_y+ppt_h/2"/>
                                          </p:val>
                                        </p:tav>
                                      </p:tavLst>
                                    </p:anim>
                                    <p:anim calcmode="lin" valueType="num">
                                      <p:cBhvr>
                                        <p:cTn id="35" dur="3000"/>
                                        <p:tgtEl>
                                          <p:spTgt spid="7"/>
                                        </p:tgtEl>
                                        <p:attrNameLst>
                                          <p:attrName>ppt_w</p:attrName>
                                        </p:attrNameLst>
                                      </p:cBhvr>
                                      <p:tavLst>
                                        <p:tav tm="0">
                                          <p:val>
                                            <p:strVal val="ppt_w"/>
                                          </p:val>
                                        </p:tav>
                                        <p:tav tm="100000">
                                          <p:val>
                                            <p:strVal val="ppt_w"/>
                                          </p:val>
                                        </p:tav>
                                      </p:tavLst>
                                    </p:anim>
                                    <p:anim calcmode="lin" valueType="num">
                                      <p:cBhvr>
                                        <p:cTn id="36" dur="3000"/>
                                        <p:tgtEl>
                                          <p:spTgt spid="7"/>
                                        </p:tgtEl>
                                        <p:attrNameLst>
                                          <p:attrName>ppt_h</p:attrName>
                                        </p:attrNameLst>
                                      </p:cBhvr>
                                      <p:tavLst>
                                        <p:tav tm="0">
                                          <p:val>
                                            <p:strVal val="ppt_h"/>
                                          </p:val>
                                        </p:tav>
                                        <p:tav tm="100000">
                                          <p:val>
                                            <p:fltVal val="0"/>
                                          </p:val>
                                        </p:tav>
                                      </p:tavLst>
                                    </p:anim>
                                    <p:set>
                                      <p:cBhvr>
                                        <p:cTn id="37" dur="1" fill="hold">
                                          <p:stCondLst>
                                            <p:cond delay="2999"/>
                                          </p:stCondLst>
                                        </p:cTn>
                                        <p:tgtEl>
                                          <p:spTgt spid="7"/>
                                        </p:tgtEl>
                                        <p:attrNameLst>
                                          <p:attrName>style.visibility</p:attrName>
                                        </p:attrNameLst>
                                      </p:cBhvr>
                                      <p:to>
                                        <p:strVal val="hidden"/>
                                      </p:to>
                                    </p:set>
                                  </p:childTnLst>
                                </p:cTn>
                              </p:par>
                              <p:par>
                                <p:cTn id="38" presetID="8" presetClass="entr" presetSubtype="32"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diamond(out)">
                                      <p:cBhvr>
                                        <p:cTn id="40" dur="3000"/>
                                        <p:tgtEl>
                                          <p:spTgt spid="7"/>
                                        </p:tgtEl>
                                      </p:cBhvr>
                                    </p:animEffect>
                                  </p:childTnLst>
                                </p:cTn>
                              </p:par>
                              <p:par>
                                <p:cTn id="41" presetID="53"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ppt_w</p:attrName>
                                        </p:attrNameLst>
                                      </p:cBhvr>
                                      <p:tavLst>
                                        <p:tav tm="0">
                                          <p:val>
                                            <p:fltVal val="0"/>
                                          </p:val>
                                        </p:tav>
                                        <p:tav tm="100000">
                                          <p:val>
                                            <p:strVal val="#ppt_w"/>
                                          </p:val>
                                        </p:tav>
                                      </p:tavLst>
                                    </p:anim>
                                    <p:anim calcmode="lin" valueType="num">
                                      <p:cBhvr>
                                        <p:cTn id="44" dur="3000" fill="hold"/>
                                        <p:tgtEl>
                                          <p:spTgt spid="8"/>
                                        </p:tgtEl>
                                        <p:attrNameLst>
                                          <p:attrName>ppt_h</p:attrName>
                                        </p:attrNameLst>
                                      </p:cBhvr>
                                      <p:tavLst>
                                        <p:tav tm="0">
                                          <p:val>
                                            <p:fltVal val="0"/>
                                          </p:val>
                                        </p:tav>
                                        <p:tav tm="100000">
                                          <p:val>
                                            <p:strVal val="#ppt_h"/>
                                          </p:val>
                                        </p:tav>
                                      </p:tavLst>
                                    </p:anim>
                                    <p:animEffect transition="in" filter="fade">
                                      <p:cBhvr>
                                        <p:cTn id="45"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endParaRPr lang="es-ES_tradnl" smtClean="0"/>
          </a:p>
        </p:txBody>
      </p:sp>
      <p:sp>
        <p:nvSpPr>
          <p:cNvPr id="44035" name="2 Marcador de contenido"/>
          <p:cNvSpPr>
            <a:spLocks noGrp="1"/>
          </p:cNvSpPr>
          <p:nvPr>
            <p:ph idx="1"/>
          </p:nvPr>
        </p:nvSpPr>
        <p:spPr/>
        <p:txBody>
          <a:bodyPr/>
          <a:lstStyle/>
          <a:p>
            <a:endParaRPr lang="es-ES_tradnl" smtClean="0"/>
          </a:p>
        </p:txBody>
      </p:sp>
      <p:pic>
        <p:nvPicPr>
          <p:cNvPr id="44036"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3463925"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endParaRPr lang="es-ES_tradnl" smtClean="0"/>
          </a:p>
        </p:txBody>
      </p:sp>
      <p:sp>
        <p:nvSpPr>
          <p:cNvPr id="45059" name="2 Marcador de contenido"/>
          <p:cNvSpPr>
            <a:spLocks noGrp="1"/>
          </p:cNvSpPr>
          <p:nvPr>
            <p:ph idx="1"/>
          </p:nvPr>
        </p:nvSpPr>
        <p:spPr/>
        <p:txBody>
          <a:bodyPr/>
          <a:lstStyle/>
          <a:p>
            <a:endParaRPr lang="es-ES_tradnl" smtClean="0"/>
          </a:p>
        </p:txBody>
      </p:sp>
      <p:pic>
        <p:nvPicPr>
          <p:cNvPr id="45060"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24998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endParaRPr lang="es-ES_tradnl" smtClean="0"/>
          </a:p>
        </p:txBody>
      </p:sp>
      <p:sp>
        <p:nvSpPr>
          <p:cNvPr id="46083" name="2 Marcador de contenido"/>
          <p:cNvSpPr>
            <a:spLocks noGrp="1"/>
          </p:cNvSpPr>
          <p:nvPr>
            <p:ph idx="1"/>
          </p:nvPr>
        </p:nvSpPr>
        <p:spPr/>
        <p:txBody>
          <a:bodyPr/>
          <a:lstStyle/>
          <a:p>
            <a:endParaRPr lang="es-ES_tradnl" smtClean="0"/>
          </a:p>
        </p:txBody>
      </p:sp>
      <p:pic>
        <p:nvPicPr>
          <p:cNvPr id="46084"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178550"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3000">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_tradnl" smtClean="0"/>
          </a:p>
        </p:txBody>
      </p:sp>
      <p:sp>
        <p:nvSpPr>
          <p:cNvPr id="47107" name="2 Marcador de contenido"/>
          <p:cNvSpPr>
            <a:spLocks noGrp="1"/>
          </p:cNvSpPr>
          <p:nvPr>
            <p:ph idx="1"/>
          </p:nvPr>
        </p:nvSpPr>
        <p:spPr/>
        <p:txBody>
          <a:bodyPr/>
          <a:lstStyle/>
          <a:p>
            <a:endParaRPr lang="es-ES_tradnl" smtClean="0"/>
          </a:p>
        </p:txBody>
      </p:sp>
      <p:pic>
        <p:nvPicPr>
          <p:cNvPr id="47108" name="Picture 2" descr="C:\Users\abuelitos\Desktop\REBAJAR\1.jpg"/>
          <p:cNvPicPr>
            <a:picLocks noChangeAspect="1" noChangeArrowheads="1"/>
          </p:cNvPicPr>
          <p:nvPr/>
        </p:nvPicPr>
        <p:blipFill>
          <a:blip r:embed="rId2" cstate="print"/>
          <a:srcRect/>
          <a:stretch>
            <a:fillRect/>
          </a:stretch>
        </p:blipFill>
        <p:spPr bwMode="auto">
          <a:xfrm>
            <a:off x="0" y="0"/>
            <a:ext cx="9120188" cy="6948488"/>
          </a:xfrm>
          <a:prstGeom prst="rect">
            <a:avLst/>
          </a:prstGeom>
          <a:noFill/>
          <a:ln w="9525">
            <a:noFill/>
            <a:miter lim="800000"/>
            <a:headEnd/>
            <a:tailEnd/>
          </a:ln>
        </p:spPr>
      </p:pic>
      <p:pic>
        <p:nvPicPr>
          <p:cNvPr id="5" name="Picture 2" descr="C:\Users\abuelitos\Desktop\REBAJAR\1.jpg"/>
          <p:cNvPicPr>
            <a:picLocks noChangeAspect="1" noChangeArrowheads="1"/>
          </p:cNvPicPr>
          <p:nvPr/>
        </p:nvPicPr>
        <p:blipFill>
          <a:blip r:embed="rId2" cstate="print"/>
          <a:srcRect/>
          <a:stretch>
            <a:fillRect/>
          </a:stretch>
        </p:blipFill>
        <p:spPr bwMode="auto">
          <a:xfrm>
            <a:off x="0" y="-90488"/>
            <a:ext cx="9167813" cy="6985001"/>
          </a:xfrm>
          <a:prstGeom prst="rect">
            <a:avLst/>
          </a:prstGeom>
          <a:noFill/>
          <a:ln w="9525">
            <a:noFill/>
            <a:miter lim="800000"/>
            <a:headEnd/>
            <a:tailEnd/>
          </a:ln>
        </p:spPr>
      </p:pic>
      <p:sp>
        <p:nvSpPr>
          <p:cNvPr id="6" name="5 Rectángulo"/>
          <p:cNvSpPr/>
          <p:nvPr/>
        </p:nvSpPr>
        <p:spPr>
          <a:xfrm>
            <a:off x="6215063" y="2143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ppt_w+.3"/>
                                          </p:val>
                                        </p:tav>
                                      </p:tavLst>
                                    </p:anim>
                                    <p:anim calcmode="lin" valueType="num">
                                      <p:cBhvr>
                                        <p:cTn id="7" dur="3000"/>
                                        <p:tgtEl>
                                          <p:spTgt spid="5"/>
                                        </p:tgtEl>
                                        <p:attrNameLst>
                                          <p:attrName>ppt_h</p:attrName>
                                        </p:attrNameLst>
                                      </p:cBhvr>
                                      <p:tavLst>
                                        <p:tav tm="0">
                                          <p:val>
                                            <p:strVal val="ppt_h"/>
                                          </p:val>
                                        </p:tav>
                                        <p:tav tm="100000">
                                          <p:val>
                                            <p:strVal val="ppt_h"/>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endParaRPr lang="es-ES_tradnl" smtClean="0"/>
          </a:p>
        </p:txBody>
      </p:sp>
      <p:sp>
        <p:nvSpPr>
          <p:cNvPr id="48131" name="2 Marcador de contenido"/>
          <p:cNvSpPr>
            <a:spLocks noGrp="1"/>
          </p:cNvSpPr>
          <p:nvPr>
            <p:ph idx="1"/>
          </p:nvPr>
        </p:nvSpPr>
        <p:spPr/>
        <p:txBody>
          <a:bodyPr/>
          <a:lstStyle/>
          <a:p>
            <a:endParaRPr lang="es-ES_tradnl" smtClean="0"/>
          </a:p>
        </p:txBody>
      </p:sp>
      <p:pic>
        <p:nvPicPr>
          <p:cNvPr id="4098"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5" name="Picture 2" descr="C:\Users\abuelitos\Desktop\REBAJAR\1.jpg"/>
          <p:cNvPicPr>
            <a:picLocks noChangeAspect="1" noChangeArrowheads="1"/>
          </p:cNvPicPr>
          <p:nvPr/>
        </p:nvPicPr>
        <p:blipFill>
          <a:blip r:embed="rId3" cstate="print"/>
          <a:srcRect/>
          <a:stretch>
            <a:fillRect/>
          </a:stretch>
        </p:blipFill>
        <p:spPr bwMode="auto">
          <a:xfrm>
            <a:off x="-23813" y="0"/>
            <a:ext cx="9167813" cy="6983413"/>
          </a:xfrm>
          <a:prstGeom prst="rect">
            <a:avLst/>
          </a:prstGeom>
          <a:noFill/>
          <a:ln w="9525">
            <a:noFill/>
            <a:miter lim="800000"/>
            <a:headEnd/>
            <a:tailEnd/>
          </a:ln>
        </p:spPr>
      </p:pic>
      <p:sp>
        <p:nvSpPr>
          <p:cNvPr id="6" name="5 Rectángulo"/>
          <p:cNvSpPr/>
          <p:nvPr/>
        </p:nvSpPr>
        <p:spPr>
          <a:xfrm>
            <a:off x="649128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8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nodeType="click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5" presetClass="exit" presetSubtype="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0.70"/>
                                          </p:val>
                                        </p:tav>
                                      </p:tavLst>
                                    </p:anim>
                                    <p:anim calcmode="lin" valueType="num">
                                      <p:cBhvr>
                                        <p:cTn id="10" dur="5000"/>
                                        <p:tgtEl>
                                          <p:spTgt spid="5"/>
                                        </p:tgtEl>
                                        <p:attrNameLst>
                                          <p:attrName>ppt_h</p:attrName>
                                        </p:attrNameLst>
                                      </p:cBhvr>
                                      <p:tavLst>
                                        <p:tav tm="0">
                                          <p:val>
                                            <p:strVal val="ppt_h"/>
                                          </p:val>
                                        </p:tav>
                                        <p:tav tm="100000">
                                          <p:val>
                                            <p:strVal val="ppt_h"/>
                                          </p:val>
                                        </p:tav>
                                      </p:tavLst>
                                    </p:anim>
                                    <p:animEffect transition="out" filter="fade">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childTnLst>
                          </p:cTn>
                        </p:par>
                        <p:par>
                          <p:cTn id="13" fill="hold">
                            <p:stCondLst>
                              <p:cond delay="5000"/>
                            </p:stCondLst>
                            <p:childTnLst>
                              <p:par>
                                <p:cTn id="14" presetID="6" presetClass="emph" presetSubtype="0" fill="hold" nodeType="afterEffect">
                                  <p:stCondLst>
                                    <p:cond delay="0"/>
                                  </p:stCondLst>
                                  <p:childTnLst>
                                    <p:animScale>
                                      <p:cBhvr>
                                        <p:cTn id="15" dur="2000" fill="hold"/>
                                        <p:tgtEl>
                                          <p:spTgt spid="40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endParaRPr lang="es-ES_tradnl" smtClean="0"/>
          </a:p>
        </p:txBody>
      </p:sp>
      <p:sp>
        <p:nvSpPr>
          <p:cNvPr id="49155" name="2 Marcador de contenido"/>
          <p:cNvSpPr>
            <a:spLocks noGrp="1"/>
          </p:cNvSpPr>
          <p:nvPr>
            <p:ph idx="1"/>
          </p:nvPr>
        </p:nvSpPr>
        <p:spPr/>
        <p:txBody>
          <a:bodyPr/>
          <a:lstStyle/>
          <a:p>
            <a:endParaRPr lang="es-ES_tradnl" smtClean="0"/>
          </a:p>
        </p:txBody>
      </p:sp>
      <p:pic>
        <p:nvPicPr>
          <p:cNvPr id="49156"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321425"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2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endParaRPr lang="es-ES_tradnl" smtClean="0"/>
          </a:p>
        </p:txBody>
      </p:sp>
      <p:sp>
        <p:nvSpPr>
          <p:cNvPr id="50179" name="2 Marcador de contenido"/>
          <p:cNvSpPr>
            <a:spLocks noGrp="1"/>
          </p:cNvSpPr>
          <p:nvPr>
            <p:ph idx="1"/>
          </p:nvPr>
        </p:nvSpPr>
        <p:spPr/>
        <p:txBody>
          <a:bodyPr/>
          <a:lstStyle/>
          <a:p>
            <a:endParaRPr lang="es-ES_tradnl" smtClean="0"/>
          </a:p>
        </p:txBody>
      </p:sp>
      <p:pic>
        <p:nvPicPr>
          <p:cNvPr id="50180" name="Picture 4" descr="C:\Users\abuelitos\Desktop\REBAJAR\1.jpg"/>
          <p:cNvPicPr>
            <a:picLocks noChangeAspect="1" noChangeArrowheads="1"/>
          </p:cNvPicPr>
          <p:nvPr/>
        </p:nvPicPr>
        <p:blipFill>
          <a:blip r:embed="rId2" cstate="print"/>
          <a:srcRect/>
          <a:stretch>
            <a:fillRect/>
          </a:stretch>
        </p:blipFill>
        <p:spPr bwMode="auto">
          <a:xfrm>
            <a:off x="4551363" y="0"/>
            <a:ext cx="4592637" cy="6911975"/>
          </a:xfrm>
          <a:prstGeom prst="rect">
            <a:avLst/>
          </a:prstGeom>
          <a:noFill/>
          <a:ln w="9525">
            <a:noFill/>
            <a:miter lim="800000"/>
            <a:headEnd/>
            <a:tailEnd/>
          </a:ln>
        </p:spPr>
      </p:pic>
      <p:pic>
        <p:nvPicPr>
          <p:cNvPr id="50181" name="Picture 2" descr="C:\Users\abuelitos\Desktop\REBAJAR\1.jpg"/>
          <p:cNvPicPr>
            <a:picLocks noChangeAspect="1" noChangeArrowheads="1"/>
          </p:cNvPicPr>
          <p:nvPr/>
        </p:nvPicPr>
        <p:blipFill>
          <a:blip r:embed="rId3" cstate="print"/>
          <a:srcRect/>
          <a:stretch>
            <a:fillRect/>
          </a:stretch>
        </p:blipFill>
        <p:spPr bwMode="auto">
          <a:xfrm>
            <a:off x="0" y="-17463"/>
            <a:ext cx="4568825" cy="6875463"/>
          </a:xfrm>
          <a:prstGeom prst="rect">
            <a:avLst/>
          </a:prstGeom>
          <a:noFill/>
          <a:ln w="9525">
            <a:noFill/>
            <a:miter lim="800000"/>
            <a:headEnd/>
            <a:tailEnd/>
          </a:ln>
        </p:spPr>
      </p:pic>
      <p:pic>
        <p:nvPicPr>
          <p:cNvPr id="50182" name="Picture 2" descr="Rendered Image"/>
          <p:cNvPicPr>
            <a:picLocks noChangeAspect="1" noChangeArrowheads="1"/>
          </p:cNvPicPr>
          <p:nvPr/>
        </p:nvPicPr>
        <p:blipFill>
          <a:blip r:embed="rId4" cstate="print"/>
          <a:srcRect/>
          <a:stretch>
            <a:fillRect/>
          </a:stretch>
        </p:blipFill>
        <p:spPr bwMode="auto">
          <a:xfrm>
            <a:off x="1071563" y="5786438"/>
            <a:ext cx="2209800" cy="457200"/>
          </a:xfrm>
          <a:prstGeom prst="rect">
            <a:avLst/>
          </a:prstGeom>
          <a:noFill/>
          <a:ln w="9525">
            <a:noFill/>
            <a:miter lim="800000"/>
            <a:headEnd/>
            <a:tailEnd/>
          </a:ln>
        </p:spPr>
      </p:pic>
      <p:pic>
        <p:nvPicPr>
          <p:cNvPr id="50183" name="Picture 4" descr="http://r52.cooltext.com/rendered/cooltext1164990748.png">
            <a:hlinkClick r:id="rId5"/>
          </p:cNvPr>
          <p:cNvPicPr>
            <a:picLocks noChangeAspect="1" noChangeArrowheads="1"/>
          </p:cNvPicPr>
          <p:nvPr/>
        </p:nvPicPr>
        <p:blipFill>
          <a:blip r:embed="rId6" cstate="print"/>
          <a:srcRect/>
          <a:stretch>
            <a:fillRect/>
          </a:stretch>
        </p:blipFill>
        <p:spPr bwMode="auto">
          <a:xfrm>
            <a:off x="428625" y="6200775"/>
            <a:ext cx="3838575" cy="657225"/>
          </a:xfrm>
          <a:prstGeom prst="rect">
            <a:avLst/>
          </a:prstGeom>
          <a:noFill/>
          <a:ln w="9525">
            <a:noFill/>
            <a:miter lim="800000"/>
            <a:headEnd/>
            <a:tailEnd/>
          </a:ln>
        </p:spPr>
      </p:pic>
      <p:sp>
        <p:nvSpPr>
          <p:cNvPr id="8" name="7 Rectángulo"/>
          <p:cNvSpPr/>
          <p:nvPr/>
        </p:nvSpPr>
        <p:spPr>
          <a:xfrm>
            <a:off x="5249863"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6000">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endParaRPr lang="es-ES_tradnl" smtClean="0"/>
          </a:p>
        </p:txBody>
      </p:sp>
      <p:sp>
        <p:nvSpPr>
          <p:cNvPr id="51203" name="2 Marcador de contenido"/>
          <p:cNvSpPr>
            <a:spLocks noGrp="1"/>
          </p:cNvSpPr>
          <p:nvPr>
            <p:ph idx="1"/>
          </p:nvPr>
        </p:nvSpPr>
        <p:spPr/>
        <p:txBody>
          <a:bodyPr/>
          <a:lstStyle/>
          <a:p>
            <a:endParaRPr lang="es-ES_tradnl" smtClean="0"/>
          </a:p>
        </p:txBody>
      </p:sp>
      <p:pic>
        <p:nvPicPr>
          <p:cNvPr id="51204" name="Picture 2" descr="C:\Users\abuelitos\Desktop\REBAJAR\1.jpg"/>
          <p:cNvPicPr>
            <a:picLocks noChangeAspect="1" noChangeArrowheads="1"/>
          </p:cNvPicPr>
          <p:nvPr/>
        </p:nvPicPr>
        <p:blipFill>
          <a:blip r:embed="rId2" cstate="print"/>
          <a:srcRect/>
          <a:stretch>
            <a:fillRect/>
          </a:stretch>
        </p:blipFill>
        <p:spPr bwMode="auto">
          <a:xfrm>
            <a:off x="0" y="0"/>
            <a:ext cx="4568825" cy="6875463"/>
          </a:xfrm>
          <a:prstGeom prst="rect">
            <a:avLst/>
          </a:prstGeom>
          <a:noFill/>
          <a:ln w="9525">
            <a:noFill/>
            <a:miter lim="800000"/>
            <a:headEnd/>
            <a:tailEnd/>
          </a:ln>
        </p:spPr>
      </p:pic>
      <p:pic>
        <p:nvPicPr>
          <p:cNvPr id="51205" name="Picture 3" descr="C:\Users\abuelitos\Desktop\REBAJAR\1.jpg"/>
          <p:cNvPicPr>
            <a:picLocks noChangeAspect="1" noChangeArrowheads="1"/>
          </p:cNvPicPr>
          <p:nvPr/>
        </p:nvPicPr>
        <p:blipFill>
          <a:blip r:embed="rId3" cstate="print"/>
          <a:srcRect/>
          <a:stretch>
            <a:fillRect/>
          </a:stretch>
        </p:blipFill>
        <p:spPr bwMode="auto">
          <a:xfrm>
            <a:off x="4575175" y="0"/>
            <a:ext cx="4568825" cy="6875463"/>
          </a:xfrm>
          <a:prstGeom prst="rect">
            <a:avLst/>
          </a:prstGeom>
          <a:noFill/>
          <a:ln w="9525">
            <a:noFill/>
            <a:miter lim="800000"/>
            <a:headEnd/>
            <a:tailEnd/>
          </a:ln>
        </p:spPr>
      </p:pic>
      <p:sp>
        <p:nvSpPr>
          <p:cNvPr id="6" name="5 Rectángulo"/>
          <p:cNvSpPr/>
          <p:nvPr/>
        </p:nvSpPr>
        <p:spPr>
          <a:xfrm>
            <a:off x="3286125"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5000">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title"/>
          </p:nvPr>
        </p:nvSpPr>
        <p:spPr/>
        <p:txBody>
          <a:bodyPr/>
          <a:lstStyle/>
          <a:p>
            <a:endParaRPr lang="es-ES_tradnl" smtClean="0"/>
          </a:p>
        </p:txBody>
      </p:sp>
      <p:sp>
        <p:nvSpPr>
          <p:cNvPr id="54275" name="2 Marcador de contenido"/>
          <p:cNvSpPr>
            <a:spLocks noGrp="1"/>
          </p:cNvSpPr>
          <p:nvPr>
            <p:ph idx="1"/>
          </p:nvPr>
        </p:nvSpPr>
        <p:spPr/>
        <p:txBody>
          <a:bodyPr/>
          <a:lstStyle/>
          <a:p>
            <a:endParaRPr lang="es-ES_tradnl" smtClean="0"/>
          </a:p>
        </p:txBody>
      </p:sp>
      <p:pic>
        <p:nvPicPr>
          <p:cNvPr id="5122" name="Picture 2" descr="C:\Users\abuelitos\Desktop\2.jpg"/>
          <p:cNvPicPr>
            <a:picLocks noChangeAspect="1" noChangeArrowheads="1"/>
          </p:cNvPicPr>
          <p:nvPr/>
        </p:nvPicPr>
        <p:blipFill>
          <a:blip r:embed="rId2" cstate="print"/>
          <a:srcRect/>
          <a:stretch>
            <a:fillRect/>
          </a:stretch>
        </p:blipFill>
        <p:spPr bwMode="auto">
          <a:xfrm>
            <a:off x="0" y="0"/>
            <a:ext cx="9169400" cy="6983413"/>
          </a:xfrm>
          <a:prstGeom prst="rect">
            <a:avLst/>
          </a:prstGeom>
          <a:noFill/>
          <a:ln w="9525">
            <a:noFill/>
            <a:miter lim="800000"/>
            <a:headEnd/>
            <a:tailEnd/>
          </a:ln>
        </p:spPr>
      </p:pic>
      <p:sp>
        <p:nvSpPr>
          <p:cNvPr id="5" name="4 Rectángulo"/>
          <p:cNvSpPr/>
          <p:nvPr/>
        </p:nvSpPr>
        <p:spPr>
          <a:xfrm>
            <a:off x="624998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6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3000" fill="hold"/>
                                        <p:tgtEl>
                                          <p:spTgt spid="51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Título"/>
          <p:cNvSpPr>
            <a:spLocks noGrp="1"/>
          </p:cNvSpPr>
          <p:nvPr>
            <p:ph type="title"/>
          </p:nvPr>
        </p:nvSpPr>
        <p:spPr/>
        <p:txBody>
          <a:bodyPr/>
          <a:lstStyle/>
          <a:p>
            <a:endParaRPr lang="es-ES_tradnl" smtClean="0"/>
          </a:p>
        </p:txBody>
      </p:sp>
      <p:sp>
        <p:nvSpPr>
          <p:cNvPr id="57347" name="2 Marcador de contenido"/>
          <p:cNvSpPr>
            <a:spLocks noGrp="1"/>
          </p:cNvSpPr>
          <p:nvPr>
            <p:ph idx="1"/>
          </p:nvPr>
        </p:nvSpPr>
        <p:spPr/>
        <p:txBody>
          <a:bodyPr/>
          <a:lstStyle/>
          <a:p>
            <a:endParaRPr lang="es-ES_tradnl" smtClean="0"/>
          </a:p>
        </p:txBody>
      </p:sp>
      <p:pic>
        <p:nvPicPr>
          <p:cNvPr id="57348"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6249988"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Título"/>
          <p:cNvSpPr>
            <a:spLocks noGrp="1"/>
          </p:cNvSpPr>
          <p:nvPr>
            <p:ph type="title"/>
          </p:nvPr>
        </p:nvSpPr>
        <p:spPr/>
        <p:txBody>
          <a:bodyPr/>
          <a:lstStyle/>
          <a:p>
            <a:endParaRPr lang="es-ES_tradnl" smtClean="0"/>
          </a:p>
        </p:txBody>
      </p:sp>
      <p:sp>
        <p:nvSpPr>
          <p:cNvPr id="58371" name="2 Marcador de contenido"/>
          <p:cNvSpPr>
            <a:spLocks noGrp="1"/>
          </p:cNvSpPr>
          <p:nvPr>
            <p:ph idx="1"/>
          </p:nvPr>
        </p:nvSpPr>
        <p:spPr/>
        <p:txBody>
          <a:bodyPr/>
          <a:lstStyle/>
          <a:p>
            <a:endParaRPr lang="es-ES_tradnl" smtClean="0"/>
          </a:p>
        </p:txBody>
      </p:sp>
      <p:pic>
        <p:nvPicPr>
          <p:cNvPr id="58372" name="Picture 2" descr="C:\Users\abuelitos\Desktop\REBAJAR\1.jpg"/>
          <p:cNvPicPr>
            <a:picLocks noChangeAspect="1" noChangeArrowheads="1"/>
          </p:cNvPicPr>
          <p:nvPr/>
        </p:nvPicPr>
        <p:blipFill>
          <a:blip r:embed="rId2" cstate="print"/>
          <a:srcRect/>
          <a:stretch>
            <a:fillRect/>
          </a:stretch>
        </p:blipFill>
        <p:spPr bwMode="auto">
          <a:xfrm>
            <a:off x="0" y="0"/>
            <a:ext cx="9120188" cy="6948488"/>
          </a:xfrm>
          <a:prstGeom prst="rect">
            <a:avLst/>
          </a:prstGeom>
          <a:noFill/>
          <a:ln w="9525">
            <a:noFill/>
            <a:miter lim="800000"/>
            <a:headEnd/>
            <a:tailEnd/>
          </a:ln>
        </p:spPr>
      </p:pic>
      <p:sp>
        <p:nvSpPr>
          <p:cNvPr id="5" name="4 Rectángulo"/>
          <p:cNvSpPr/>
          <p:nvPr/>
        </p:nvSpPr>
        <p:spPr>
          <a:xfrm>
            <a:off x="534988"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Título"/>
          <p:cNvSpPr>
            <a:spLocks noGrp="1"/>
          </p:cNvSpPr>
          <p:nvPr>
            <p:ph type="title"/>
          </p:nvPr>
        </p:nvSpPr>
        <p:spPr/>
        <p:txBody>
          <a:bodyPr/>
          <a:lstStyle/>
          <a:p>
            <a:endParaRPr lang="es-ES_tradnl" smtClean="0"/>
          </a:p>
        </p:txBody>
      </p:sp>
      <p:sp>
        <p:nvSpPr>
          <p:cNvPr id="59395" name="2 Marcador de contenido"/>
          <p:cNvSpPr>
            <a:spLocks noGrp="1"/>
          </p:cNvSpPr>
          <p:nvPr>
            <p:ph idx="1"/>
          </p:nvPr>
        </p:nvSpPr>
        <p:spPr/>
        <p:txBody>
          <a:bodyPr/>
          <a:lstStyle/>
          <a:p>
            <a:endParaRPr lang="es-ES_tradnl" smtClean="0"/>
          </a:p>
        </p:txBody>
      </p:sp>
      <p:pic>
        <p:nvPicPr>
          <p:cNvPr id="59396" name="Picture 2" descr="C:\Users\abuelitos\Desktop\Perg.0.jpg"/>
          <p:cNvPicPr>
            <a:picLocks noChangeAspect="1" noChangeArrowheads="1"/>
          </p:cNvPicPr>
          <p:nvPr/>
        </p:nvPicPr>
        <p:blipFill>
          <a:blip r:embed="rId2" cstate="print"/>
          <a:srcRect/>
          <a:stretch>
            <a:fillRect/>
          </a:stretch>
        </p:blipFill>
        <p:spPr bwMode="auto">
          <a:xfrm>
            <a:off x="-304800" y="-285750"/>
            <a:ext cx="9753600" cy="7429500"/>
          </a:xfrm>
          <a:prstGeom prst="rect">
            <a:avLst/>
          </a:prstGeom>
          <a:noFill/>
          <a:ln w="9525">
            <a:noFill/>
            <a:miter lim="800000"/>
            <a:headEnd/>
            <a:tailEnd/>
          </a:ln>
        </p:spPr>
      </p:pic>
      <p:sp>
        <p:nvSpPr>
          <p:cNvPr id="59397" name="4 Rectángulo"/>
          <p:cNvSpPr>
            <a:spLocks noChangeArrowheads="1"/>
          </p:cNvSpPr>
          <p:nvPr/>
        </p:nvSpPr>
        <p:spPr bwMode="auto">
          <a:xfrm>
            <a:off x="214313" y="642938"/>
            <a:ext cx="4286250" cy="5632450"/>
          </a:xfrm>
          <a:prstGeom prst="rect">
            <a:avLst/>
          </a:prstGeom>
          <a:noFill/>
          <a:ln w="9525">
            <a:noFill/>
            <a:miter lim="800000"/>
            <a:headEnd/>
            <a:tailEnd/>
          </a:ln>
        </p:spPr>
        <p:txBody>
          <a:bodyPr>
            <a:spAutoFit/>
          </a:bodyPr>
          <a:lstStyle/>
          <a:p>
            <a:r>
              <a:rPr lang="es-ES_tradnl" sz="2000">
                <a:latin typeface="Felix Titling" pitchFamily="82" charset="0"/>
              </a:rPr>
              <a:t>Este es el panteón de los Romanov. Cuando los soviéticos asesinaron a toda la familia arrojaron sus cuerpos al bosque. Tras las llegada de la democracia esos cuerpos fueron buscados y rescatados dándoseles en esta capilla un funeral de estado con el que se ponía fin a la dinastía Romanov. Se puso con esto una clausula en su constitución para que no pueda haber ningún tipo de reivindicación dinástica sobre el trono ruso.</a:t>
            </a:r>
          </a:p>
        </p:txBody>
      </p:sp>
      <p:sp>
        <p:nvSpPr>
          <p:cNvPr id="59398" name="5 Rectángulo"/>
          <p:cNvSpPr>
            <a:spLocks noChangeArrowheads="1"/>
          </p:cNvSpPr>
          <p:nvPr/>
        </p:nvSpPr>
        <p:spPr bwMode="auto">
          <a:xfrm>
            <a:off x="4857750" y="642938"/>
            <a:ext cx="4286250" cy="5324475"/>
          </a:xfrm>
          <a:prstGeom prst="rect">
            <a:avLst/>
          </a:prstGeom>
          <a:noFill/>
          <a:ln w="9525">
            <a:noFill/>
            <a:miter lim="800000"/>
            <a:headEnd/>
            <a:tailEnd/>
          </a:ln>
        </p:spPr>
        <p:txBody>
          <a:bodyPr>
            <a:spAutoFit/>
          </a:bodyPr>
          <a:lstStyle/>
          <a:p>
            <a:r>
              <a:rPr lang="es-ES_tradnl" sz="2000">
                <a:latin typeface="Felix Titling" pitchFamily="82" charset="0"/>
              </a:rPr>
              <a:t>Uno de los motivos para ir a esta maravillosa fortaleza, es ver bajo unos maravillosos techos y arañas de cristal, las tumbas de los zares de Rusia, pero sobre todo, por las connotaciones históricas y misteriosas sobre las "apariciones-desapariciones o autenticidad de los cadáveres" es visitar donde están enterrados desde el año 1997 los últimos zares de Rusia, la familia de Nicolás II, los Romanov. </a:t>
            </a:r>
          </a:p>
        </p:txBody>
      </p:sp>
      <p:sp>
        <p:nvSpPr>
          <p:cNvPr id="7" name="6 Rectángulo"/>
          <p:cNvSpPr/>
          <p:nvPr/>
        </p:nvSpPr>
        <p:spPr>
          <a:xfrm>
            <a:off x="357188" y="6286500"/>
            <a:ext cx="1443037"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38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Título"/>
          <p:cNvSpPr>
            <a:spLocks noGrp="1"/>
          </p:cNvSpPr>
          <p:nvPr>
            <p:ph type="title"/>
          </p:nvPr>
        </p:nvSpPr>
        <p:spPr/>
        <p:txBody>
          <a:bodyPr/>
          <a:lstStyle/>
          <a:p>
            <a:endParaRPr lang="es-ES_tradnl" smtClean="0"/>
          </a:p>
        </p:txBody>
      </p:sp>
      <p:sp>
        <p:nvSpPr>
          <p:cNvPr id="60419" name="2 Marcador de contenido"/>
          <p:cNvSpPr>
            <a:spLocks noGrp="1"/>
          </p:cNvSpPr>
          <p:nvPr>
            <p:ph idx="1"/>
          </p:nvPr>
        </p:nvSpPr>
        <p:spPr/>
        <p:txBody>
          <a:bodyPr/>
          <a:lstStyle/>
          <a:p>
            <a:endParaRPr lang="es-ES_tradnl" smtClean="0"/>
          </a:p>
        </p:txBody>
      </p:sp>
      <p:pic>
        <p:nvPicPr>
          <p:cNvPr id="60420" name="Picture 2" descr="C:\Users\abuelitos\Desktop\40.jpg"/>
          <p:cNvPicPr>
            <a:picLocks noChangeAspect="1" noChangeArrowheads="1"/>
          </p:cNvPicPr>
          <p:nvPr/>
        </p:nvPicPr>
        <p:blipFill>
          <a:blip r:embed="rId2" cstate="print"/>
          <a:srcRect/>
          <a:stretch>
            <a:fillRect/>
          </a:stretch>
        </p:blipFill>
        <p:spPr bwMode="auto">
          <a:xfrm>
            <a:off x="0" y="0"/>
            <a:ext cx="9217025" cy="7019925"/>
          </a:xfrm>
          <a:prstGeom prst="rect">
            <a:avLst/>
          </a:prstGeom>
          <a:noFill/>
          <a:ln w="9525">
            <a:noFill/>
            <a:miter lim="800000"/>
            <a:headEnd/>
            <a:tailEnd/>
          </a:ln>
        </p:spPr>
      </p:pic>
      <p:sp>
        <p:nvSpPr>
          <p:cNvPr id="5" name="4 Rectángulo"/>
          <p:cNvSpPr/>
          <p:nvPr/>
        </p:nvSpPr>
        <p:spPr>
          <a:xfrm>
            <a:off x="3833813" y="214313"/>
            <a:ext cx="184150" cy="461962"/>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endParaRPr lang="es-ES" sz="2400" dirty="0">
              <a:ln w="50800"/>
              <a:latin typeface="+mn-lt"/>
              <a:cs typeface="+mn-cs"/>
            </a:endParaRPr>
          </a:p>
        </p:txBody>
      </p:sp>
      <p:pic>
        <p:nvPicPr>
          <p:cNvPr id="19458" name="Picture 2" descr="http://esphoto980x880.mnstatic.com/tumbas-de-los-romanov_3447971.jpg"/>
          <p:cNvPicPr>
            <a:picLocks noChangeAspect="1" noChangeArrowheads="1"/>
          </p:cNvPicPr>
          <p:nvPr/>
        </p:nvPicPr>
        <p:blipFill>
          <a:blip r:embed="rId3" cstate="print"/>
          <a:srcRect/>
          <a:stretch>
            <a:fillRect/>
          </a:stretch>
        </p:blipFill>
        <p:spPr bwMode="auto">
          <a:xfrm>
            <a:off x="500034" y="857232"/>
            <a:ext cx="8248650" cy="5524500"/>
          </a:xfrm>
          <a:prstGeom prst="roundRect">
            <a:avLst/>
          </a:prstGeom>
          <a:noFill/>
        </p:spPr>
      </p:pic>
      <p:sp>
        <p:nvSpPr>
          <p:cNvPr id="60423" name="6 Rectángulo"/>
          <p:cNvSpPr>
            <a:spLocks noChangeArrowheads="1"/>
          </p:cNvSpPr>
          <p:nvPr/>
        </p:nvSpPr>
        <p:spPr bwMode="auto">
          <a:xfrm>
            <a:off x="3000375" y="5286375"/>
            <a:ext cx="4572000" cy="369888"/>
          </a:xfrm>
          <a:prstGeom prst="rect">
            <a:avLst/>
          </a:prstGeom>
          <a:noFill/>
          <a:ln w="9525">
            <a:noFill/>
            <a:miter lim="800000"/>
            <a:headEnd/>
            <a:tailEnd/>
          </a:ln>
        </p:spPr>
        <p:txBody>
          <a:bodyPr>
            <a:spAutoFit/>
          </a:bodyPr>
          <a:lstStyle/>
          <a:p>
            <a:endParaRPr lang="es-ES_tradnl">
              <a:latin typeface="Calibri" pitchFamily="34" charset="0"/>
            </a:endParaRPr>
          </a:p>
        </p:txBody>
      </p:sp>
      <p:pic>
        <p:nvPicPr>
          <p:cNvPr id="60424" name="Picture 4" descr="http://r14.cooltext.com/rendered/cooltext1164681559.png">
            <a:hlinkClick r:id="rId4"/>
          </p:cNvPr>
          <p:cNvPicPr>
            <a:picLocks noChangeAspect="1" noChangeArrowheads="1"/>
          </p:cNvPicPr>
          <p:nvPr/>
        </p:nvPicPr>
        <p:blipFill>
          <a:blip r:embed="rId5" cstate="print"/>
          <a:srcRect/>
          <a:stretch>
            <a:fillRect/>
          </a:stretch>
        </p:blipFill>
        <p:spPr bwMode="auto">
          <a:xfrm>
            <a:off x="1428750" y="214313"/>
            <a:ext cx="6734175" cy="619125"/>
          </a:xfrm>
          <a:prstGeom prst="rect">
            <a:avLst/>
          </a:prstGeom>
          <a:noFill/>
          <a:ln w="9525">
            <a:noFill/>
            <a:miter lim="800000"/>
            <a:headEnd/>
            <a:tailEnd/>
          </a:ln>
        </p:spPr>
      </p:pic>
      <p:pic>
        <p:nvPicPr>
          <p:cNvPr id="60425" name="Picture 6" descr="Rendered Image"/>
          <p:cNvPicPr>
            <a:picLocks noChangeAspect="1" noChangeArrowheads="1"/>
          </p:cNvPicPr>
          <p:nvPr/>
        </p:nvPicPr>
        <p:blipFill>
          <a:blip r:embed="rId6" cstate="print"/>
          <a:srcRect/>
          <a:stretch>
            <a:fillRect/>
          </a:stretch>
        </p:blipFill>
        <p:spPr bwMode="auto">
          <a:xfrm>
            <a:off x="1928813" y="6334125"/>
            <a:ext cx="5324475" cy="523875"/>
          </a:xfrm>
          <a:prstGeom prst="rect">
            <a:avLst/>
          </a:prstGeom>
          <a:noFill/>
          <a:ln w="9525">
            <a:noFill/>
            <a:miter lim="800000"/>
            <a:headEnd/>
            <a:tailEnd/>
          </a:ln>
        </p:spPr>
      </p:pic>
      <p:sp>
        <p:nvSpPr>
          <p:cNvPr id="10" name="9 Rectángulo"/>
          <p:cNvSpPr/>
          <p:nvPr/>
        </p:nvSpPr>
        <p:spPr>
          <a:xfrm>
            <a:off x="7286625" y="6488113"/>
            <a:ext cx="1443038"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 Mari Tere</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19458"/>
                                        </p:tgtEl>
                                      </p:cBhvr>
                                    </p:animEffect>
                                    <p:set>
                                      <p:cBhvr>
                                        <p:cTn id="7" dur="1" fill="hold">
                                          <p:stCondLst>
                                            <p:cond delay="4999"/>
                                          </p:stCondLst>
                                        </p:cTn>
                                        <p:tgtEl>
                                          <p:spTgt spid="1945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Título"/>
          <p:cNvSpPr>
            <a:spLocks noGrp="1"/>
          </p:cNvSpPr>
          <p:nvPr>
            <p:ph type="title"/>
          </p:nvPr>
        </p:nvSpPr>
        <p:spPr/>
        <p:txBody>
          <a:bodyPr/>
          <a:lstStyle/>
          <a:p>
            <a:endParaRPr lang="es-ES_tradnl" smtClean="0"/>
          </a:p>
        </p:txBody>
      </p:sp>
      <p:sp>
        <p:nvSpPr>
          <p:cNvPr id="61443" name="2 Marcador de contenido"/>
          <p:cNvSpPr>
            <a:spLocks noGrp="1"/>
          </p:cNvSpPr>
          <p:nvPr>
            <p:ph idx="1"/>
          </p:nvPr>
        </p:nvSpPr>
        <p:spPr/>
        <p:txBody>
          <a:bodyPr/>
          <a:lstStyle/>
          <a:p>
            <a:endParaRPr lang="es-ES_tradnl" smtClean="0"/>
          </a:p>
        </p:txBody>
      </p:sp>
      <p:pic>
        <p:nvPicPr>
          <p:cNvPr id="61444" name="Picture 2" descr="C:\Users\abuelitos\Desktop\Perg.0.jpg"/>
          <p:cNvPicPr>
            <a:picLocks noChangeAspect="1" noChangeArrowheads="1"/>
          </p:cNvPicPr>
          <p:nvPr/>
        </p:nvPicPr>
        <p:blipFill>
          <a:blip r:embed="rId2" cstate="print"/>
          <a:srcRect/>
          <a:stretch>
            <a:fillRect/>
          </a:stretch>
        </p:blipFill>
        <p:spPr bwMode="auto">
          <a:xfrm>
            <a:off x="-152400" y="-133350"/>
            <a:ext cx="9753600" cy="7429500"/>
          </a:xfrm>
          <a:prstGeom prst="rect">
            <a:avLst/>
          </a:prstGeom>
          <a:noFill/>
          <a:ln w="9525">
            <a:noFill/>
            <a:miter lim="800000"/>
            <a:headEnd/>
            <a:tailEnd/>
          </a:ln>
        </p:spPr>
      </p:pic>
      <p:sp>
        <p:nvSpPr>
          <p:cNvPr id="5" name="4 Rectángulo"/>
          <p:cNvSpPr/>
          <p:nvPr/>
        </p:nvSpPr>
        <p:spPr>
          <a:xfrm>
            <a:off x="214313" y="357188"/>
            <a:ext cx="4429125" cy="5632450"/>
          </a:xfrm>
          <a:prstGeom prst="rect">
            <a:avLst/>
          </a:prstGeom>
        </p:spPr>
        <p:txBody>
          <a:bodyPr>
            <a:spAutoFit/>
          </a:bodyPr>
          <a:lstStyle/>
          <a:p>
            <a:pPr fontAlgn="auto">
              <a:spcBef>
                <a:spcPts val="0"/>
              </a:spcBef>
              <a:spcAft>
                <a:spcPts val="0"/>
              </a:spcAft>
              <a:defRPr/>
            </a:pPr>
            <a:r>
              <a:rPr lang="es-ES" dirty="0">
                <a:solidFill>
                  <a:schemeClr val="bg2">
                    <a:lumMod val="10000"/>
                  </a:schemeClr>
                </a:solidFill>
                <a:latin typeface="Felix Titling" pitchFamily="82" charset="0"/>
                <a:cs typeface="+mn-cs"/>
              </a:rPr>
              <a:t>Pedro  creció  hasta  ser  casi un gigante.  Literalmente  </a:t>
            </a:r>
            <a:r>
              <a:rPr lang="es-ES_tradnl" dirty="0">
                <a:solidFill>
                  <a:schemeClr val="bg2">
                    <a:lumMod val="10000"/>
                  </a:schemeClr>
                </a:solidFill>
                <a:latin typeface="Felix Titling" pitchFamily="82" charset="0"/>
                <a:cs typeface="+mn-cs"/>
              </a:rPr>
              <a:t>era un  hombre  de  buen  porte  que  medía  nada menos  que  2 metros  y  4  centímetros  </a:t>
            </a:r>
            <a:r>
              <a:rPr lang="es-ES" dirty="0">
                <a:solidFill>
                  <a:schemeClr val="bg2">
                    <a:lumMod val="10000"/>
                  </a:schemeClr>
                </a:solidFill>
                <a:latin typeface="Felix Titling" pitchFamily="82" charset="0"/>
                <a:cs typeface="+mn-cs"/>
              </a:rPr>
              <a:t>sacaba una cabeza y los hombros  a sus  contemporáneos  rusos  y europeos.  Sin  embargo,  su altura  era  casi  con seguridad  un  defecto genético.  </a:t>
            </a:r>
          </a:p>
          <a:p>
            <a:pPr fontAlgn="auto">
              <a:spcBef>
                <a:spcPts val="0"/>
              </a:spcBef>
              <a:spcAft>
                <a:spcPts val="0"/>
              </a:spcAft>
              <a:defRPr/>
            </a:pPr>
            <a:r>
              <a:rPr lang="es-ES" dirty="0">
                <a:solidFill>
                  <a:schemeClr val="bg2">
                    <a:lumMod val="10000"/>
                  </a:schemeClr>
                </a:solidFill>
                <a:latin typeface="Felix Titling" pitchFamily="82" charset="0"/>
                <a:cs typeface="+mn-cs"/>
              </a:rPr>
              <a:t>Pedro  no  tenía  la  proporción  habitual  de  un hombre  de  esa  altura.  Sus  manos  y  pies  eran  muy  pequeños  y  sus  hombros sorprendentemente  estrechos para su  altura.  Igualmente,  su cabeza  era  demasiado  pequeña  para  su  cuerpo.  A esto  se  añadían  sus  notables tic  </a:t>
            </a:r>
            <a:r>
              <a:rPr lang="es-ES" dirty="0">
                <a:latin typeface="Felix Titling" pitchFamily="82" charset="0"/>
                <a:cs typeface="+mn-cs"/>
              </a:rPr>
              <a:t>faciales  y,  de  acuerdo</a:t>
            </a:r>
            <a:endParaRPr lang="es-ES_tradnl" dirty="0">
              <a:solidFill>
                <a:schemeClr val="bg2">
                  <a:lumMod val="10000"/>
                </a:schemeClr>
              </a:solidFill>
              <a:latin typeface="Felix Titling" pitchFamily="82" charset="0"/>
              <a:cs typeface="+mn-cs"/>
            </a:endParaRPr>
          </a:p>
        </p:txBody>
      </p:sp>
      <p:pic>
        <p:nvPicPr>
          <p:cNvPr id="7" name="Picture 2" descr="Pedro I"/>
          <p:cNvPicPr>
            <a:picLocks noChangeAspect="1" noChangeArrowheads="1"/>
          </p:cNvPicPr>
          <p:nvPr/>
        </p:nvPicPr>
        <p:blipFill>
          <a:blip r:embed="rId3" cstate="print"/>
          <a:srcRect/>
          <a:stretch>
            <a:fillRect/>
          </a:stretch>
        </p:blipFill>
        <p:spPr bwMode="auto">
          <a:xfrm>
            <a:off x="4929190" y="2928934"/>
            <a:ext cx="4400400" cy="3420000"/>
          </a:xfrm>
          <a:prstGeom prst="ellipse">
            <a:avLst/>
          </a:prstGeom>
          <a:noFill/>
          <a:effectLst>
            <a:softEdge rad="635000"/>
          </a:effectLst>
        </p:spPr>
      </p:pic>
      <p:sp>
        <p:nvSpPr>
          <p:cNvPr id="61447" name="7 Rectángulo"/>
          <p:cNvSpPr>
            <a:spLocks noChangeArrowheads="1"/>
          </p:cNvSpPr>
          <p:nvPr/>
        </p:nvSpPr>
        <p:spPr bwMode="auto">
          <a:xfrm>
            <a:off x="5143500" y="428625"/>
            <a:ext cx="4000500" cy="2308225"/>
          </a:xfrm>
          <a:prstGeom prst="rect">
            <a:avLst/>
          </a:prstGeom>
          <a:noFill/>
          <a:ln w="9525">
            <a:noFill/>
            <a:miter lim="800000"/>
            <a:headEnd/>
            <a:tailEnd/>
          </a:ln>
        </p:spPr>
        <p:txBody>
          <a:bodyPr>
            <a:spAutoFit/>
          </a:bodyPr>
          <a:lstStyle/>
          <a:p>
            <a:r>
              <a:rPr lang="es-ES">
                <a:latin typeface="Felix Titling" pitchFamily="82" charset="0"/>
              </a:rPr>
              <a:t>Con  las  descripciones  que nos  han  llegado,  el  hecho de  que  sufría  casi  con certeza  episodios  de epilepsia.  Por  lo  tanto, presentaba  la  imagen  de  un hombre  muy  grande,  pero no  muy  saludable.</a:t>
            </a:r>
            <a:endParaRPr lang="es-ES_tradnl">
              <a:latin typeface="Calibri" pitchFamily="34" charset="0"/>
            </a:endParaRPr>
          </a:p>
        </p:txBody>
      </p:sp>
      <p:sp>
        <p:nvSpPr>
          <p:cNvPr id="9" name="8 Rectángulo"/>
          <p:cNvSpPr/>
          <p:nvPr/>
        </p:nvSpPr>
        <p:spPr>
          <a:xfrm>
            <a:off x="5500688" y="6550025"/>
            <a:ext cx="1443037"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40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Título"/>
          <p:cNvSpPr>
            <a:spLocks noGrp="1"/>
          </p:cNvSpPr>
          <p:nvPr>
            <p:ph type="title"/>
          </p:nvPr>
        </p:nvSpPr>
        <p:spPr/>
        <p:txBody>
          <a:bodyPr/>
          <a:lstStyle/>
          <a:p>
            <a:endParaRPr lang="es-ES_tradnl" smtClean="0"/>
          </a:p>
        </p:txBody>
      </p:sp>
      <p:sp>
        <p:nvSpPr>
          <p:cNvPr id="3" name="2 Marcador de contenido"/>
          <p:cNvSpPr>
            <a:spLocks noGrp="1"/>
          </p:cNvSpPr>
          <p:nvPr>
            <p:ph idx="1"/>
          </p:nvPr>
        </p:nvSpPr>
        <p:spPr>
          <a:xfrm>
            <a:off x="0" y="0"/>
            <a:ext cx="9144000" cy="6858000"/>
          </a:xfrm>
        </p:spPr>
        <p:style>
          <a:lnRef idx="1">
            <a:schemeClr val="accent3"/>
          </a:lnRef>
          <a:fillRef idx="2">
            <a:schemeClr val="accent3"/>
          </a:fillRef>
          <a:effectRef idx="1">
            <a:schemeClr val="accent3"/>
          </a:effectRef>
          <a:fontRef idx="minor">
            <a:schemeClr val="dk1"/>
          </a:fontRef>
        </p:style>
        <p:txBody>
          <a:bodyPr rtlCol="0">
            <a:normAutofit/>
          </a:bodyPr>
          <a:lstStyle/>
          <a:p>
            <a:pPr fontAlgn="auto">
              <a:spcAft>
                <a:spcPts val="0"/>
              </a:spcAft>
              <a:buFont typeface="Arial" pitchFamily="34" charset="0"/>
              <a:buChar char="•"/>
              <a:defRPr/>
            </a:pPr>
            <a:endParaRPr lang="es-ES_tradnl" dirty="0"/>
          </a:p>
        </p:txBody>
      </p:sp>
      <p:sp>
        <p:nvSpPr>
          <p:cNvPr id="62468" name="4 Rectángulo"/>
          <p:cNvSpPr>
            <a:spLocks noChangeArrowheads="1"/>
          </p:cNvSpPr>
          <p:nvPr/>
        </p:nvSpPr>
        <p:spPr bwMode="auto">
          <a:xfrm>
            <a:off x="0" y="2857500"/>
            <a:ext cx="4572000" cy="400050"/>
          </a:xfrm>
          <a:prstGeom prst="rect">
            <a:avLst/>
          </a:prstGeom>
          <a:noFill/>
          <a:ln w="9525">
            <a:noFill/>
            <a:miter lim="800000"/>
            <a:headEnd/>
            <a:tailEnd/>
          </a:ln>
        </p:spPr>
        <p:txBody>
          <a:bodyPr>
            <a:spAutoFit/>
          </a:bodyPr>
          <a:lstStyle/>
          <a:p>
            <a:endParaRPr lang="es-ES_tradnl" sz="2000">
              <a:solidFill>
                <a:srgbClr val="FFFF00"/>
              </a:solidFill>
              <a:latin typeface="Felix Titling" pitchFamily="82" charset="0"/>
            </a:endParaRPr>
          </a:p>
        </p:txBody>
      </p:sp>
      <p:sp>
        <p:nvSpPr>
          <p:cNvPr id="8" name="7 Rectángulo"/>
          <p:cNvSpPr/>
          <p:nvPr/>
        </p:nvSpPr>
        <p:spPr>
          <a:xfrm>
            <a:off x="1455344" y="500042"/>
            <a:ext cx="311303" cy="584775"/>
          </a:xfrm>
          <a:prstGeom prst="rect">
            <a:avLst/>
          </a:prstGeom>
          <a:noFill/>
        </p:spPr>
        <p:txBody>
          <a:bodyPr wrap="none">
            <a:spAutoFit/>
            <a:scene3d>
              <a:camera prst="orthographicFront"/>
              <a:lightRig rig="soft" dir="t">
                <a:rot lat="0" lon="0" rev="10800000"/>
              </a:lightRig>
            </a:scene3d>
            <a:sp3d>
              <a:bevelT w="27940" h="12700"/>
              <a:contourClr>
                <a:srgbClr val="DDDDDD"/>
              </a:contourClr>
            </a:sp3d>
          </a:bodyPr>
          <a:lstStyle/>
          <a:p>
            <a:pPr algn="ctr" fontAlgn="auto">
              <a:spcBef>
                <a:spcPts val="0"/>
              </a:spcBef>
              <a:spcAft>
                <a:spcPts val="0"/>
              </a:spcAft>
              <a:defRPr/>
            </a:pPr>
            <a:r>
              <a:rPr lang="es-ES" sz="3200" spc="150" dirty="0">
                <a:ln w="11430"/>
                <a:solidFill>
                  <a:schemeClr val="bg1"/>
                </a:solidFill>
                <a:latin typeface="Felix Titling" pitchFamily="82" charset="0"/>
                <a:cs typeface="+mn-cs"/>
              </a:rPr>
              <a:t>I</a:t>
            </a:r>
          </a:p>
        </p:txBody>
      </p:sp>
      <p:pic>
        <p:nvPicPr>
          <p:cNvPr id="60418" name="Picture 2" descr="Estatua Pedro I, San Petersburgo"/>
          <p:cNvPicPr>
            <a:picLocks noChangeAspect="1" noChangeArrowheads="1"/>
          </p:cNvPicPr>
          <p:nvPr/>
        </p:nvPicPr>
        <p:blipFill>
          <a:blip r:embed="rId2" cstate="print"/>
          <a:srcRect/>
          <a:stretch>
            <a:fillRect/>
          </a:stretch>
        </p:blipFill>
        <p:spPr bwMode="auto">
          <a:xfrm>
            <a:off x="1928794" y="0"/>
            <a:ext cx="5211000" cy="6948000"/>
          </a:xfrm>
          <a:prstGeom prst="rect">
            <a:avLst/>
          </a:prstGeom>
          <a:noFill/>
          <a:effectLst>
            <a:softEdge rad="127000"/>
          </a:effectLst>
        </p:spPr>
      </p:pic>
      <p:pic>
        <p:nvPicPr>
          <p:cNvPr id="62471" name="Picture 4" descr="Rendered Image"/>
          <p:cNvPicPr>
            <a:picLocks noChangeAspect="1" noChangeArrowheads="1"/>
          </p:cNvPicPr>
          <p:nvPr/>
        </p:nvPicPr>
        <p:blipFill>
          <a:blip r:embed="rId3" cstate="print"/>
          <a:srcRect/>
          <a:stretch>
            <a:fillRect/>
          </a:stretch>
        </p:blipFill>
        <p:spPr bwMode="auto">
          <a:xfrm>
            <a:off x="285750" y="6072188"/>
            <a:ext cx="3952875" cy="457200"/>
          </a:xfrm>
          <a:prstGeom prst="rect">
            <a:avLst/>
          </a:prstGeom>
          <a:noFill/>
          <a:ln w="9525">
            <a:noFill/>
            <a:miter lim="800000"/>
            <a:headEnd/>
            <a:tailEnd/>
          </a:ln>
        </p:spPr>
      </p:pic>
      <p:sp>
        <p:nvSpPr>
          <p:cNvPr id="10" name="9 Rectángulo"/>
          <p:cNvSpPr/>
          <p:nvPr/>
        </p:nvSpPr>
        <p:spPr>
          <a:xfrm>
            <a:off x="6107113" y="621506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5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Título"/>
          <p:cNvSpPr>
            <a:spLocks noGrp="1"/>
          </p:cNvSpPr>
          <p:nvPr>
            <p:ph type="title"/>
          </p:nvPr>
        </p:nvSpPr>
        <p:spPr/>
        <p:txBody>
          <a:bodyPr/>
          <a:lstStyle/>
          <a:p>
            <a:endParaRPr lang="es-ES_tradnl" smtClean="0"/>
          </a:p>
        </p:txBody>
      </p:sp>
      <p:sp>
        <p:nvSpPr>
          <p:cNvPr id="63491" name="2 Marcador de contenido"/>
          <p:cNvSpPr>
            <a:spLocks noGrp="1"/>
          </p:cNvSpPr>
          <p:nvPr>
            <p:ph idx="1"/>
          </p:nvPr>
        </p:nvSpPr>
        <p:spPr/>
        <p:txBody>
          <a:bodyPr/>
          <a:lstStyle/>
          <a:p>
            <a:endParaRPr lang="es-ES_tradnl" smtClean="0"/>
          </a:p>
        </p:txBody>
      </p:sp>
      <p:pic>
        <p:nvPicPr>
          <p:cNvPr id="63492" name="Picture 2" descr="C:\Users\abuelitos\Desktop\Perg.0.jpg"/>
          <p:cNvPicPr>
            <a:picLocks noChangeAspect="1" noChangeArrowheads="1"/>
          </p:cNvPicPr>
          <p:nvPr/>
        </p:nvPicPr>
        <p:blipFill>
          <a:blip r:embed="rId2" cstate="print"/>
          <a:srcRect/>
          <a:stretch>
            <a:fillRect/>
          </a:stretch>
        </p:blipFill>
        <p:spPr bwMode="auto">
          <a:xfrm>
            <a:off x="-152400" y="-133350"/>
            <a:ext cx="9753600" cy="7429500"/>
          </a:xfrm>
          <a:prstGeom prst="rect">
            <a:avLst/>
          </a:prstGeom>
          <a:noFill/>
          <a:ln w="9525">
            <a:noFill/>
            <a:miter lim="800000"/>
            <a:headEnd/>
            <a:tailEnd/>
          </a:ln>
        </p:spPr>
      </p:pic>
      <p:pic>
        <p:nvPicPr>
          <p:cNvPr id="5" name="Picture 2" descr="C:\Users\abuelitos\Desktop\REBAJAR\1.jpg"/>
          <p:cNvPicPr>
            <a:picLocks noChangeAspect="1" noChangeArrowheads="1"/>
          </p:cNvPicPr>
          <p:nvPr/>
        </p:nvPicPr>
        <p:blipFill>
          <a:blip r:embed="rId3" cstate="print"/>
          <a:srcRect/>
          <a:stretch>
            <a:fillRect/>
          </a:stretch>
        </p:blipFill>
        <p:spPr bwMode="auto">
          <a:xfrm>
            <a:off x="5143504" y="450000"/>
            <a:ext cx="4243356" cy="6408000"/>
          </a:xfrm>
          <a:prstGeom prst="rect">
            <a:avLst/>
          </a:prstGeom>
          <a:noFill/>
          <a:effectLst>
            <a:softEdge rad="317500"/>
          </a:effectLst>
        </p:spPr>
      </p:pic>
      <p:sp>
        <p:nvSpPr>
          <p:cNvPr id="6" name="5 Rectángulo"/>
          <p:cNvSpPr/>
          <p:nvPr/>
        </p:nvSpPr>
        <p:spPr>
          <a:xfrm>
            <a:off x="500063" y="395288"/>
            <a:ext cx="4286250" cy="6462712"/>
          </a:xfrm>
          <a:prstGeom prst="rect">
            <a:avLst/>
          </a:prstGeom>
        </p:spPr>
        <p:txBody>
          <a:bodyPr>
            <a:spAutoFit/>
          </a:bodyPr>
          <a:lstStyle/>
          <a:p>
            <a:pPr fontAlgn="auto">
              <a:spcBef>
                <a:spcPts val="0"/>
              </a:spcBef>
              <a:spcAft>
                <a:spcPts val="0"/>
              </a:spcAft>
              <a:defRPr/>
            </a:pPr>
            <a:r>
              <a:rPr lang="es-ES_tradnl" dirty="0">
                <a:solidFill>
                  <a:schemeClr val="bg2">
                    <a:lumMod val="10000"/>
                  </a:schemeClr>
                </a:solidFill>
                <a:latin typeface="Felix Titling" pitchFamily="82" charset="0"/>
                <a:cs typeface="+mn-cs"/>
              </a:rPr>
              <a:t>Obra  del artista  ruso Shemiakin,  la  escultura  data de  1992,  realizó  una  copia exacta  de  la  cabeza  de  Pedro I,  de  forma  que  la cabeza  de  la  estatua  es  una representación  con dimensiones,  forma  y  rasgos idénticos  a  los  reales.  con una  cabeza  ridículamente pequeña,  unas  manos  enormes,  y  en  definitiva,  con las  proporciones  del  cuerpo puestas  al  libre  albedrío  del escultor,  dando  como resultado  una  imagen  del Zar  cuanto  menos  cómica.  La  estatua  en  su  momento levantó  bastante  polémica,  y todavía  hoy  es  uno  de  los objetivos  principales  de aquellos  que  se  acercan hasta  la  Fortaleza</a:t>
            </a:r>
          </a:p>
        </p:txBody>
      </p:sp>
      <p:sp>
        <p:nvSpPr>
          <p:cNvPr id="7" name="6 Rectángulo"/>
          <p:cNvSpPr/>
          <p:nvPr/>
        </p:nvSpPr>
        <p:spPr>
          <a:xfrm>
            <a:off x="4249738" y="648811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30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Título"/>
          <p:cNvSpPr>
            <a:spLocks noGrp="1"/>
          </p:cNvSpPr>
          <p:nvPr>
            <p:ph type="title"/>
          </p:nvPr>
        </p:nvSpPr>
        <p:spPr/>
        <p:txBody>
          <a:bodyPr/>
          <a:lstStyle/>
          <a:p>
            <a:endParaRPr lang="es-ES_tradnl" smtClean="0"/>
          </a:p>
        </p:txBody>
      </p:sp>
      <p:sp>
        <p:nvSpPr>
          <p:cNvPr id="64515" name="2 Marcador de contenido"/>
          <p:cNvSpPr>
            <a:spLocks noGrp="1"/>
          </p:cNvSpPr>
          <p:nvPr>
            <p:ph idx="1"/>
          </p:nvPr>
        </p:nvSpPr>
        <p:spPr/>
        <p:txBody>
          <a:bodyPr/>
          <a:lstStyle/>
          <a:p>
            <a:endParaRPr lang="es-ES_tradnl" smtClean="0"/>
          </a:p>
        </p:txBody>
      </p:sp>
      <p:pic>
        <p:nvPicPr>
          <p:cNvPr id="64516" name="Picture 2" descr="C:\Users\abuelitos\Desktop\Perg.0.jpg"/>
          <p:cNvPicPr>
            <a:picLocks noChangeAspect="1" noChangeArrowheads="1"/>
          </p:cNvPicPr>
          <p:nvPr/>
        </p:nvPicPr>
        <p:blipFill>
          <a:blip r:embed="rId2" cstate="print"/>
          <a:srcRect/>
          <a:stretch>
            <a:fillRect/>
          </a:stretch>
        </p:blipFill>
        <p:spPr bwMode="auto">
          <a:xfrm>
            <a:off x="-285750" y="-285750"/>
            <a:ext cx="9753600" cy="7429500"/>
          </a:xfrm>
          <a:prstGeom prst="rect">
            <a:avLst/>
          </a:prstGeom>
          <a:noFill/>
          <a:ln w="9525">
            <a:noFill/>
            <a:miter lim="800000"/>
            <a:headEnd/>
            <a:tailEnd/>
          </a:ln>
        </p:spPr>
      </p:pic>
      <p:sp>
        <p:nvSpPr>
          <p:cNvPr id="64517" name="4 Rectángulo"/>
          <p:cNvSpPr>
            <a:spLocks noChangeArrowheads="1"/>
          </p:cNvSpPr>
          <p:nvPr/>
        </p:nvSpPr>
        <p:spPr bwMode="auto">
          <a:xfrm>
            <a:off x="214313" y="285750"/>
            <a:ext cx="4786312" cy="6248400"/>
          </a:xfrm>
          <a:prstGeom prst="rect">
            <a:avLst/>
          </a:prstGeom>
          <a:noFill/>
          <a:ln w="9525">
            <a:noFill/>
            <a:miter lim="800000"/>
            <a:headEnd/>
            <a:tailEnd/>
          </a:ln>
        </p:spPr>
        <p:txBody>
          <a:bodyPr>
            <a:spAutoFit/>
          </a:bodyPr>
          <a:lstStyle/>
          <a:p>
            <a:r>
              <a:rPr lang="es-ES_tradnl" sz="2000" b="1">
                <a:latin typeface="Felix Titling" pitchFamily="82" charset="0"/>
              </a:rPr>
              <a:t>Una declaración "secreta“</a:t>
            </a:r>
          </a:p>
          <a:p>
            <a:r>
              <a:rPr lang="es-ES_tradnl" sz="2000">
                <a:latin typeface="Felix Titling" pitchFamily="82" charset="0"/>
              </a:rPr>
              <a:t>Se  trata  de  una  narración detallada  de  Yákov Yurovski,  quien  dirigió  el fusilamiento  de  la  familia imperial  rusa  por  orden directa  de  la dirección  BOLCHEVIQUE.</a:t>
            </a:r>
          </a:p>
          <a:p>
            <a:r>
              <a:rPr lang="es-ES_tradnl" sz="2000">
                <a:latin typeface="Felix Titling" pitchFamily="82" charset="0"/>
              </a:rPr>
              <a:t>Yurovski,  Narra  cómo  tras  varios intentos  fallidos  de enterrar  los  cadáveres  de los  miembros  de  la  familia</a:t>
            </a:r>
          </a:p>
          <a:p>
            <a:r>
              <a:rPr lang="es-ES_tradnl" sz="2000">
                <a:latin typeface="Felix Titling" pitchFamily="82" charset="0"/>
              </a:rPr>
              <a:t> del  zar , los  integrantes </a:t>
            </a:r>
          </a:p>
          <a:p>
            <a:r>
              <a:rPr lang="es-ES_tradnl" sz="2000">
                <a:latin typeface="Felix Titling" pitchFamily="82" charset="0"/>
              </a:rPr>
              <a:t> del pelotón  de  fusilamiento decidieron  rociar  con </a:t>
            </a:r>
          </a:p>
          <a:p>
            <a:r>
              <a:rPr lang="es-ES_tradnl" sz="2000">
                <a:latin typeface="Felix Titling" pitchFamily="82" charset="0"/>
              </a:rPr>
              <a:t>ácido  sulfúrico  los  cuerpos  de nueve  de  ellos . Esos  cuerpos fueron  sepultados </a:t>
            </a:r>
          </a:p>
          <a:p>
            <a:r>
              <a:rPr lang="es-ES_tradnl" sz="2000">
                <a:latin typeface="Felix Titling" pitchFamily="82" charset="0"/>
              </a:rPr>
              <a:t> en  una mina  cerca  de  la  localidad de  Koptiakí,  mientras  los cadáveres de  </a:t>
            </a:r>
          </a:p>
        </p:txBody>
      </p:sp>
      <p:sp>
        <p:nvSpPr>
          <p:cNvPr id="64518" name="5 Rectángulo"/>
          <p:cNvSpPr>
            <a:spLocks noChangeArrowheads="1"/>
          </p:cNvSpPr>
          <p:nvPr/>
        </p:nvSpPr>
        <p:spPr bwMode="auto">
          <a:xfrm>
            <a:off x="5286375" y="2071688"/>
            <a:ext cx="3857625" cy="400050"/>
          </a:xfrm>
          <a:prstGeom prst="rect">
            <a:avLst/>
          </a:prstGeom>
          <a:noFill/>
          <a:ln w="9525">
            <a:noFill/>
            <a:miter lim="800000"/>
            <a:headEnd/>
            <a:tailEnd/>
          </a:ln>
        </p:spPr>
        <p:txBody>
          <a:bodyPr>
            <a:spAutoFit/>
          </a:bodyPr>
          <a:lstStyle/>
          <a:p>
            <a:r>
              <a:rPr lang="es-ES_tradnl" sz="2000">
                <a:latin typeface="Felix Titling" pitchFamily="82" charset="0"/>
              </a:rPr>
              <a:t>, </a:t>
            </a:r>
          </a:p>
        </p:txBody>
      </p:sp>
      <p:pic>
        <p:nvPicPr>
          <p:cNvPr id="7" name="Picture 4" descr="http://2.bp.blogspot.com/_EZ38IjI0pK4/SbhSk7gocFI/AAAAAAAAIh0/6I8pUWA69YE/s400/zar.jpg"/>
          <p:cNvPicPr>
            <a:picLocks noChangeAspect="1" noChangeArrowheads="1"/>
          </p:cNvPicPr>
          <p:nvPr/>
        </p:nvPicPr>
        <p:blipFill>
          <a:blip r:embed="rId3" cstate="print"/>
          <a:srcRect/>
          <a:stretch>
            <a:fillRect/>
          </a:stretch>
        </p:blipFill>
        <p:spPr bwMode="auto">
          <a:xfrm>
            <a:off x="5079137" y="3214686"/>
            <a:ext cx="4064863" cy="3384000"/>
          </a:xfrm>
          <a:prstGeom prst="roundRect">
            <a:avLst/>
          </a:prstGeom>
          <a:noFill/>
          <a:effectLst>
            <a:softEdge rad="317500"/>
          </a:effectLst>
        </p:spPr>
      </p:pic>
      <p:sp>
        <p:nvSpPr>
          <p:cNvPr id="64520" name="7 Rectángulo"/>
          <p:cNvSpPr>
            <a:spLocks noChangeArrowheads="1"/>
          </p:cNvSpPr>
          <p:nvPr/>
        </p:nvSpPr>
        <p:spPr bwMode="auto">
          <a:xfrm>
            <a:off x="4857750" y="285750"/>
            <a:ext cx="4286250" cy="2862263"/>
          </a:xfrm>
          <a:prstGeom prst="rect">
            <a:avLst/>
          </a:prstGeom>
          <a:noFill/>
          <a:ln w="9525">
            <a:noFill/>
            <a:miter lim="800000"/>
            <a:headEnd/>
            <a:tailEnd/>
          </a:ln>
        </p:spPr>
        <p:txBody>
          <a:bodyPr>
            <a:spAutoFit/>
          </a:bodyPr>
          <a:lstStyle/>
          <a:p>
            <a:r>
              <a:rPr lang="es-ES_tradnl" sz="2000">
                <a:latin typeface="Felix Titling" pitchFamily="82" charset="0"/>
              </a:rPr>
              <a:t>Alexéi  y María  fueron  trasladados a  un  bosque  cercano  AL ENTERRARLOS  POR  SEPARADO  LOS </a:t>
            </a:r>
          </a:p>
          <a:p>
            <a:r>
              <a:rPr lang="es-ES_tradnl" sz="2000">
                <a:latin typeface="Felix Titling" pitchFamily="82" charset="0"/>
              </a:rPr>
              <a:t>BOLCHEVIQUES PRETENDIAN </a:t>
            </a:r>
          </a:p>
          <a:p>
            <a:r>
              <a:rPr lang="es-ES_tradnl" sz="2000">
                <a:latin typeface="Felix Titling" pitchFamily="82" charset="0"/>
              </a:rPr>
              <a:t> EN  CASO  DE  SER HALLADOS  NADIE  VINCULARIA  ESOS  RESTOS  CON  LOS  DE  LA  </a:t>
            </a:r>
          </a:p>
          <a:p>
            <a:r>
              <a:rPr lang="es-ES_tradnl" sz="2000">
                <a:latin typeface="Felix Titling" pitchFamily="82" charset="0"/>
              </a:rPr>
              <a:t>FAMILIA  IMPERIAL..</a:t>
            </a:r>
          </a:p>
        </p:txBody>
      </p:sp>
      <p:sp>
        <p:nvSpPr>
          <p:cNvPr id="9" name="8 Rectángulo"/>
          <p:cNvSpPr/>
          <p:nvPr/>
        </p:nvSpPr>
        <p:spPr>
          <a:xfrm>
            <a:off x="4857750" y="6550025"/>
            <a:ext cx="1443038"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 Mari Tere</a:t>
            </a:r>
          </a:p>
        </p:txBody>
      </p:sp>
    </p:spTree>
  </p:cSld>
  <p:clrMapOvr>
    <a:masterClrMapping/>
  </p:clrMapOvr>
  <p:transition spd="slow" advTm="36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Título"/>
          <p:cNvSpPr>
            <a:spLocks noGrp="1"/>
          </p:cNvSpPr>
          <p:nvPr>
            <p:ph type="title"/>
          </p:nvPr>
        </p:nvSpPr>
        <p:spPr/>
        <p:txBody>
          <a:bodyPr/>
          <a:lstStyle/>
          <a:p>
            <a:endParaRPr lang="es-ES_tradnl"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fontAlgn="auto">
              <a:spcAft>
                <a:spcPts val="0"/>
              </a:spcAft>
              <a:buFont typeface="Arial" pitchFamily="34" charset="0"/>
              <a:buChar char="•"/>
              <a:defRPr/>
            </a:pPr>
            <a:endParaRPr lang="es-ES_tradnl" dirty="0"/>
          </a:p>
        </p:txBody>
      </p:sp>
      <p:pic>
        <p:nvPicPr>
          <p:cNvPr id="83970" name="Picture 2" descr="http://www.guiaspb.com/iglesias/imag_buenas/image111.jpg"/>
          <p:cNvPicPr>
            <a:picLocks noChangeAspect="1" noChangeArrowheads="1"/>
          </p:cNvPicPr>
          <p:nvPr/>
        </p:nvPicPr>
        <p:blipFill>
          <a:blip r:embed="rId2" cstate="print"/>
          <a:srcRect/>
          <a:stretch>
            <a:fillRect/>
          </a:stretch>
        </p:blipFill>
        <p:spPr bwMode="auto">
          <a:xfrm>
            <a:off x="1285852" y="428604"/>
            <a:ext cx="6096000" cy="4419600"/>
          </a:xfrm>
          <a:prstGeom prst="rect">
            <a:avLst/>
          </a:prstGeom>
          <a:noFill/>
          <a:effectLst>
            <a:softEdge rad="317500"/>
          </a:effectLst>
        </p:spPr>
      </p:pic>
      <p:sp>
        <p:nvSpPr>
          <p:cNvPr id="5" name="4 Rectángulo"/>
          <p:cNvSpPr/>
          <p:nvPr/>
        </p:nvSpPr>
        <p:spPr>
          <a:xfrm>
            <a:off x="1285875" y="4786313"/>
            <a:ext cx="7072313" cy="1631950"/>
          </a:xfrm>
          <a:prstGeom prst="rect">
            <a:avLst/>
          </a:prstGeom>
        </p:spPr>
        <p:txBody>
          <a:bodyPr>
            <a:spAutoFit/>
          </a:bodyPr>
          <a:lstStyle/>
          <a:p>
            <a:pPr fontAlgn="auto">
              <a:spcBef>
                <a:spcPts val="0"/>
              </a:spcBef>
              <a:spcAft>
                <a:spcPts val="0"/>
              </a:spcAft>
              <a:defRPr/>
            </a:pPr>
            <a:r>
              <a:rPr lang="es-ES_tradnl" sz="2000" dirty="0">
                <a:solidFill>
                  <a:schemeClr val="bg2">
                    <a:lumMod val="75000"/>
                  </a:schemeClr>
                </a:solidFill>
                <a:latin typeface="Felix Titling" pitchFamily="82" charset="0"/>
                <a:cs typeface="+mn-cs"/>
              </a:rPr>
              <a:t>Familia de Nicolás II (la dos hijas mayores Tatiana y María están de pie, las dos menores Olga (izquierda) y Anastasia (derecha) están sentadas, abajo esta el zarevich (heredero) Alexey)</a:t>
            </a:r>
          </a:p>
        </p:txBody>
      </p:sp>
      <p:sp>
        <p:nvSpPr>
          <p:cNvPr id="6" name="5 Rectángulo"/>
          <p:cNvSpPr/>
          <p:nvPr/>
        </p:nvSpPr>
        <p:spPr>
          <a:xfrm>
            <a:off x="6429375" y="214313"/>
            <a:ext cx="1443038"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 Mari Tere</a:t>
            </a:r>
          </a:p>
        </p:txBody>
      </p:sp>
    </p:spTree>
  </p:cSld>
  <p:clrMapOvr>
    <a:masterClrMapping/>
  </p:clrMapOvr>
  <p:transition spd="slow" advTm="17000">
    <p:randomBar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Título"/>
          <p:cNvSpPr>
            <a:spLocks noGrp="1"/>
          </p:cNvSpPr>
          <p:nvPr>
            <p:ph type="title"/>
          </p:nvPr>
        </p:nvSpPr>
        <p:spPr/>
        <p:txBody>
          <a:bodyPr/>
          <a:lstStyle/>
          <a:p>
            <a:endParaRPr lang="es-ES_tradnl" smtClean="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rtlCol="0">
            <a:normAutofit/>
          </a:bodyPr>
          <a:lstStyle/>
          <a:p>
            <a:pPr fontAlgn="auto">
              <a:spcAft>
                <a:spcPts val="0"/>
              </a:spcAft>
              <a:buFont typeface="Arial" pitchFamily="34" charset="0"/>
              <a:buChar char="•"/>
              <a:defRPr/>
            </a:pPr>
            <a:endParaRPr lang="es-ES_tradnl" dirty="0"/>
          </a:p>
        </p:txBody>
      </p:sp>
      <p:pic>
        <p:nvPicPr>
          <p:cNvPr id="4" name="Picture 6" descr="http://blogs.ua.es/genetica/files/2009/03/anastasia.jpg"/>
          <p:cNvPicPr>
            <a:picLocks noChangeAspect="1" noChangeArrowheads="1"/>
          </p:cNvPicPr>
          <p:nvPr/>
        </p:nvPicPr>
        <p:blipFill>
          <a:blip r:embed="rId2" cstate="print"/>
          <a:srcRect/>
          <a:stretch>
            <a:fillRect/>
          </a:stretch>
        </p:blipFill>
        <p:spPr bwMode="auto">
          <a:xfrm>
            <a:off x="928662" y="928670"/>
            <a:ext cx="7505700" cy="4638675"/>
          </a:xfrm>
          <a:prstGeom prst="rect">
            <a:avLst/>
          </a:prstGeom>
          <a:noFill/>
          <a:effectLst>
            <a:softEdge rad="63500"/>
          </a:effectLst>
        </p:spPr>
      </p:pic>
      <p:sp>
        <p:nvSpPr>
          <p:cNvPr id="5" name="4 Rectángulo"/>
          <p:cNvSpPr/>
          <p:nvPr/>
        </p:nvSpPr>
        <p:spPr>
          <a:xfrm>
            <a:off x="571500" y="6143625"/>
            <a:ext cx="1443038"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 Mari Tere</a:t>
            </a: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Título"/>
          <p:cNvSpPr>
            <a:spLocks noGrp="1"/>
          </p:cNvSpPr>
          <p:nvPr>
            <p:ph type="title"/>
          </p:nvPr>
        </p:nvSpPr>
        <p:spPr/>
        <p:txBody>
          <a:bodyPr/>
          <a:lstStyle/>
          <a:p>
            <a:endParaRPr lang="es-ES_tradnl" smtClean="0"/>
          </a:p>
        </p:txBody>
      </p:sp>
      <p:sp>
        <p:nvSpPr>
          <p:cNvPr id="67587" name="2 Marcador de contenido"/>
          <p:cNvSpPr>
            <a:spLocks noGrp="1"/>
          </p:cNvSpPr>
          <p:nvPr>
            <p:ph idx="1"/>
          </p:nvPr>
        </p:nvSpPr>
        <p:spPr/>
        <p:txBody>
          <a:bodyPr/>
          <a:lstStyle/>
          <a:p>
            <a:endParaRPr lang="es-ES_tradnl" smtClean="0"/>
          </a:p>
        </p:txBody>
      </p:sp>
      <p:pic>
        <p:nvPicPr>
          <p:cNvPr id="67588"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pic>
        <p:nvPicPr>
          <p:cNvPr id="67589" name="Picture 2" descr="Rendered Image"/>
          <p:cNvPicPr>
            <a:picLocks noChangeAspect="1" noChangeArrowheads="1"/>
          </p:cNvPicPr>
          <p:nvPr/>
        </p:nvPicPr>
        <p:blipFill>
          <a:blip r:embed="rId3" cstate="print"/>
          <a:srcRect/>
          <a:stretch>
            <a:fillRect/>
          </a:stretch>
        </p:blipFill>
        <p:spPr bwMode="auto">
          <a:xfrm>
            <a:off x="2786063" y="642938"/>
            <a:ext cx="3219450" cy="476250"/>
          </a:xfrm>
          <a:prstGeom prst="rect">
            <a:avLst/>
          </a:prstGeom>
          <a:noFill/>
          <a:ln w="9525">
            <a:noFill/>
            <a:miter lim="800000"/>
            <a:headEnd/>
            <a:tailEnd/>
          </a:ln>
        </p:spPr>
      </p:pic>
      <p:sp>
        <p:nvSpPr>
          <p:cNvPr id="6" name="5 Rectángulo"/>
          <p:cNvSpPr/>
          <p:nvPr/>
        </p:nvSpPr>
        <p:spPr>
          <a:xfrm>
            <a:off x="677863" y="621506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1"/>
                </a:solidFill>
                <a:latin typeface="Blackadder ITC" pitchFamily="82" charset="0"/>
                <a:cs typeface="+mn-cs"/>
              </a:rPr>
              <a:t>Pps.y Fotografía Mari Tere</a:t>
            </a:r>
          </a:p>
        </p:txBody>
      </p:sp>
    </p:spTree>
  </p:cSld>
  <p:clrMapOvr>
    <a:masterClrMapping/>
  </p:clrMapOvr>
  <p:transition spd="slow" advTm="5000">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Título"/>
          <p:cNvSpPr>
            <a:spLocks noGrp="1"/>
          </p:cNvSpPr>
          <p:nvPr>
            <p:ph type="title"/>
          </p:nvPr>
        </p:nvSpPr>
        <p:spPr/>
        <p:txBody>
          <a:bodyPr/>
          <a:lstStyle/>
          <a:p>
            <a:endParaRPr lang="es-ES_tradnl" smtClean="0"/>
          </a:p>
        </p:txBody>
      </p:sp>
      <p:sp>
        <p:nvSpPr>
          <p:cNvPr id="68611" name="2 Marcador de contenido"/>
          <p:cNvSpPr>
            <a:spLocks noGrp="1"/>
          </p:cNvSpPr>
          <p:nvPr>
            <p:ph idx="1"/>
          </p:nvPr>
        </p:nvSpPr>
        <p:spPr/>
        <p:txBody>
          <a:bodyPr/>
          <a:lstStyle/>
          <a:p>
            <a:endParaRPr lang="es-ES_tradnl" smtClean="0"/>
          </a:p>
        </p:txBody>
      </p:sp>
      <p:pic>
        <p:nvPicPr>
          <p:cNvPr id="68612" name="Picture 2" descr="C:\Users\abuelitos\Desktop\REBAJAR\5.jpg"/>
          <p:cNvPicPr>
            <a:picLocks noChangeAspect="1" noChangeArrowheads="1"/>
          </p:cNvPicPr>
          <p:nvPr/>
        </p:nvPicPr>
        <p:blipFill>
          <a:blip r:embed="rId2" cstate="print"/>
          <a:srcRect/>
          <a:stretch>
            <a:fillRect/>
          </a:stretch>
        </p:blipFill>
        <p:spPr bwMode="auto">
          <a:xfrm>
            <a:off x="0" y="0"/>
            <a:ext cx="9213850" cy="7019925"/>
          </a:xfrm>
          <a:prstGeom prst="rect">
            <a:avLst/>
          </a:prstGeom>
          <a:noFill/>
          <a:ln w="9525">
            <a:noFill/>
            <a:miter lim="800000"/>
            <a:headEnd/>
            <a:tailEnd/>
          </a:ln>
        </p:spPr>
      </p:pic>
      <p:sp>
        <p:nvSpPr>
          <p:cNvPr id="5" name="4 Rectángulo"/>
          <p:cNvSpPr/>
          <p:nvPr/>
        </p:nvSpPr>
        <p:spPr>
          <a:xfrm>
            <a:off x="677863" y="6286500"/>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5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Título"/>
          <p:cNvSpPr>
            <a:spLocks noGrp="1"/>
          </p:cNvSpPr>
          <p:nvPr>
            <p:ph type="title"/>
          </p:nvPr>
        </p:nvSpPr>
        <p:spPr/>
        <p:txBody>
          <a:bodyPr/>
          <a:lstStyle/>
          <a:p>
            <a:endParaRPr lang="es-ES_tradnl" smtClean="0"/>
          </a:p>
        </p:txBody>
      </p:sp>
      <p:sp>
        <p:nvSpPr>
          <p:cNvPr id="69635" name="2 Marcador de contenido"/>
          <p:cNvSpPr>
            <a:spLocks noGrp="1"/>
          </p:cNvSpPr>
          <p:nvPr>
            <p:ph idx="1"/>
          </p:nvPr>
        </p:nvSpPr>
        <p:spPr/>
        <p:txBody>
          <a:bodyPr/>
          <a:lstStyle/>
          <a:p>
            <a:endParaRPr lang="es-ES_tradnl" smtClean="0"/>
          </a:p>
        </p:txBody>
      </p:sp>
      <p:pic>
        <p:nvPicPr>
          <p:cNvPr id="69636" name="Picture 2" descr="C:\Users\abuelitos\Desktop\REBAJAR\1.jpg"/>
          <p:cNvPicPr>
            <a:picLocks noChangeAspect="1" noChangeArrowheads="1"/>
          </p:cNvPicPr>
          <p:nvPr/>
        </p:nvPicPr>
        <p:blipFill>
          <a:blip r:embed="rId2" cstate="print"/>
          <a:srcRect/>
          <a:stretch>
            <a:fillRect/>
          </a:stretch>
        </p:blipFill>
        <p:spPr bwMode="auto">
          <a:xfrm>
            <a:off x="0" y="0"/>
            <a:ext cx="9167813" cy="6983413"/>
          </a:xfrm>
          <a:prstGeom prst="rect">
            <a:avLst/>
          </a:prstGeom>
          <a:noFill/>
          <a:ln w="9525">
            <a:noFill/>
            <a:miter lim="800000"/>
            <a:headEnd/>
            <a:tailEnd/>
          </a:ln>
        </p:spPr>
      </p:pic>
      <p:sp>
        <p:nvSpPr>
          <p:cNvPr id="5" name="4 Rectángulo"/>
          <p:cNvSpPr/>
          <p:nvPr/>
        </p:nvSpPr>
        <p:spPr>
          <a:xfrm>
            <a:off x="749300" y="6215063"/>
            <a:ext cx="2403475" cy="307975"/>
          </a:xfrm>
          <a:prstGeom prst="rect">
            <a:avLst/>
          </a:prstGeom>
        </p:spPr>
        <p:txBody>
          <a:bodyPr wrap="none">
            <a:spAutoFit/>
          </a:bodyPr>
          <a:lstStyle/>
          <a:p>
            <a:pPr algn="ctr" fontAlgn="auto">
              <a:spcBef>
                <a:spcPts val="0"/>
              </a:spcBef>
              <a:spcAft>
                <a:spcPts val="0"/>
              </a:spcAft>
              <a:defRPr/>
            </a:pPr>
            <a:r>
              <a:rPr lang="es-ES" sz="1400" spc="150" dirty="0">
                <a:ln w="11430"/>
                <a:solidFill>
                  <a:schemeClr val="bg2">
                    <a:lumMod val="10000"/>
                  </a:schemeClr>
                </a:solidFill>
                <a:latin typeface="Blackadder ITC" pitchFamily="82" charset="0"/>
                <a:cs typeface="+mn-cs"/>
              </a:rPr>
              <a:t>Pps.y Fotografía Mari Tere</a:t>
            </a:r>
          </a:p>
        </p:txBody>
      </p:sp>
    </p:spTree>
  </p:cSld>
  <p:clrMapOvr>
    <a:masterClrMapping/>
  </p:clrMapOvr>
  <p:transition spd="slow" advTm="4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Título"/>
          <p:cNvSpPr>
            <a:spLocks noGrp="1"/>
          </p:cNvSpPr>
          <p:nvPr>
            <p:ph type="title"/>
          </p:nvPr>
        </p:nvSpPr>
        <p:spPr/>
        <p:txBody>
          <a:bodyPr/>
          <a:lstStyle/>
          <a:p>
            <a:endParaRPr lang="es-ES_tradnl" smtClean="0"/>
          </a:p>
        </p:txBody>
      </p:sp>
      <p:sp>
        <p:nvSpPr>
          <p:cNvPr id="70659" name="2 Marcador de contenido"/>
          <p:cNvSpPr>
            <a:spLocks noGrp="1"/>
          </p:cNvSpPr>
          <p:nvPr>
            <p:ph idx="1"/>
          </p:nvPr>
        </p:nvSpPr>
        <p:spPr/>
        <p:txBody>
          <a:bodyPr/>
          <a:lstStyle/>
          <a:p>
            <a:endParaRPr lang="es-ES_tradnl" smtClean="0"/>
          </a:p>
        </p:txBody>
      </p:sp>
      <p:pic>
        <p:nvPicPr>
          <p:cNvPr id="70660" name="Picture 2" descr="C:\Users\abuelitos\Desktop\Perg.0.jpg"/>
          <p:cNvPicPr>
            <a:picLocks noChangeAspect="1" noChangeArrowheads="1"/>
          </p:cNvPicPr>
          <p:nvPr/>
        </p:nvPicPr>
        <p:blipFill>
          <a:blip r:embed="rId2" cstate="print"/>
          <a:srcRect/>
          <a:stretch>
            <a:fillRect/>
          </a:stretch>
        </p:blipFill>
        <p:spPr bwMode="auto">
          <a:xfrm>
            <a:off x="-304800" y="-285750"/>
            <a:ext cx="9753600" cy="7429500"/>
          </a:xfrm>
          <a:prstGeom prst="rect">
            <a:avLst/>
          </a:prstGeom>
          <a:noFill/>
          <a:ln w="9525">
            <a:noFill/>
            <a:miter lim="800000"/>
            <a:headEnd/>
            <a:tailEnd/>
          </a:ln>
        </p:spPr>
      </p:pic>
      <p:pic>
        <p:nvPicPr>
          <p:cNvPr id="70661" name="Picture 2" descr="File:Lesser Coat of Arms of Russian Empire.svg"/>
          <p:cNvPicPr>
            <a:picLocks noChangeAspect="1" noChangeArrowheads="1"/>
          </p:cNvPicPr>
          <p:nvPr/>
        </p:nvPicPr>
        <p:blipFill>
          <a:blip r:embed="rId3" cstate="print"/>
          <a:srcRect/>
          <a:stretch>
            <a:fillRect/>
          </a:stretch>
        </p:blipFill>
        <p:spPr bwMode="auto">
          <a:xfrm>
            <a:off x="2928938" y="1857375"/>
            <a:ext cx="3336925" cy="4032250"/>
          </a:xfrm>
          <a:prstGeom prst="rect">
            <a:avLst/>
          </a:prstGeom>
          <a:noFill/>
          <a:ln w="9525">
            <a:noFill/>
            <a:miter lim="800000"/>
            <a:headEnd/>
            <a:tailEnd/>
          </a:ln>
        </p:spPr>
      </p:pic>
      <p:pic>
        <p:nvPicPr>
          <p:cNvPr id="4098" name="Picture 2" descr="http://r67.cooltext.com/rendered/cooltext1163538654.png"/>
          <p:cNvPicPr>
            <a:picLocks noChangeAspect="1" noChangeArrowheads="1"/>
          </p:cNvPicPr>
          <p:nvPr/>
        </p:nvPicPr>
        <p:blipFill>
          <a:blip r:embed="rId4" cstate="print"/>
          <a:srcRect/>
          <a:stretch>
            <a:fillRect/>
          </a:stretch>
        </p:blipFill>
        <p:spPr bwMode="auto">
          <a:xfrm>
            <a:off x="2643188" y="1071563"/>
            <a:ext cx="4200525" cy="800100"/>
          </a:xfrm>
          <a:prstGeom prst="rect">
            <a:avLst/>
          </a:prstGeom>
          <a:noFill/>
          <a:ln w="9525">
            <a:noFill/>
            <a:miter lim="800000"/>
            <a:headEnd/>
            <a:tailEnd/>
          </a:ln>
        </p:spPr>
      </p:pic>
      <p:sp>
        <p:nvSpPr>
          <p:cNvPr id="7" name="6 Rectángulo"/>
          <p:cNvSpPr/>
          <p:nvPr/>
        </p:nvSpPr>
        <p:spPr>
          <a:xfrm>
            <a:off x="428625" y="6143625"/>
            <a:ext cx="1443038" cy="307975"/>
          </a:xfrm>
          <a:prstGeom prst="rect">
            <a:avLst/>
          </a:prstGeom>
        </p:spPr>
        <p:txBody>
          <a:bodyPr wrap="none">
            <a:spAutoFit/>
          </a:bodyPr>
          <a:lstStyle/>
          <a:p>
            <a:pPr algn="ctr" fontAlgn="auto">
              <a:spcBef>
                <a:spcPts val="0"/>
              </a:spcBef>
              <a:spcAft>
                <a:spcPts val="0"/>
              </a:spcAft>
              <a:defRPr/>
            </a:pPr>
            <a:r>
              <a:rPr lang="es-ES" sz="1400" spc="150" dirty="0">
                <a:ln w="11430"/>
                <a:latin typeface="Blackadder ITC" pitchFamily="82" charset="0"/>
                <a:cs typeface="+mn-cs"/>
              </a:rPr>
              <a:t>Pps. Mari Tere</a:t>
            </a:r>
          </a:p>
        </p:txBody>
      </p:sp>
    </p:spTree>
  </p:cSld>
  <p:clrMapOvr>
    <a:masterClrMapping/>
  </p:clrMapOvr>
  <p:transition spd="slow" advTm="4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770" decel="100000"/>
                                        <p:tgtEl>
                                          <p:spTgt spid="4098"/>
                                        </p:tgtEl>
                                      </p:cBhvr>
                                    </p:animEffect>
                                    <p:animScale>
                                      <p:cBhvr>
                                        <p:cTn id="8" dur="770" decel="100000"/>
                                        <p:tgtEl>
                                          <p:spTgt spid="4098"/>
                                        </p:tgtEl>
                                      </p:cBhvr>
                                      <p:from x="10000" y="10000"/>
                                      <p:to x="200000" y="450000"/>
                                    </p:animScale>
                                    <p:animScale>
                                      <p:cBhvr>
                                        <p:cTn id="9" dur="1230" accel="100000" fill="hold">
                                          <p:stCondLst>
                                            <p:cond delay="770"/>
                                          </p:stCondLst>
                                        </p:cTn>
                                        <p:tgtEl>
                                          <p:spTgt spid="4098"/>
                                        </p:tgtEl>
                                      </p:cBhvr>
                                      <p:from x="200000" y="450000"/>
                                      <p:to x="100000" y="100000"/>
                                    </p:animScale>
                                    <p:set>
                                      <p:cBhvr>
                                        <p:cTn id="10" dur="770" fill="hold"/>
                                        <p:tgtEl>
                                          <p:spTgt spid="4098"/>
                                        </p:tgtEl>
                                        <p:attrNameLst>
                                          <p:attrName>ppt_x</p:attrName>
                                        </p:attrNameLst>
                                      </p:cBhvr>
                                      <p:to>
                                        <p:strVal val="(0.5)"/>
                                      </p:to>
                                    </p:set>
                                    <p:anim from="(0.5)" to="(#ppt_x)" calcmode="lin" valueType="num">
                                      <p:cBhvr>
                                        <p:cTn id="11" dur="1230" accel="100000" fill="hold">
                                          <p:stCondLst>
                                            <p:cond delay="770"/>
                                          </p:stCondLst>
                                        </p:cTn>
                                        <p:tgtEl>
                                          <p:spTgt spid="4098"/>
                                        </p:tgtEl>
                                        <p:attrNameLst>
                                          <p:attrName>ppt_x</p:attrName>
                                        </p:attrNameLst>
                                      </p:cBhvr>
                                    </p:anim>
                                    <p:set>
                                      <p:cBhvr>
                                        <p:cTn id="12" dur="770" fill="hold"/>
                                        <p:tgtEl>
                                          <p:spTgt spid="4098"/>
                                        </p:tgtEl>
                                        <p:attrNameLst>
                                          <p:attrName>ppt_y</p:attrName>
                                        </p:attrNameLst>
                                      </p:cBhvr>
                                      <p:to>
                                        <p:strVal val="(#ppt_y+0.4)"/>
                                      </p:to>
                                    </p:set>
                                    <p:anim from="(#ppt_y+0.4)" to="(#ppt_y)" calcmode="lin" valueType="num">
                                      <p:cBhvr>
                                        <p:cTn id="13" dur="1230" accel="100000" fill="hold">
                                          <p:stCondLst>
                                            <p:cond delay="770"/>
                                          </p:stCondLst>
                                        </p:cTn>
                                        <p:tgtEl>
                                          <p:spTgt spid="4098"/>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Título"/>
          <p:cNvSpPr>
            <a:spLocks noGrp="1"/>
          </p:cNvSpPr>
          <p:nvPr>
            <p:ph type="title"/>
          </p:nvPr>
        </p:nvSpPr>
        <p:spPr/>
        <p:txBody>
          <a:bodyPr/>
          <a:lstStyle/>
          <a:p>
            <a:endParaRPr lang="es-ES_tradnl" smtClean="0"/>
          </a:p>
        </p:txBody>
      </p:sp>
      <p:sp>
        <p:nvSpPr>
          <p:cNvPr id="71683" name="2 Marcador de contenido"/>
          <p:cNvSpPr>
            <a:spLocks noGrp="1"/>
          </p:cNvSpPr>
          <p:nvPr>
            <p:ph idx="1"/>
          </p:nvPr>
        </p:nvSpPr>
        <p:spPr/>
        <p:txBody>
          <a:bodyPr/>
          <a:lstStyle/>
          <a:p>
            <a:endParaRPr lang="es-ES_tradnl" smtClean="0"/>
          </a:p>
        </p:txBody>
      </p:sp>
      <p:pic>
        <p:nvPicPr>
          <p:cNvPr id="71684" name="Picture 2" descr="C:\Users\abuelitos\Desktop\Perg.0.jpg"/>
          <p:cNvPicPr>
            <a:picLocks noChangeAspect="1" noChangeArrowheads="1"/>
          </p:cNvPicPr>
          <p:nvPr/>
        </p:nvPicPr>
        <p:blipFill>
          <a:blip r:embed="rId2" cstate="print"/>
          <a:srcRect/>
          <a:stretch>
            <a:fillRect/>
          </a:stretch>
        </p:blipFill>
        <p:spPr bwMode="auto">
          <a:xfrm>
            <a:off x="-304800" y="-285750"/>
            <a:ext cx="9753600" cy="7429500"/>
          </a:xfrm>
          <a:prstGeom prst="rect">
            <a:avLst/>
          </a:prstGeom>
          <a:noFill/>
          <a:ln w="9525">
            <a:noFill/>
            <a:miter lim="800000"/>
            <a:headEnd/>
            <a:tailEnd/>
          </a:ln>
        </p:spPr>
      </p:pic>
      <p:pic>
        <p:nvPicPr>
          <p:cNvPr id="5" name="Picture 4" descr="http://www.guiaspb.com/iglesias/imag_buenas/image117.jpg"/>
          <p:cNvPicPr>
            <a:picLocks noChangeAspect="1" noChangeArrowheads="1"/>
          </p:cNvPicPr>
          <p:nvPr/>
        </p:nvPicPr>
        <p:blipFill>
          <a:blip r:embed="rId3" cstate="print"/>
          <a:srcRect/>
          <a:stretch>
            <a:fillRect/>
          </a:stretch>
        </p:blipFill>
        <p:spPr bwMode="auto">
          <a:xfrm>
            <a:off x="214282" y="214290"/>
            <a:ext cx="4234832" cy="2484000"/>
          </a:xfrm>
          <a:prstGeom prst="rect">
            <a:avLst/>
          </a:prstGeom>
          <a:noFill/>
          <a:effectLst>
            <a:softEdge rad="127000"/>
          </a:effectLst>
        </p:spPr>
      </p:pic>
      <p:pic>
        <p:nvPicPr>
          <p:cNvPr id="6" name="Picture 2" descr="http://3.bp.blogspot.com/_eWzTBdRavMU/TT7sDAfc3EI/AAAAAAAAAD8/5gowmbSc3hw/s1600/familia+real.JPG"/>
          <p:cNvPicPr>
            <a:picLocks noChangeAspect="1" noChangeArrowheads="1"/>
          </p:cNvPicPr>
          <p:nvPr/>
        </p:nvPicPr>
        <p:blipFill>
          <a:blip r:embed="rId4" cstate="print"/>
          <a:srcRect/>
          <a:stretch>
            <a:fillRect/>
          </a:stretch>
        </p:blipFill>
        <p:spPr bwMode="auto">
          <a:xfrm>
            <a:off x="428596" y="2786058"/>
            <a:ext cx="3789959" cy="3636000"/>
          </a:xfrm>
          <a:prstGeom prst="rect">
            <a:avLst/>
          </a:prstGeom>
          <a:noFill/>
          <a:effectLst>
            <a:softEdge rad="317500"/>
          </a:effectLst>
        </p:spPr>
      </p:pic>
      <p:sp>
        <p:nvSpPr>
          <p:cNvPr id="7" name="6 Rectángulo"/>
          <p:cNvSpPr/>
          <p:nvPr/>
        </p:nvSpPr>
        <p:spPr>
          <a:xfrm>
            <a:off x="6143625" y="6143625"/>
            <a:ext cx="1443038" cy="307975"/>
          </a:xfrm>
          <a:prstGeom prst="rect">
            <a:avLst/>
          </a:prstGeom>
        </p:spPr>
        <p:txBody>
          <a:bodyPr wrap="none">
            <a:spAutoFit/>
          </a:bodyPr>
          <a:lstStyle/>
          <a:p>
            <a:pPr algn="ctr" fontAlgn="auto">
              <a:spcBef>
                <a:spcPts val="0"/>
              </a:spcBef>
              <a:spcAft>
                <a:spcPts val="0"/>
              </a:spcAft>
              <a:defRPr/>
            </a:pPr>
            <a:r>
              <a:rPr lang="es-ES" sz="1400" spc="150" dirty="0">
                <a:ln w="11430"/>
                <a:latin typeface="Blackadder ITC" pitchFamily="82" charset="0"/>
                <a:cs typeface="+mn-cs"/>
              </a:rPr>
              <a:t>Pps. Mari Tere</a:t>
            </a:r>
          </a:p>
        </p:txBody>
      </p:sp>
      <p:pic>
        <p:nvPicPr>
          <p:cNvPr id="1026" name="Picture 2" descr="File:Nicholas II of Russia painted by Earnest Lipgart.jpg">
            <a:hlinkClick r:id="rId5"/>
          </p:cNvPr>
          <p:cNvPicPr>
            <a:picLocks noChangeAspect="1" noChangeArrowheads="1"/>
          </p:cNvPicPr>
          <p:nvPr/>
        </p:nvPicPr>
        <p:blipFill>
          <a:blip r:embed="rId6" cstate="print"/>
          <a:srcRect/>
          <a:stretch>
            <a:fillRect/>
          </a:stretch>
        </p:blipFill>
        <p:spPr bwMode="auto">
          <a:xfrm>
            <a:off x="5000628" y="285728"/>
            <a:ext cx="3800475" cy="5705476"/>
          </a:xfrm>
          <a:prstGeom prst="rect">
            <a:avLst/>
          </a:prstGeom>
          <a:noFill/>
          <a:effectLst>
            <a:softEdge rad="635000"/>
          </a:effectLst>
        </p:spPr>
      </p:pic>
    </p:spTree>
  </p:cSld>
  <p:clrMapOvr>
    <a:masterClrMapping/>
  </p:clrMapOvr>
  <p:transition spd="slow" advTm="6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Título"/>
          <p:cNvSpPr>
            <a:spLocks noGrp="1"/>
          </p:cNvSpPr>
          <p:nvPr>
            <p:ph type="title"/>
          </p:nvPr>
        </p:nvSpPr>
        <p:spPr/>
        <p:txBody>
          <a:bodyPr/>
          <a:lstStyle/>
          <a:p>
            <a:endParaRPr lang="es-ES_tradnl" smtClean="0"/>
          </a:p>
        </p:txBody>
      </p:sp>
      <p:sp>
        <p:nvSpPr>
          <p:cNvPr id="72707" name="2 Marcador de contenido"/>
          <p:cNvSpPr>
            <a:spLocks noGrp="1"/>
          </p:cNvSpPr>
          <p:nvPr>
            <p:ph idx="1"/>
          </p:nvPr>
        </p:nvSpPr>
        <p:spPr/>
        <p:txBody>
          <a:bodyPr/>
          <a:lstStyle/>
          <a:p>
            <a:endParaRPr lang="es-ES_tradnl" smtClean="0"/>
          </a:p>
        </p:txBody>
      </p:sp>
      <p:pic>
        <p:nvPicPr>
          <p:cNvPr id="72708" name="Picture 2" descr="C:\Users\abuelitos\Desktop\Perg.0.jpg"/>
          <p:cNvPicPr>
            <a:picLocks noChangeAspect="1" noChangeArrowheads="1"/>
          </p:cNvPicPr>
          <p:nvPr/>
        </p:nvPicPr>
        <p:blipFill>
          <a:blip r:embed="rId2" cstate="print"/>
          <a:srcRect/>
          <a:stretch>
            <a:fillRect/>
          </a:stretch>
        </p:blipFill>
        <p:spPr bwMode="auto">
          <a:xfrm>
            <a:off x="-304800" y="-285750"/>
            <a:ext cx="9753600" cy="7429500"/>
          </a:xfrm>
          <a:prstGeom prst="rect">
            <a:avLst/>
          </a:prstGeom>
          <a:noFill/>
          <a:ln w="9525">
            <a:noFill/>
            <a:miter lim="800000"/>
            <a:headEnd/>
            <a:tailEnd/>
          </a:ln>
        </p:spPr>
      </p:pic>
      <p:sp>
        <p:nvSpPr>
          <p:cNvPr id="72709" name="4 Rectángulo"/>
          <p:cNvSpPr>
            <a:spLocks noChangeArrowheads="1"/>
          </p:cNvSpPr>
          <p:nvPr/>
        </p:nvSpPr>
        <p:spPr bwMode="auto">
          <a:xfrm>
            <a:off x="1285875" y="0"/>
            <a:ext cx="1100138" cy="369888"/>
          </a:xfrm>
          <a:prstGeom prst="rect">
            <a:avLst/>
          </a:prstGeom>
          <a:noFill/>
          <a:ln w="9525">
            <a:noFill/>
            <a:miter lim="800000"/>
            <a:headEnd/>
            <a:tailEnd/>
          </a:ln>
        </p:spPr>
        <p:txBody>
          <a:bodyPr wrap="none">
            <a:spAutoFit/>
          </a:bodyPr>
          <a:lstStyle/>
          <a:p>
            <a:r>
              <a:rPr lang="es-ES_tradnl" b="1">
                <a:latin typeface="Calibri" pitchFamily="34" charset="0"/>
              </a:rPr>
              <a:t>Nicolás II </a:t>
            </a:r>
            <a:endParaRPr lang="es-ES_tradnl">
              <a:latin typeface="Calibri" pitchFamily="34" charset="0"/>
            </a:endParaRPr>
          </a:p>
        </p:txBody>
      </p:sp>
      <p:sp>
        <p:nvSpPr>
          <p:cNvPr id="72710" name="5 Rectángulo"/>
          <p:cNvSpPr>
            <a:spLocks noChangeArrowheads="1"/>
          </p:cNvSpPr>
          <p:nvPr/>
        </p:nvSpPr>
        <p:spPr bwMode="auto">
          <a:xfrm>
            <a:off x="214313" y="395288"/>
            <a:ext cx="4357687" cy="6462712"/>
          </a:xfrm>
          <a:prstGeom prst="rect">
            <a:avLst/>
          </a:prstGeom>
          <a:noFill/>
          <a:ln w="9525">
            <a:noFill/>
            <a:miter lim="800000"/>
            <a:headEnd/>
            <a:tailEnd/>
          </a:ln>
        </p:spPr>
        <p:txBody>
          <a:bodyPr>
            <a:spAutoFit/>
          </a:bodyPr>
          <a:lstStyle/>
          <a:p>
            <a:r>
              <a:rPr lang="es-ES_tradnl">
                <a:latin typeface="Calibri" pitchFamily="34" charset="0"/>
              </a:rPr>
              <a:t>Ultimo zar de Rusia (1894-1917). Hijo mayor y sucesor de Alejandro III, Solía confiar en los consejos de su esposa, cuyas creencias místicas y su confianza absoluta en Rasputín ejercían una clara influencia sobre él. Declaró la guerra a Japón (1904-1905), que fue desastrosa para Rusia, Se enfrentó a sus primeros problemas sociales y políticos el 9 de enero de 1905, fecha conocida como el "domingo sangriento", cuando 120.000 manifestantes en la plaza del palacio blandiendo en sus manos iconos, exigían cambios, las tropas imperiales abrieron fuego, hubo cientos de heridos e incluso algún muerto, la ola de indignación que provoco este episodio, fue el desencadenante de la revolución, que ese mismo año fue sofocada. El zar accedió a los cambios y ese mismo año el 17 de octubre concede un manifiesto que introduce el orden constitucional, la Duma se inaugura meses después, el 27 de abril de 1906 en la sala del trono del palacio del Ermitage.</a:t>
            </a:r>
          </a:p>
        </p:txBody>
      </p:sp>
      <p:sp>
        <p:nvSpPr>
          <p:cNvPr id="72711" name="6 Rectángulo"/>
          <p:cNvSpPr>
            <a:spLocks noChangeArrowheads="1"/>
          </p:cNvSpPr>
          <p:nvPr/>
        </p:nvSpPr>
        <p:spPr bwMode="auto">
          <a:xfrm>
            <a:off x="4857750" y="642938"/>
            <a:ext cx="4286250" cy="5354637"/>
          </a:xfrm>
          <a:prstGeom prst="rect">
            <a:avLst/>
          </a:prstGeom>
          <a:noFill/>
          <a:ln w="9525">
            <a:noFill/>
            <a:miter lim="800000"/>
            <a:headEnd/>
            <a:tailEnd/>
          </a:ln>
        </p:spPr>
        <p:txBody>
          <a:bodyPr>
            <a:spAutoFit/>
          </a:bodyPr>
          <a:lstStyle/>
          <a:p>
            <a:r>
              <a:rPr lang="es-ES_tradnl">
                <a:latin typeface="Calibri" pitchFamily="34" charset="0"/>
              </a:rPr>
              <a:t>En la primera Guerra mundial luchó junto a Francia y el Reino Unido contra Alemania. Las graves perdidas y los sufrimientos que este conflicto provocó en el pueblo ruso aumentó la mala imagen del zar. En 1917 estalló un fuerte movimiento huelguístico en las zonas industriales que se sumo al tradicional problema campesino. En marzo de 1917 el zar abdicó en favor de su hermano Miguel, cuyo rechazo del poder representó el fin del zarismo, Nicolás II se retiro a Crimea. Los bolcheviques, dirigidos por Lenin acabaron con los vestigios que quedaban de la Rusia zarista para imponer la peor peste que haya sufrido Rusia y el mundo entero en toda su historia la imposición del comunismo por más de siete décadas.</a:t>
            </a:r>
          </a:p>
          <a:p>
            <a:endParaRPr lang="es-ES_tradnl">
              <a:latin typeface="Calibri" pitchFamily="34" charset="0"/>
            </a:endParaRPr>
          </a:p>
        </p:txBody>
      </p:sp>
      <p:sp>
        <p:nvSpPr>
          <p:cNvPr id="8" name="7 Rectángulo"/>
          <p:cNvSpPr/>
          <p:nvPr/>
        </p:nvSpPr>
        <p:spPr>
          <a:xfrm>
            <a:off x="7000875" y="6215063"/>
            <a:ext cx="1443038" cy="307975"/>
          </a:xfrm>
          <a:prstGeom prst="rect">
            <a:avLst/>
          </a:prstGeom>
        </p:spPr>
        <p:txBody>
          <a:bodyPr wrap="none">
            <a:spAutoFit/>
          </a:bodyPr>
          <a:lstStyle/>
          <a:p>
            <a:pPr algn="ctr" fontAlgn="auto">
              <a:spcBef>
                <a:spcPts val="0"/>
              </a:spcBef>
              <a:spcAft>
                <a:spcPts val="0"/>
              </a:spcAft>
              <a:defRPr/>
            </a:pPr>
            <a:r>
              <a:rPr lang="es-ES" sz="1400" spc="150" dirty="0">
                <a:ln w="11430"/>
                <a:latin typeface="Blackadder ITC" pitchFamily="82" charset="0"/>
                <a:cs typeface="+mn-cs"/>
              </a:rPr>
              <a:t>Pps. Mari Tere</a:t>
            </a:r>
          </a:p>
        </p:txBody>
      </p:sp>
    </p:spTree>
  </p:cSld>
  <p:clrMapOvr>
    <a:masterClrMapping/>
  </p:clrMapOvr>
  <p:transition spd="slow" advTm="6500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Título"/>
          <p:cNvSpPr>
            <a:spLocks noGrp="1"/>
          </p:cNvSpPr>
          <p:nvPr>
            <p:ph type="title"/>
          </p:nvPr>
        </p:nvSpPr>
        <p:spPr/>
        <p:txBody>
          <a:bodyPr/>
          <a:lstStyle/>
          <a:p>
            <a:endParaRPr lang="es-ES_tradnl" smtClean="0"/>
          </a:p>
        </p:txBody>
      </p:sp>
      <p:sp>
        <p:nvSpPr>
          <p:cNvPr id="73731" name="2 Marcador de contenido"/>
          <p:cNvSpPr>
            <a:spLocks noGrp="1"/>
          </p:cNvSpPr>
          <p:nvPr>
            <p:ph idx="1"/>
          </p:nvPr>
        </p:nvSpPr>
        <p:spPr/>
        <p:txBody>
          <a:bodyPr/>
          <a:lstStyle/>
          <a:p>
            <a:endParaRPr lang="es-ES_tradnl" smtClean="0"/>
          </a:p>
        </p:txBody>
      </p:sp>
      <p:pic>
        <p:nvPicPr>
          <p:cNvPr id="73732" name="Picture 2" descr="C:\Users\abuelitos\Desktop\Perg.0.jpg"/>
          <p:cNvPicPr>
            <a:picLocks noChangeAspect="1" noChangeArrowheads="1"/>
          </p:cNvPicPr>
          <p:nvPr/>
        </p:nvPicPr>
        <p:blipFill>
          <a:blip r:embed="rId2" cstate="print"/>
          <a:srcRect/>
          <a:stretch>
            <a:fillRect/>
          </a:stretch>
        </p:blipFill>
        <p:spPr bwMode="auto">
          <a:xfrm>
            <a:off x="0" y="0"/>
            <a:ext cx="9753600" cy="7429500"/>
          </a:xfrm>
          <a:prstGeom prst="rect">
            <a:avLst/>
          </a:prstGeom>
          <a:noFill/>
          <a:ln w="9525">
            <a:noFill/>
            <a:miter lim="800000"/>
            <a:headEnd/>
            <a:tailEnd/>
          </a:ln>
        </p:spPr>
      </p:pic>
      <p:sp>
        <p:nvSpPr>
          <p:cNvPr id="73733" name="4 Rectángulo"/>
          <p:cNvSpPr>
            <a:spLocks noChangeArrowheads="1"/>
          </p:cNvSpPr>
          <p:nvPr/>
        </p:nvSpPr>
        <p:spPr bwMode="auto">
          <a:xfrm>
            <a:off x="285750" y="571500"/>
            <a:ext cx="4572000" cy="6186488"/>
          </a:xfrm>
          <a:prstGeom prst="rect">
            <a:avLst/>
          </a:prstGeom>
          <a:noFill/>
          <a:ln w="9525">
            <a:noFill/>
            <a:miter lim="800000"/>
            <a:headEnd/>
            <a:tailEnd/>
          </a:ln>
        </p:spPr>
        <p:txBody>
          <a:bodyPr>
            <a:spAutoFit/>
          </a:bodyPr>
          <a:lstStyle/>
          <a:p>
            <a:r>
              <a:rPr lang="es-ES_tradnl">
                <a:latin typeface="Calibri" pitchFamily="34" charset="0"/>
              </a:rPr>
              <a:t>Al poco tiempo el gobierno de Lvov ordenó la detención del zar, los bolcheviques le apresaron en Crimea junto a su familia. Nicolás, Alejandra, Olga, Tatiana, María, Anastasia y Alexéi Romanov pasaron 13 meses exiliados en Ekaterimburgo, acompañados por Eugene Botkin, el médico familiar; Iván Kharitonov, el cocinero; Alouzy Trupp, ayudante de cámara del zar y Ana Demiorovna, doncella de la zarina.</a:t>
            </a:r>
          </a:p>
          <a:p>
            <a:r>
              <a:rPr lang="es-ES_tradnl">
                <a:latin typeface="Calibri" pitchFamily="34" charset="0"/>
              </a:rPr>
              <a:t>Los once sufrieron la misma muerte, la noche del 17 al 18 de julio de 1918. Un pelotón al mando de Yakov Yurovsky despertó a los Romanov y a su servidumbre con la escusa de hacerlos posar para una fotografía, y los asesinó en el sótano de la Casa Ipatiev, donde vivieron desde su llegada a Siberia. Los zares, el médico, el cocinero y el ayudante de cámara murieron instantáneamente. Minutos después pereció el zarevich, pero no así las grandes duquesas y su doncella, sobre quienes las balas de los fusiles parecían rebotar. El </a:t>
            </a:r>
          </a:p>
        </p:txBody>
      </p:sp>
      <p:sp>
        <p:nvSpPr>
          <p:cNvPr id="73734" name="5 Rectángulo"/>
          <p:cNvSpPr>
            <a:spLocks noChangeArrowheads="1"/>
          </p:cNvSpPr>
          <p:nvPr/>
        </p:nvSpPr>
        <p:spPr bwMode="auto">
          <a:xfrm>
            <a:off x="5143500" y="1357313"/>
            <a:ext cx="4000500" cy="1477962"/>
          </a:xfrm>
          <a:prstGeom prst="rect">
            <a:avLst/>
          </a:prstGeom>
          <a:noFill/>
          <a:ln w="9525">
            <a:noFill/>
            <a:miter lim="800000"/>
            <a:headEnd/>
            <a:tailEnd/>
          </a:ln>
        </p:spPr>
        <p:txBody>
          <a:bodyPr>
            <a:spAutoFit/>
          </a:bodyPr>
          <a:lstStyle/>
          <a:p>
            <a:r>
              <a:rPr lang="es-ES_tradnl">
                <a:latin typeface="Calibri" pitchFamily="34" charset="0"/>
              </a:rPr>
              <a:t>Las joyas cosidas dentro de sus corsés y demás ropa interior les sirvieron de chalecos antibalas, pero no las protegieron de las bayonetas con las que las remataron salvajemente</a:t>
            </a:r>
          </a:p>
        </p:txBody>
      </p:sp>
      <p:sp>
        <p:nvSpPr>
          <p:cNvPr id="73735" name="7 Rectángulo"/>
          <p:cNvSpPr>
            <a:spLocks noChangeArrowheads="1"/>
          </p:cNvSpPr>
          <p:nvPr/>
        </p:nvSpPr>
        <p:spPr bwMode="auto">
          <a:xfrm>
            <a:off x="5214938" y="785813"/>
            <a:ext cx="3929062" cy="646112"/>
          </a:xfrm>
          <a:prstGeom prst="rect">
            <a:avLst/>
          </a:prstGeom>
          <a:noFill/>
          <a:ln w="9525">
            <a:noFill/>
            <a:miter lim="800000"/>
            <a:headEnd/>
            <a:tailEnd/>
          </a:ln>
        </p:spPr>
        <p:txBody>
          <a:bodyPr>
            <a:spAutoFit/>
          </a:bodyPr>
          <a:lstStyle/>
          <a:p>
            <a:r>
              <a:rPr lang="es-ES_tradnl">
                <a:latin typeface="Calibri" pitchFamily="34" charset="0"/>
              </a:rPr>
              <a:t>motivo de tal "milagro" lo conocieron más tarde los sorprendidos soldados</a:t>
            </a:r>
          </a:p>
        </p:txBody>
      </p:sp>
      <p:sp>
        <p:nvSpPr>
          <p:cNvPr id="73736" name="8 Rectángulo"/>
          <p:cNvSpPr>
            <a:spLocks noChangeArrowheads="1"/>
          </p:cNvSpPr>
          <p:nvPr/>
        </p:nvSpPr>
        <p:spPr bwMode="auto">
          <a:xfrm>
            <a:off x="5143500" y="2786063"/>
            <a:ext cx="4000500" cy="2862262"/>
          </a:xfrm>
          <a:prstGeom prst="rect">
            <a:avLst/>
          </a:prstGeom>
          <a:noFill/>
          <a:ln w="9525">
            <a:noFill/>
            <a:miter lim="800000"/>
            <a:headEnd/>
            <a:tailEnd/>
          </a:ln>
        </p:spPr>
        <p:txBody>
          <a:bodyPr>
            <a:spAutoFit/>
          </a:bodyPr>
          <a:lstStyle/>
          <a:p>
            <a:r>
              <a:rPr lang="es-ES_tradnl">
                <a:latin typeface="Calibri" pitchFamily="34" charset="0"/>
              </a:rPr>
              <a:t>El pelotón de fusilamiento subió a los once cadáveres a un camión, los desvistieron, rociaron sus cadáveres con ácido sulfúrico para borrar sus facciones y sepultaron nueve de los cuerpos en una fosa común en un bosque siberiano en las afueras de Ekaterimburgo. Los restos de Alexéi y María no fueron cremados y sepultados en una fosa junto al resto de la familia</a:t>
            </a:r>
          </a:p>
        </p:txBody>
      </p:sp>
      <p:sp>
        <p:nvSpPr>
          <p:cNvPr id="10" name="9 Rectángulo"/>
          <p:cNvSpPr/>
          <p:nvPr/>
        </p:nvSpPr>
        <p:spPr>
          <a:xfrm>
            <a:off x="7558088" y="6286500"/>
            <a:ext cx="1443037" cy="307975"/>
          </a:xfrm>
          <a:prstGeom prst="rect">
            <a:avLst/>
          </a:prstGeom>
        </p:spPr>
        <p:txBody>
          <a:bodyPr wrap="none">
            <a:spAutoFit/>
          </a:bodyPr>
          <a:lstStyle/>
          <a:p>
            <a:pPr algn="ctr" fontAlgn="auto">
              <a:spcBef>
                <a:spcPts val="0"/>
              </a:spcBef>
              <a:spcAft>
                <a:spcPts val="0"/>
              </a:spcAft>
              <a:defRPr/>
            </a:pPr>
            <a:r>
              <a:rPr lang="es-ES" sz="1400" spc="150" dirty="0">
                <a:ln w="11430"/>
                <a:latin typeface="Blackadder ITC" pitchFamily="82" charset="0"/>
                <a:cs typeface="+mn-cs"/>
              </a:rPr>
              <a:t>Pps. Mari Tere</a:t>
            </a:r>
          </a:p>
        </p:txBody>
      </p:sp>
    </p:spTree>
  </p:cSld>
  <p:clrMapOvr>
    <a:masterClrMapping/>
  </p:clrMapOvr>
  <p:transition spd="slow" advTm="6500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Título"/>
          <p:cNvSpPr>
            <a:spLocks noGrp="1"/>
          </p:cNvSpPr>
          <p:nvPr>
            <p:ph type="title"/>
          </p:nvPr>
        </p:nvSpPr>
        <p:spPr/>
        <p:txBody>
          <a:bodyPr/>
          <a:lstStyle/>
          <a:p>
            <a:endParaRPr lang="es-ES_tradnl" smtClean="0"/>
          </a:p>
        </p:txBody>
      </p:sp>
      <p:sp>
        <p:nvSpPr>
          <p:cNvPr id="74755" name="2 Marcador de contenido"/>
          <p:cNvSpPr>
            <a:spLocks noGrp="1"/>
          </p:cNvSpPr>
          <p:nvPr>
            <p:ph idx="1"/>
          </p:nvPr>
        </p:nvSpPr>
        <p:spPr/>
        <p:txBody>
          <a:bodyPr/>
          <a:lstStyle/>
          <a:p>
            <a:endParaRPr lang="es-ES_tradnl" smtClean="0"/>
          </a:p>
        </p:txBody>
      </p:sp>
      <p:pic>
        <p:nvPicPr>
          <p:cNvPr id="74756" name="Picture 2" descr="C:\Users\abuelitos\Desktop\Perg.0.jpg"/>
          <p:cNvPicPr>
            <a:picLocks noChangeAspect="1" noChangeArrowheads="1"/>
          </p:cNvPicPr>
          <p:nvPr/>
        </p:nvPicPr>
        <p:blipFill>
          <a:blip r:embed="rId2" cstate="print"/>
          <a:srcRect/>
          <a:stretch>
            <a:fillRect/>
          </a:stretch>
        </p:blipFill>
        <p:spPr bwMode="auto">
          <a:xfrm>
            <a:off x="-304800" y="-285750"/>
            <a:ext cx="9753600" cy="7429500"/>
          </a:xfrm>
          <a:prstGeom prst="rect">
            <a:avLst/>
          </a:prstGeom>
          <a:noFill/>
          <a:ln w="9525">
            <a:noFill/>
            <a:miter lim="800000"/>
            <a:headEnd/>
            <a:tailEnd/>
          </a:ln>
        </p:spPr>
      </p:pic>
      <p:sp>
        <p:nvSpPr>
          <p:cNvPr id="74757" name="5 Rectángulo"/>
          <p:cNvSpPr>
            <a:spLocks noChangeArrowheads="1"/>
          </p:cNvSpPr>
          <p:nvPr/>
        </p:nvSpPr>
        <p:spPr bwMode="auto">
          <a:xfrm>
            <a:off x="214313" y="428625"/>
            <a:ext cx="4143375" cy="3970338"/>
          </a:xfrm>
          <a:prstGeom prst="rect">
            <a:avLst/>
          </a:prstGeom>
          <a:noFill/>
          <a:ln w="9525">
            <a:noFill/>
            <a:miter lim="800000"/>
            <a:headEnd/>
            <a:tailEnd/>
          </a:ln>
        </p:spPr>
        <p:txBody>
          <a:bodyPr>
            <a:spAutoFit/>
          </a:bodyPr>
          <a:lstStyle/>
          <a:p>
            <a:r>
              <a:rPr lang="es-ES_tradnl">
                <a:latin typeface="Calibri" pitchFamily="34" charset="0"/>
              </a:rPr>
              <a:t>Un mes después de la trágica muerte del Zar y su familia, un investigador llamado Nikolai Sokolov, encontró dos hogueras con huesos y restos de carne y joyas, y consideró que se trataba de los cuerpos del zar y su familia.</a:t>
            </a:r>
          </a:p>
          <a:p>
            <a:r>
              <a:rPr lang="es-ES_tradnl">
                <a:latin typeface="Calibri" pitchFamily="34" charset="0"/>
              </a:rPr>
              <a:t>Los restos de Nicolás II, su esposa Alejandra, su sucesor Alexei y sus hijas Olga, Tatiana, Maria y Anastasia recibieron sepultura en julio de 1998 en la catedral de la fortaleza de Pedro y Pablo, en la ciudad de San Petersburgo, tras un largo período de análisis y controversias sobre la autenticidad de los restos mortales.</a:t>
            </a:r>
          </a:p>
        </p:txBody>
      </p:sp>
      <p:sp>
        <p:nvSpPr>
          <p:cNvPr id="74758" name="6 Rectángulo"/>
          <p:cNvSpPr>
            <a:spLocks noChangeArrowheads="1"/>
          </p:cNvSpPr>
          <p:nvPr/>
        </p:nvSpPr>
        <p:spPr bwMode="auto">
          <a:xfrm>
            <a:off x="5000625" y="500063"/>
            <a:ext cx="4143375" cy="5908675"/>
          </a:xfrm>
          <a:prstGeom prst="rect">
            <a:avLst/>
          </a:prstGeom>
          <a:noFill/>
          <a:ln w="9525">
            <a:noFill/>
            <a:miter lim="800000"/>
            <a:headEnd/>
            <a:tailEnd/>
          </a:ln>
        </p:spPr>
        <p:txBody>
          <a:bodyPr>
            <a:spAutoFit/>
          </a:bodyPr>
          <a:lstStyle/>
          <a:p>
            <a:r>
              <a:rPr lang="es-ES_tradnl">
                <a:latin typeface="Calibri" pitchFamily="34" charset="0"/>
              </a:rPr>
              <a:t>La relación entre Nicolás y Alix era un verdadero ideal de respeto, devoción y amor mutuos, fue la Emperatriz quien aconsejó a Nicolás desde los primeros momentos en tomar las riendas firmes del poder y fortalecer el carácter bondadoso y caballeresco del cual se aprovechaban sus parientes para manipularle. Nicolás II demostró ser un excelente padre y esposo, no así un Zar duro y enérgico que era lo que se requería para la candente realidad rusa. </a:t>
            </a:r>
          </a:p>
          <a:p>
            <a:r>
              <a:rPr lang="es-ES_tradnl">
                <a:latin typeface="Calibri" pitchFamily="34" charset="0"/>
              </a:rPr>
              <a:t>De ella tendría cuatro hijas casi todas seguidas de un año y al final el tan anhelado heredero, un hijo. </a:t>
            </a:r>
          </a:p>
          <a:p>
            <a:r>
              <a:rPr lang="es-ES_tradnl">
                <a:latin typeface="Calibri" pitchFamily="34" charset="0"/>
              </a:rPr>
              <a:t>Olga (1895–1918). </a:t>
            </a:r>
            <a:br>
              <a:rPr lang="es-ES_tradnl">
                <a:latin typeface="Calibri" pitchFamily="34" charset="0"/>
              </a:rPr>
            </a:br>
            <a:r>
              <a:rPr lang="es-ES_tradnl">
                <a:latin typeface="Calibri" pitchFamily="34" charset="0"/>
              </a:rPr>
              <a:t>Tatiana (1897–1918) </a:t>
            </a:r>
            <a:br>
              <a:rPr lang="es-ES_tradnl">
                <a:latin typeface="Calibri" pitchFamily="34" charset="0"/>
              </a:rPr>
            </a:br>
            <a:r>
              <a:rPr lang="es-ES_tradnl">
                <a:latin typeface="Calibri" pitchFamily="34" charset="0"/>
              </a:rPr>
              <a:t>María (1899–1918). </a:t>
            </a:r>
            <a:br>
              <a:rPr lang="es-ES_tradnl">
                <a:latin typeface="Calibri" pitchFamily="34" charset="0"/>
              </a:rPr>
            </a:br>
            <a:r>
              <a:rPr lang="es-ES_tradnl">
                <a:latin typeface="Calibri" pitchFamily="34" charset="0"/>
              </a:rPr>
              <a:t>Anastasia (1901-1918). </a:t>
            </a:r>
            <a:br>
              <a:rPr lang="es-ES_tradnl">
                <a:latin typeface="Calibri" pitchFamily="34" charset="0"/>
              </a:rPr>
            </a:br>
            <a:r>
              <a:rPr lang="es-ES_tradnl">
                <a:latin typeface="Calibri" pitchFamily="34" charset="0"/>
              </a:rPr>
              <a:t>El zarevich Alexis Nikoláyevich (1904-1918). </a:t>
            </a:r>
          </a:p>
        </p:txBody>
      </p:sp>
      <p:pic>
        <p:nvPicPr>
          <p:cNvPr id="9" name="Picture 2" descr="http://www.intereconomia.com/sites/default/files/imagecache/detalle_imagen_500/49791/cck_images/olga.jpg"/>
          <p:cNvPicPr>
            <a:picLocks noChangeAspect="1" noChangeArrowheads="1"/>
          </p:cNvPicPr>
          <p:nvPr/>
        </p:nvPicPr>
        <p:blipFill>
          <a:blip r:embed="rId3" cstate="print"/>
          <a:srcRect/>
          <a:stretch>
            <a:fillRect/>
          </a:stretch>
        </p:blipFill>
        <p:spPr bwMode="auto">
          <a:xfrm>
            <a:off x="214282" y="4429132"/>
            <a:ext cx="4143395" cy="2196000"/>
          </a:xfrm>
          <a:prstGeom prst="rect">
            <a:avLst/>
          </a:prstGeom>
          <a:noFill/>
          <a:effectLst>
            <a:softEdge rad="317500"/>
          </a:effectLst>
        </p:spPr>
      </p:pic>
      <p:sp>
        <p:nvSpPr>
          <p:cNvPr id="8" name="7 Rectángulo"/>
          <p:cNvSpPr/>
          <p:nvPr/>
        </p:nvSpPr>
        <p:spPr>
          <a:xfrm>
            <a:off x="7215188" y="6286500"/>
            <a:ext cx="1443037" cy="307975"/>
          </a:xfrm>
          <a:prstGeom prst="rect">
            <a:avLst/>
          </a:prstGeom>
        </p:spPr>
        <p:txBody>
          <a:bodyPr wrap="none">
            <a:spAutoFit/>
          </a:bodyPr>
          <a:lstStyle/>
          <a:p>
            <a:pPr algn="ctr" fontAlgn="auto">
              <a:spcBef>
                <a:spcPts val="0"/>
              </a:spcBef>
              <a:spcAft>
                <a:spcPts val="0"/>
              </a:spcAft>
              <a:defRPr/>
            </a:pPr>
            <a:r>
              <a:rPr lang="es-ES" sz="1400" spc="150" dirty="0">
                <a:ln w="11430"/>
                <a:latin typeface="Blackadder ITC" pitchFamily="82" charset="0"/>
                <a:cs typeface="+mn-cs"/>
              </a:rPr>
              <a:t>Pps. Mari Tere</a:t>
            </a:r>
          </a:p>
        </p:txBody>
      </p:sp>
    </p:spTree>
  </p:cSld>
  <p:clrMapOvr>
    <a:masterClrMapping/>
  </p:clrMapOvr>
  <p:transition spd="slow" advTm="55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Título"/>
          <p:cNvSpPr>
            <a:spLocks noGrp="1"/>
          </p:cNvSpPr>
          <p:nvPr>
            <p:ph type="title"/>
          </p:nvPr>
        </p:nvSpPr>
        <p:spPr/>
        <p:txBody>
          <a:bodyPr/>
          <a:lstStyle/>
          <a:p>
            <a:endParaRPr lang="es-ES_tradnl" smtClean="0"/>
          </a:p>
        </p:txBody>
      </p:sp>
      <p:sp>
        <p:nvSpPr>
          <p:cNvPr id="75779" name="2 Marcador de contenido"/>
          <p:cNvSpPr>
            <a:spLocks noGrp="1"/>
          </p:cNvSpPr>
          <p:nvPr>
            <p:ph idx="1"/>
          </p:nvPr>
        </p:nvSpPr>
        <p:spPr/>
        <p:txBody>
          <a:bodyPr/>
          <a:lstStyle/>
          <a:p>
            <a:endParaRPr lang="es-ES_tradnl" smtClean="0"/>
          </a:p>
        </p:txBody>
      </p:sp>
      <p:pic>
        <p:nvPicPr>
          <p:cNvPr id="75780" name="Picture 2" descr="C:\Users\abuelitos\Desktop\Perg.0.jpg"/>
          <p:cNvPicPr>
            <a:picLocks noChangeAspect="1" noChangeArrowheads="1"/>
          </p:cNvPicPr>
          <p:nvPr/>
        </p:nvPicPr>
        <p:blipFill>
          <a:blip r:embed="rId2" cstate="print"/>
          <a:srcRect/>
          <a:stretch>
            <a:fillRect/>
          </a:stretch>
        </p:blipFill>
        <p:spPr bwMode="auto">
          <a:xfrm>
            <a:off x="-152400" y="-133350"/>
            <a:ext cx="9753600" cy="7429500"/>
          </a:xfrm>
          <a:prstGeom prst="rect">
            <a:avLst/>
          </a:prstGeom>
          <a:noFill/>
          <a:ln w="9525">
            <a:noFill/>
            <a:miter lim="800000"/>
            <a:headEnd/>
            <a:tailEnd/>
          </a:ln>
        </p:spPr>
      </p:pic>
      <p:sp>
        <p:nvSpPr>
          <p:cNvPr id="75781" name="4 Rectángulo"/>
          <p:cNvSpPr>
            <a:spLocks noChangeArrowheads="1"/>
          </p:cNvSpPr>
          <p:nvPr/>
        </p:nvSpPr>
        <p:spPr bwMode="auto">
          <a:xfrm>
            <a:off x="4318000" y="3244850"/>
            <a:ext cx="238125" cy="368300"/>
          </a:xfrm>
          <a:prstGeom prst="rect">
            <a:avLst/>
          </a:prstGeom>
          <a:noFill/>
          <a:ln w="9525">
            <a:noFill/>
            <a:miter lim="800000"/>
            <a:headEnd/>
            <a:tailEnd/>
          </a:ln>
        </p:spPr>
        <p:txBody>
          <a:bodyPr wrap="none">
            <a:spAutoFit/>
          </a:bodyPr>
          <a:lstStyle/>
          <a:p>
            <a:r>
              <a:rPr lang="es-ES_tradnl">
                <a:latin typeface="Calibri" pitchFamily="34" charset="0"/>
              </a:rPr>
              <a:t> </a:t>
            </a:r>
          </a:p>
        </p:txBody>
      </p:sp>
      <p:sp>
        <p:nvSpPr>
          <p:cNvPr id="8" name="7 Rectángulo"/>
          <p:cNvSpPr/>
          <p:nvPr/>
        </p:nvSpPr>
        <p:spPr>
          <a:xfrm>
            <a:off x="3129233" y="857232"/>
            <a:ext cx="2791085" cy="3139321"/>
          </a:xfrm>
          <a:prstGeom prst="rect">
            <a:avLst/>
          </a:prstGeom>
          <a:noFill/>
        </p:spPr>
        <p:txBody>
          <a:bodyPr wrap="none">
            <a:spAutoFit/>
          </a:bodyPr>
          <a:lstStyle/>
          <a:p>
            <a:pPr algn="ctr" fontAlgn="auto">
              <a:spcBef>
                <a:spcPts val="0"/>
              </a:spcBef>
              <a:spcAft>
                <a:spcPts val="0"/>
              </a:spcAft>
              <a:defRPr/>
            </a:pPr>
            <a:r>
              <a:rPr lang="es-ES"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mn-lt"/>
                <a:cs typeface="+mn-cs"/>
              </a:rPr>
              <a:t>Diseño y fotografías </a:t>
            </a:r>
          </a:p>
          <a:p>
            <a:pPr algn="ctr" fontAlgn="auto">
              <a:spcBef>
                <a:spcPts val="0"/>
              </a:spcBef>
              <a:spcAft>
                <a:spcPts val="0"/>
              </a:spcAft>
              <a:defRPr/>
            </a:pPr>
            <a:r>
              <a:rPr lang="es-ES"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mn-lt"/>
                <a:cs typeface="+mn-cs"/>
              </a:rPr>
              <a:t>María Teresa Espín  </a:t>
            </a:r>
          </a:p>
          <a:p>
            <a:pPr algn="ctr" fontAlgn="auto">
              <a:spcBef>
                <a:spcPts val="0"/>
              </a:spcBef>
              <a:spcAft>
                <a:spcPts val="0"/>
              </a:spcAft>
              <a:defRPr/>
            </a:pPr>
            <a:r>
              <a:rPr lang="es-ES"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mn-lt"/>
                <a:cs typeface="+mn-cs"/>
              </a:rPr>
              <a:t>Música </a:t>
            </a:r>
          </a:p>
          <a:p>
            <a:pPr algn="ctr" fontAlgn="auto">
              <a:spcBef>
                <a:spcPts val="0"/>
              </a:spcBef>
              <a:spcAft>
                <a:spcPts val="0"/>
              </a:spcAft>
              <a:defRPr/>
            </a:pPr>
            <a:r>
              <a:rPr lang="es-ES"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mn-lt"/>
                <a:cs typeface="+mn-cs"/>
              </a:rPr>
              <a:t>Ojos negros </a:t>
            </a:r>
          </a:p>
          <a:p>
            <a:pPr algn="ctr" fontAlgn="auto">
              <a:spcBef>
                <a:spcPts val="0"/>
              </a:spcBef>
              <a:spcAft>
                <a:spcPts val="0"/>
              </a:spcAft>
              <a:defRPr/>
            </a:pPr>
            <a:r>
              <a:rPr lang="es-ES"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mn-lt"/>
                <a:cs typeface="+mn-cs"/>
              </a:rPr>
              <a:t>(Dos bandurrias)</a:t>
            </a:r>
          </a:p>
          <a:p>
            <a:pPr algn="ctr" fontAlgn="auto">
              <a:spcBef>
                <a:spcPts val="0"/>
              </a:spcBef>
              <a:spcAft>
                <a:spcPts val="0"/>
              </a:spcAft>
              <a:defRPr/>
            </a:pPr>
            <a:r>
              <a:rPr lang="es-ES"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latin typeface="+mn-lt"/>
                <a:cs typeface="+mn-cs"/>
              </a:rPr>
              <a:t>2013 </a:t>
            </a:r>
          </a:p>
          <a:p>
            <a:pPr algn="ctr" fontAlgn="auto">
              <a:spcBef>
                <a:spcPts val="0"/>
              </a:spcBef>
              <a:spcAft>
                <a:spcPts val="0"/>
              </a:spcAft>
              <a:defRPr/>
            </a:pPr>
            <a:endParaRPr lang="es-E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lt"/>
              <a:cs typeface="+mn-cs"/>
            </a:endParaRPr>
          </a:p>
        </p:txBody>
      </p:sp>
      <p:sp>
        <p:nvSpPr>
          <p:cNvPr id="7" name="6 Rectángulo"/>
          <p:cNvSpPr/>
          <p:nvPr/>
        </p:nvSpPr>
        <p:spPr>
          <a:xfrm>
            <a:off x="642938" y="6143625"/>
            <a:ext cx="1443037" cy="307975"/>
          </a:xfrm>
          <a:prstGeom prst="rect">
            <a:avLst/>
          </a:prstGeom>
        </p:spPr>
        <p:txBody>
          <a:bodyPr wrap="none">
            <a:spAutoFit/>
          </a:bodyPr>
          <a:lstStyle/>
          <a:p>
            <a:pPr algn="ctr" fontAlgn="auto">
              <a:spcBef>
                <a:spcPts val="0"/>
              </a:spcBef>
              <a:spcAft>
                <a:spcPts val="0"/>
              </a:spcAft>
              <a:defRPr/>
            </a:pPr>
            <a:r>
              <a:rPr lang="es-ES" sz="1400" spc="150" dirty="0">
                <a:ln w="11430"/>
                <a:latin typeface="Blackadder ITC" pitchFamily="82" charset="0"/>
                <a:cs typeface="+mn-cs"/>
              </a:rPr>
              <a:t>Pps. Mari Tere</a:t>
            </a:r>
          </a:p>
        </p:txBody>
      </p:sp>
      <p:pic>
        <p:nvPicPr>
          <p:cNvPr id="3074" name="Picture 2" descr="http://2.bp.blogspot.com/-3sIU0AeXbZ0/UCzhnPBGbHI/AAAAAAAAAnI/GJS_tCiGgko/s640/Romanov_sisters_in_1906_again_by_VelkokneznaMaria.jpeg"/>
          <p:cNvPicPr>
            <a:picLocks noChangeAspect="1" noChangeArrowheads="1"/>
          </p:cNvPicPr>
          <p:nvPr/>
        </p:nvPicPr>
        <p:blipFill>
          <a:blip r:embed="rId3" cstate="print"/>
          <a:srcRect/>
          <a:stretch>
            <a:fillRect/>
          </a:stretch>
        </p:blipFill>
        <p:spPr bwMode="auto">
          <a:xfrm>
            <a:off x="2714612" y="3143248"/>
            <a:ext cx="6096000" cy="3009900"/>
          </a:xfrm>
          <a:prstGeom prst="rect">
            <a:avLst/>
          </a:prstGeom>
          <a:noFill/>
          <a:effectLst>
            <a:softEdge rad="635000"/>
          </a:effectLst>
        </p:spPr>
      </p:pic>
    </p:spTree>
  </p:cSld>
  <p:clrMapOvr>
    <a:masterClrMapping/>
  </p:clrMapOvr>
  <p:transition spd="slow" advTm="5000">
    <p:comb/>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ES_tradnl">
              <a:solidFill>
                <a:srgbClr val="000000"/>
              </a:solidFill>
            </a:endParaRPr>
          </a:p>
        </p:txBody>
      </p:sp>
      <p:sp>
        <p:nvSpPr>
          <p:cNvPr id="7680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ES_tradnl">
              <a:solidFill>
                <a:srgbClr val="000000"/>
              </a:solidFill>
            </a:endParaRPr>
          </a:p>
        </p:txBody>
      </p:sp>
      <p:sp>
        <p:nvSpPr>
          <p:cNvPr id="7680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ES_tradnl">
              <a:solidFill>
                <a:srgbClr val="000000"/>
              </a:solidFill>
            </a:endParaRPr>
          </a:p>
        </p:txBody>
      </p:sp>
      <p:sp>
        <p:nvSpPr>
          <p:cNvPr id="76805"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ES_tradnl">
              <a:solidFill>
                <a:srgbClr val="000000"/>
              </a:solidFill>
            </a:endParaRPr>
          </a:p>
        </p:txBody>
      </p:sp>
      <p:pic>
        <p:nvPicPr>
          <p:cNvPr id="76806"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76807" name="Text Box 11"/>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76808"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a:ln w="9525">
            <a:noFill/>
            <a:miter lim="800000"/>
            <a:headEnd/>
            <a:tailEnd/>
          </a:ln>
        </p:spPr>
      </p:pic>
      <p:sp>
        <p:nvSpPr>
          <p:cNvPr id="76809"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6"/>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7"/>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8"/>
                        </a:rPr>
                        <a:t>Graciosos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9"/>
                        </a:rPr>
                        <a:t>Historia y Arte</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0"/>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1"/>
                        </a:rPr>
                        <a:t>Musicales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2"/>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3"/>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4"/>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5"/>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6"/>
                        </a:rPr>
                        <a:t>Románticos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7"/>
                        </a:rPr>
                        <a:t>Salud</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76832" name="Text Box 386"/>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76833" name="Text Box 387"/>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2E49D5"/>
                          </a:solidFill>
                          <a:effectLst/>
                          <a:latin typeface="Arial" charset="0"/>
                          <a:hlinkClick r:id="rId18"/>
                        </a:rPr>
                        <a:t>Dedicatorias</a:t>
                      </a:r>
                      <a:endParaRPr kumimoji="0" lang="es-ES_tradnl" sz="900" b="1" i="0" u="none" strike="noStrike" cap="none" normalizeH="0" baseline="0" dirty="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19"/>
                        </a:rPr>
                        <a:t>Fechas Especiales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0"/>
                        </a:rPr>
                        <a:t>Graciosos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1"/>
                        </a:rPr>
                        <a:t>Historia y Arte</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2"/>
                        </a:rPr>
                        <a:t>Lugares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3"/>
                        </a:rPr>
                        <a:t>Musicales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4"/>
                        </a:rPr>
                        <a:t>Naturaleza y Ciencias</a:t>
                      </a: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5"/>
                        </a:rPr>
                        <a:t>Política</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6"/>
                        </a:rPr>
                        <a:t>Reflexión</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7"/>
                        </a:rPr>
                        <a:t>Religiosos</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8"/>
                        </a:rPr>
                        <a:t>Románticos</a:t>
                      </a: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dirty="0" smtClean="0">
                          <a:ln>
                            <a:noFill/>
                          </a:ln>
                          <a:solidFill>
                            <a:srgbClr val="0000FF"/>
                          </a:solidFill>
                          <a:effectLst/>
                          <a:latin typeface="Arial" charset="0"/>
                          <a:hlinkClick r:id="rId29"/>
                        </a:rPr>
                        <a:t>Salud</a:t>
                      </a:r>
                      <a:endParaRPr kumimoji="0" lang="es-ES_tradnl" sz="900" b="1" i="0" u="none" strike="noStrike" cap="none" normalizeH="0" baseline="0" dirty="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dirty="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76856"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76857" name="Text Box 41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spd="slow" advTm="3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2302</TotalTime>
  <Words>2246</Words>
  <Application>Microsoft Office PowerPoint</Application>
  <PresentationFormat>Presentación en pantalla (4:3)</PresentationFormat>
  <Paragraphs>166</Paragraphs>
  <Slides>71</Slides>
  <Notes>0</Notes>
  <HiddenSlides>0</HiddenSlides>
  <MMClips>0</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783</cp:revision>
  <dcterms:created xsi:type="dcterms:W3CDTF">2013-08-22T16:44:30Z</dcterms:created>
  <dcterms:modified xsi:type="dcterms:W3CDTF">2013-08-30T22:06:40Z</dcterms:modified>
</cp:coreProperties>
</file>