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1" r:id="rId4"/>
    <p:sldId id="309" r:id="rId5"/>
    <p:sldId id="317" r:id="rId6"/>
    <p:sldId id="264" r:id="rId7"/>
    <p:sldId id="301" r:id="rId8"/>
    <p:sldId id="269" r:id="rId9"/>
    <p:sldId id="270" r:id="rId10"/>
    <p:sldId id="271" r:id="rId11"/>
    <p:sldId id="272" r:id="rId12"/>
    <p:sldId id="285" r:id="rId13"/>
    <p:sldId id="302" r:id="rId14"/>
    <p:sldId id="280" r:id="rId15"/>
    <p:sldId id="281" r:id="rId16"/>
    <p:sldId id="283" r:id="rId17"/>
    <p:sldId id="318" r:id="rId18"/>
    <p:sldId id="284" r:id="rId19"/>
    <p:sldId id="273" r:id="rId20"/>
    <p:sldId id="275" r:id="rId21"/>
    <p:sldId id="276" r:id="rId22"/>
    <p:sldId id="282" r:id="rId23"/>
    <p:sldId id="304" r:id="rId24"/>
    <p:sldId id="305" r:id="rId25"/>
    <p:sldId id="306" r:id="rId26"/>
    <p:sldId id="277" r:id="rId27"/>
    <p:sldId id="286" r:id="rId28"/>
    <p:sldId id="307" r:id="rId29"/>
    <p:sldId id="287" r:id="rId30"/>
    <p:sldId id="278" r:id="rId31"/>
    <p:sldId id="296" r:id="rId32"/>
    <p:sldId id="297" r:id="rId33"/>
    <p:sldId id="288" r:id="rId34"/>
    <p:sldId id="300" r:id="rId35"/>
    <p:sldId id="299" r:id="rId36"/>
    <p:sldId id="293" r:id="rId37"/>
    <p:sldId id="303" r:id="rId38"/>
    <p:sldId id="294" r:id="rId39"/>
    <p:sldId id="295" r:id="rId40"/>
    <p:sldId id="260" r:id="rId41"/>
    <p:sldId id="312" r:id="rId42"/>
    <p:sldId id="257" r:id="rId43"/>
    <p:sldId id="258" r:id="rId44"/>
    <p:sldId id="314" r:id="rId45"/>
    <p:sldId id="316" r:id="rId46"/>
    <p:sldId id="315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JQELUVVgGSn+MpxWvdcOw==" hashData="H3fqi5G6Ty2LOsh/+XYPOtYvEi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F9A02-5B6A-45F7-B62E-E65704F588A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74874-E678-4377-A0F6-1BEE3318BC96}" type="datetimeFigureOut">
              <a:rPr lang="es-ES_tradnl" smtClean="0"/>
              <a:pPr/>
              <a:t>30/07/2013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84D97-CD97-455D-A582-3D0BF76BFE0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889989-F839-45CE-8711-DDB5162305F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gi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4" name="3 Rectángulo"/>
          <p:cNvSpPr/>
          <p:nvPr/>
        </p:nvSpPr>
        <p:spPr>
          <a:xfrm>
            <a:off x="1132598" y="2967335"/>
            <a:ext cx="6878806" cy="153888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SAN PETERSBURGO </a:t>
            </a:r>
          </a:p>
          <a:p>
            <a:pPr algn="ctr"/>
            <a:r>
              <a:rPr lang="es-ES" sz="4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“LAS NOCHES BLANCAS”</a:t>
            </a:r>
            <a:endParaRPr lang="es-ES" sz="4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8000">
    <p:sndAc>
      <p:stSnd>
        <p:snd r:embed="rId2" name="N. blanco saten 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www.ojodigital.com/foro/attachments/urbanas-arquitectura-interiores-y-escultura/21420d1209146646-noches-blancas-y-san-petersburgo-4-fotos-pq6160085.jpg"/>
          <p:cNvPicPr>
            <a:picLocks noChangeAspect="1" noChangeArrowheads="1"/>
          </p:cNvPicPr>
          <p:nvPr/>
        </p:nvPicPr>
        <p:blipFill>
          <a:blip r:embed="rId2" cstate="print"/>
          <a:srcRect l="4935" t="5137" r="4276" b="5270"/>
          <a:stretch>
            <a:fillRect/>
          </a:stretch>
        </p:blipFill>
        <p:spPr bwMode="auto">
          <a:xfrm>
            <a:off x="230818" y="270000"/>
            <a:ext cx="8913182" cy="65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142976" y="1428736"/>
            <a:ext cx="69294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dirty="0" smtClean="0"/>
              <a:t>Las noches blancas describe las últimas semanas de junio alrededor del solsticio de verano en las zonas de las Regiones polares </a:t>
            </a:r>
          </a:p>
          <a:p>
            <a:r>
              <a:rPr lang="es-ES_tradnl" sz="2800" dirty="0" smtClean="0"/>
              <a:t>en la que los atardeceres son finales, los amaneceres son principios y la oscuridad </a:t>
            </a:r>
          </a:p>
          <a:p>
            <a:r>
              <a:rPr lang="es-ES_tradnl" sz="2800" dirty="0" smtClean="0"/>
              <a:t>nunca es completa </a:t>
            </a:r>
            <a:r>
              <a:rPr lang="es-ES" sz="2800" dirty="0" smtClean="0"/>
              <a:t>son un tiempo de celebración en áreas como San Petersburgo, donde el Sol no se pone hasta las 10 de la noche y el crepúsculo dura casi toda la noche.</a:t>
            </a:r>
            <a:endParaRPr lang="es-ES_tradnl" sz="2800" dirty="0"/>
          </a:p>
        </p:txBody>
      </p:sp>
      <p:sp>
        <p:nvSpPr>
          <p:cNvPr id="6" name="5 Rectángulo"/>
          <p:cNvSpPr/>
          <p:nvPr/>
        </p:nvSpPr>
        <p:spPr>
          <a:xfrm>
            <a:off x="1089033" y="6215082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upload.wikimedia.org/wikipedia/commons/9/9b/Alyye_par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71480"/>
            <a:ext cx="8389110" cy="55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17595" y="6215082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C:\Users\abuelitos\Desktop\SAN PETERSBURGO\Viaje 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" y="-1"/>
            <a:ext cx="9311042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67708" y="357166"/>
            <a:ext cx="18473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83750" y="357166"/>
            <a:ext cx="474521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cap="none" spc="0" dirty="0" smtClean="0">
                <a:ln w="50800"/>
                <a:effectLst/>
                <a:latin typeface="Algerian" pitchFamily="82" charset="0"/>
              </a:rPr>
              <a:t>(Dos horas más en España) </a:t>
            </a:r>
          </a:p>
          <a:p>
            <a:pPr algn="ctr"/>
            <a:r>
              <a:rPr lang="es-ES" sz="2400" cap="none" spc="0" dirty="0" smtClean="0">
                <a:ln w="50800"/>
                <a:effectLst/>
                <a:latin typeface="Algerian" pitchFamily="82" charset="0"/>
              </a:rPr>
              <a:t>Después de tomarnos un </a:t>
            </a:r>
          </a:p>
          <a:p>
            <a:pPr algn="ctr"/>
            <a:r>
              <a:rPr lang="es-ES" sz="2400" cap="none" spc="0" dirty="0" smtClean="0">
                <a:ln w="50800"/>
                <a:effectLst/>
                <a:latin typeface="Algerian" pitchFamily="82" charset="0"/>
              </a:rPr>
              <a:t>café, disfrutamos de las </a:t>
            </a:r>
          </a:p>
          <a:p>
            <a:pPr algn="ctr"/>
            <a:r>
              <a:rPr lang="es-ES" sz="2400" cap="none" spc="0" dirty="0" smtClean="0">
                <a:ln w="50800"/>
                <a:effectLst/>
                <a:latin typeface="Algerian" pitchFamily="82" charset="0"/>
              </a:rPr>
              <a:t>Noches Blancas DESDE LA </a:t>
            </a:r>
          </a:p>
          <a:p>
            <a:pPr algn="ctr"/>
            <a:r>
              <a:rPr lang="es-ES" sz="2400" dirty="0" smtClean="0">
                <a:ln w="50800"/>
                <a:latin typeface="Algerian" pitchFamily="82" charset="0"/>
              </a:rPr>
              <a:t>VENTANA DEL HOTEL A TRAVÉS</a:t>
            </a:r>
          </a:p>
          <a:p>
            <a:pPr algn="ctr"/>
            <a:r>
              <a:rPr lang="es-ES" sz="2400" dirty="0" smtClean="0">
                <a:ln w="50800"/>
                <a:latin typeface="Algerian" pitchFamily="82" charset="0"/>
              </a:rPr>
              <a:t>DE LOS CRISTALES</a:t>
            </a:r>
            <a:endParaRPr lang="es-ES_tradnl" sz="2400" cap="none" spc="0" dirty="0">
              <a:ln w="50800"/>
              <a:effectLst/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1353297">
            <a:off x="2285984" y="550070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C:\Users\abuelitos\Desktop\SAN PETERSBURGO\Viaje 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63047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9" name="Picture 3" descr="C:\Users\abuelitos\Desktop\SAN PETERSBURGO\Viaje 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0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31071" y="571480"/>
            <a:ext cx="1847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 rot="190143">
            <a:off x="214282" y="5929330"/>
            <a:ext cx="160652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cap="none" spc="0" dirty="0">
              <a:ln w="50800"/>
              <a:solidFill>
                <a:schemeClr val="bg1"/>
              </a:solidFill>
              <a:effectLst/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245009" y="500042"/>
            <a:ext cx="172835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cap="none" spc="0" dirty="0" smtClean="0">
                <a:ln w="50800"/>
                <a:solidFill>
                  <a:schemeClr val="tx2"/>
                </a:solidFill>
                <a:effectLst/>
                <a:latin typeface="Algerian" pitchFamily="82" charset="0"/>
              </a:rPr>
              <a:t>anochece</a:t>
            </a:r>
            <a:endParaRPr lang="es-ES_tradnl" sz="2400" cap="none" spc="0" dirty="0">
              <a:ln w="50800"/>
              <a:solidFill>
                <a:schemeClr val="tx2"/>
              </a:solidFill>
              <a:effectLst/>
            </a:endParaRPr>
          </a:p>
        </p:txBody>
      </p:sp>
      <p:pic>
        <p:nvPicPr>
          <p:cNvPr id="10" name="Picture 2" descr="http://1.bp.blogspot.com/-IwzR2N0Z3CI/TZTfN4570CI/AAAAAAAAAaI/tXbyTX_ZJAw/s1600/angeles-fondos-pantalla-1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86000"/>
            <a:ext cx="9180000" cy="73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7410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481715" y="428604"/>
            <a:ext cx="17700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dirty="0" smtClean="0">
                <a:ln w="50800"/>
                <a:solidFill>
                  <a:schemeClr val="tx2"/>
                </a:solidFill>
                <a:latin typeface="Algerian" pitchFamily="82" charset="0"/>
              </a:rPr>
              <a:t>Río </a:t>
            </a:r>
            <a:r>
              <a:rPr lang="es-ES" sz="2800" dirty="0" err="1" smtClean="0">
                <a:ln w="50800"/>
                <a:solidFill>
                  <a:schemeClr val="tx2"/>
                </a:solidFill>
                <a:latin typeface="Algerian" pitchFamily="82" charset="0"/>
              </a:rPr>
              <a:t>Neva</a:t>
            </a:r>
            <a:endParaRPr lang="es-ES" sz="2800" cap="none" spc="0" dirty="0">
              <a:ln w="50800"/>
              <a:solidFill>
                <a:schemeClr val="tx2"/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C:\Users\abuelitos\Desktop\SAN PETERSBURGO\Viaj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29058" y="64291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6" name="5 Rectángulo"/>
          <p:cNvSpPr/>
          <p:nvPr/>
        </p:nvSpPr>
        <p:spPr>
          <a:xfrm>
            <a:off x="785264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466349" y="714356"/>
            <a:ext cx="271099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000" cap="none" spc="0" dirty="0" smtClean="0">
                <a:ln w="50800"/>
                <a:solidFill>
                  <a:schemeClr val="tx2"/>
                </a:solidFill>
                <a:effectLst/>
                <a:latin typeface="Algerian" pitchFamily="82" charset="0"/>
              </a:rPr>
              <a:t>Estadio </a:t>
            </a:r>
            <a:r>
              <a:rPr lang="es-ES" sz="2000" cap="none" spc="0" dirty="0" err="1" smtClean="0">
                <a:ln w="50800"/>
                <a:solidFill>
                  <a:schemeClr val="tx2"/>
                </a:solidFill>
                <a:effectLst/>
                <a:latin typeface="Algerian" pitchFamily="82" charset="0"/>
              </a:rPr>
              <a:t>Petrovsky</a:t>
            </a:r>
            <a:endParaRPr lang="es-ES_tradnl" sz="2000" cap="none" spc="0" dirty="0">
              <a:ln w="50800"/>
              <a:solidFill>
                <a:schemeClr val="tx2"/>
              </a:solidFill>
              <a:effectLst/>
              <a:latin typeface="Algerian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 rot="21394780">
            <a:off x="1213892" y="518967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C:\Users\abuelitos\Desktop\SAN PETERSBURGO\Viaje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1742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C:\Users\abuelitos\Desktop\SAN PETERSBURGO\Viaj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8932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esktop\SAN PETERSBURGO\Vi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264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esktop\SAN PETERSBURGO\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388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C:\Users\abuelitos\Desktop\SAN PETERSBURGO\Viaj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388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2530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6702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0950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esktop\SAN PETERSBURGO\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4618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C:\Users\abuelitos\Desktop\SAN PETERSBURGO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8932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C:\Users\abuelitos\Desktop\SAN PETERSBURGO\Vi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85374">
            <a:off x="1709645" y="154178"/>
            <a:ext cx="5157000" cy="68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13826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C:\Users\abuelitos\Desktop\SAN PETERSBURGO\Vi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4618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C:\Users\abuelitos\Desktop\SAN PETERSBURGO\Vi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86056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C:\Users\abuelitos\Desktop\SAN PETERSBURGO\Viaj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928932" y="6286520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C:\Users\abuelitos\Desktop\SAN PETERSBURGO\Viaje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264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C:\Users\abuelitos\Desktop\SAN PETERSBURGO\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264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C:\Users\abuelitos\Desktop\SAN PETERSBURGO\Via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6702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C:\Users\abuelitos\Desktop\SAN PETERSBURGO\Viaj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1742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C:\Users\abuelitos\Desktop\SAN PETERSBURGO\Vi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388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6" name="Picture 2" descr="C:\Users\abuelitos\Desktop\SAN PETERSBURGO\Vi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057" cy="6876000"/>
          </a:xfrm>
          <a:prstGeom prst="rect">
            <a:avLst/>
          </a:prstGeom>
          <a:noFill/>
        </p:spPr>
      </p:pic>
      <p:pic>
        <p:nvPicPr>
          <p:cNvPr id="7" name="Picture 2" descr="C:\Users\abuelitos\Desktop\SAN PETERSBURGO\Vi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057" y="285728"/>
            <a:ext cx="91670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C:\Users\abuelitos\Desktop\SAN PETERSBURGO\Via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072206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C:\Users\abuelitos\Desktop\SAN PETERSBURGO\V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072206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SAN PETERSBURGO\Vi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571742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C:\Users\abuelitos\Desktop\SAN PETERSBURGO\Vi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180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6" name="Picture 2" descr="C:\Users\abuelitos\Desktop\SAN PETERSBURGO\Vi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67057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C:\Users\abuelitos\Desktop\SAN PETERSBURGO\Via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3826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C:\Users\abuelitos\Desktop\SAN PETERSBURGO\Viaje 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715140" y="6357958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C:\Users\abuelitos\Desktop\SAN PETERSBURGO\V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-1"/>
            <a:ext cx="9215052" cy="6912000"/>
          </a:xfrm>
          <a:prstGeom prst="rect">
            <a:avLst/>
          </a:prstGeom>
          <a:noFill/>
        </p:spPr>
      </p:pic>
      <p:pic>
        <p:nvPicPr>
          <p:cNvPr id="5" name="Picture 2" descr="C:\Users\abuelitos\Desktop\SAN PETERSBURGO\V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5052" cy="6912000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140" y="6143644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C:\Users\abuelitos\Desktop\SAN PETERSBURGO\Via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140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30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5" name="Picture 3" descr="C:\Users\abuelitos\Desktop\SAN PETERSBURGO\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" y="-1"/>
            <a:ext cx="9167057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643180" y="6215082"/>
            <a:ext cx="16065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y fotografía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http://www.relojistas.com/attachment.php?attachmentid=13415&amp;d=13413434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05874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46157" y="6215082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http://gradotur09.wikispaces.com/file/view/Noches_Blancas.jpg/115532901/Noches_Blan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928670"/>
            <a:ext cx="7498877" cy="49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gradotur09.wikispaces.com/file/view/Noches_Blancas.jpg/115532901/Noches_Blan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748" y="1081070"/>
            <a:ext cx="7498877" cy="496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gradotur09.wikispaces.com/file/view/Noches_Blancas.jpg/115532901/Noches_Blan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142984"/>
            <a:ext cx="7498877" cy="496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89033" y="6143644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viajesarusia.org/wp-content/uploads/2011/12/rusi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232701" y="6215082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http://www.ojodigital.com/foro/attachments/urbanas-arquitectura-interiores-y-escultura/21420d1209146646-noches-blancas-y-san-petersburgo-4-fotos-pq6160085.jpg"/>
          <p:cNvPicPr>
            <a:picLocks noChangeAspect="1" noChangeArrowheads="1"/>
          </p:cNvPicPr>
          <p:nvPr/>
        </p:nvPicPr>
        <p:blipFill>
          <a:blip r:embed="rId2" cstate="print"/>
          <a:srcRect l="3843" t="5833" r="3928" b="5833"/>
          <a:stretch>
            <a:fillRect/>
          </a:stretch>
        </p:blipFill>
        <p:spPr bwMode="auto">
          <a:xfrm>
            <a:off x="-428660" y="-714404"/>
            <a:ext cx="10287072" cy="75724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232701" y="6072206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Nueva carpeta (4)\289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2" descr="C:\Users\abuelitos\Desktop\Nueva carpeta (4)\289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58400" cy="6858000"/>
          </a:xfrm>
          <a:prstGeom prst="rect">
            <a:avLst/>
          </a:prstGeom>
          <a:noFill/>
        </p:spPr>
      </p:pic>
      <p:pic>
        <p:nvPicPr>
          <p:cNvPr id="6" name="Picture 2" descr="C:\Users\abuelitos\Desktop\Nueva carpeta (4)\289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158400" cy="6858000"/>
          </a:xfrm>
          <a:prstGeom prst="rect">
            <a:avLst/>
          </a:prstGeom>
          <a:noFill/>
        </p:spPr>
      </p:pic>
      <p:pic>
        <p:nvPicPr>
          <p:cNvPr id="7" name="Picture 2" descr="C:\Users\abuelitos\Desktop\Nueva carpeta (4)\289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9158400" cy="6858000"/>
          </a:xfrm>
          <a:prstGeom prst="rect">
            <a:avLst/>
          </a:prstGeom>
          <a:noFill/>
        </p:spPr>
      </p:pic>
      <p:pic>
        <p:nvPicPr>
          <p:cNvPr id="2051" name="Picture 3" descr="C:\Users\abuelitos\Desktop\Nueva carpeta (4)\353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-18000"/>
            <a:ext cx="8595000" cy="6876000"/>
          </a:xfrm>
          <a:prstGeom prst="ellipse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97382" y="6072206"/>
            <a:ext cx="10230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latin typeface="Blackadder ITC" pitchFamily="82" charset="0"/>
              </a:rPr>
              <a:t>  Mari Tere</a:t>
            </a:r>
            <a:endParaRPr lang="es-ES" sz="1200" dirty="0">
              <a:ln w="5080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8" name="Picture 4" descr="C:\Users\abuelitos\Desktop\Nueva carpeta (4)\blue-and-white-wallpapers1366x768431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" y="0"/>
            <a:ext cx="9149298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17595" y="6072206"/>
            <a:ext cx="9989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/>
                </a:solidFill>
                <a:latin typeface="Blackadder ITC" pitchFamily="82" charset="0"/>
              </a:rPr>
              <a:t>Pps</a:t>
            </a:r>
            <a:r>
              <a:rPr lang="es-ES" sz="1200" dirty="0" smtClean="0">
                <a:ln w="50800"/>
                <a:solidFill>
                  <a:schemeClr val="accent1"/>
                </a:solidFill>
                <a:latin typeface="Blackadder ITC" pitchFamily="82" charset="0"/>
              </a:rPr>
              <a:t> Mari Tere</a:t>
            </a:r>
            <a:endParaRPr lang="es-ES" sz="1200" dirty="0">
              <a:ln w="50800"/>
              <a:solidFill>
                <a:schemeClr val="accent1"/>
              </a:solidFill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64432" y="714356"/>
            <a:ext cx="353641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Diseño y Fotografías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María Teresa </a:t>
            </a:r>
            <a:r>
              <a:rPr lang="es-ES" sz="2400" b="1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Espín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Música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“Noches de </a:t>
            </a:r>
            <a:r>
              <a:rPr lang="es-ES" sz="2400" b="1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blanco satén</a:t>
            </a:r>
            <a:r>
              <a:rPr lang="es-ES" sz="2400" b="1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</a:rPr>
              <a:t>” </a:t>
            </a:r>
            <a:endParaRPr lang="es-ES" sz="2400" b="1" dirty="0" smtClean="0">
              <a:ln w="50800"/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r>
              <a:rPr lang="es-ES" sz="2400" b="1" cap="none" spc="0" dirty="0" smtClean="0">
                <a:ln w="50800"/>
                <a:solidFill>
                  <a:schemeClr val="accent1">
                    <a:lumMod val="20000"/>
                    <a:lumOff val="80000"/>
                  </a:schemeClr>
                </a:solidFill>
                <a:effectLst/>
              </a:rPr>
              <a:t>2013</a:t>
            </a:r>
            <a:endParaRPr lang="es-ES" sz="2400" b="1" cap="none" spc="0" dirty="0">
              <a:ln w="50800"/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</p:txBody>
      </p:sp>
      <p:pic>
        <p:nvPicPr>
          <p:cNvPr id="2050" name="Picture 2" descr="http://www.guiaspb.com/img/Fortaleza-San-Petersbur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4214818"/>
            <a:ext cx="3852400" cy="2412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2" name="Picture 4" descr="http://www.diariodeunviaje.com/galeria%20de%20fotos/rusia%20diario/rusia%20diario%20(1)%20mapa%20san%20petersburg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85728"/>
            <a:ext cx="4835513" cy="36360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379</Words>
  <Application>Microsoft Office PowerPoint</Application>
  <PresentationFormat>Presentación en pantalla (4:3)</PresentationFormat>
  <Paragraphs>89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 Petersburgo  “Noches blancas”</dc:title>
  <dc:creator>abuelitos</dc:creator>
  <cp:lastModifiedBy>abuelitos</cp:lastModifiedBy>
  <cp:revision>187</cp:revision>
  <dcterms:created xsi:type="dcterms:W3CDTF">2013-07-28T20:13:36Z</dcterms:created>
  <dcterms:modified xsi:type="dcterms:W3CDTF">2013-07-30T20:38:02Z</dcterms:modified>
</cp:coreProperties>
</file>