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86"/>
  </p:notesMasterIdLst>
  <p:sldIdLst>
    <p:sldId id="256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6" r:id="rId12"/>
    <p:sldId id="268" r:id="rId13"/>
    <p:sldId id="269" r:id="rId14"/>
    <p:sldId id="306" r:id="rId15"/>
    <p:sldId id="339" r:id="rId16"/>
    <p:sldId id="334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343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42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3" r:id="rId78"/>
    <p:sldId id="331" r:id="rId79"/>
    <p:sldId id="332" r:id="rId80"/>
    <p:sldId id="341" r:id="rId81"/>
    <p:sldId id="336" r:id="rId82"/>
    <p:sldId id="340" r:id="rId83"/>
    <p:sldId id="338" r:id="rId84"/>
    <p:sldId id="337" r:id="rId85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kCLm8sijh0nPLiqm9373w==" hashData="GytF5eCwwUIUSahz/yBb3wyFDB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388" autoAdjust="0"/>
  </p:normalViewPr>
  <p:slideViewPr>
    <p:cSldViewPr>
      <p:cViewPr varScale="1">
        <p:scale>
          <a:sx n="57" d="100"/>
          <a:sy n="57" d="100"/>
        </p:scale>
        <p:origin x="-78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tableStyles" Target="tableStyles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B1C3B7-2BBC-4584-A687-85BFAF5FEE25}" type="datetimeFigureOut">
              <a:rPr lang="es-ES_tradnl" smtClean="0"/>
              <a:pPr/>
              <a:t>28/07/2013</a:t>
            </a:fld>
            <a:endParaRPr lang="es-ES_tradnl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377CC3-AA05-4AB8-A56B-6110F91D6C57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377CC3-AA05-4AB8-A56B-6110F91D6C57}" type="slidenum">
              <a:rPr lang="es-ES_tradnl" smtClean="0"/>
              <a:pPr/>
              <a:t>9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377CC3-AA05-4AB8-A56B-6110F91D6C57}" type="slidenum">
              <a:rPr lang="es-ES_tradnl" smtClean="0"/>
              <a:pPr/>
              <a:t>51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377CC3-AA05-4AB8-A56B-6110F91D6C57}" type="slidenum">
              <a:rPr lang="es-ES_tradnl" smtClean="0"/>
              <a:pPr/>
              <a:t>68</a:t>
            </a:fld>
            <a:endParaRPr lang="es-ES_tradnl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377CC3-AA05-4AB8-A56B-6110F91D6C57}" type="slidenum">
              <a:rPr lang="es-ES_tradnl" smtClean="0"/>
              <a:pPr/>
              <a:t>80</a:t>
            </a:fld>
            <a:endParaRPr lang="es-ES_tradnl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FBF69-DF25-4105-B426-B016F5FA70DD}" type="datetimeFigureOut">
              <a:rPr lang="es-ES_tradnl" smtClean="0"/>
              <a:pPr/>
              <a:t>28/07/2013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9F7F3-AA37-46D0-A816-A1B5E7AAA5CE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FBF69-DF25-4105-B426-B016F5FA70DD}" type="datetimeFigureOut">
              <a:rPr lang="es-ES_tradnl" smtClean="0"/>
              <a:pPr/>
              <a:t>28/07/2013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9F7F3-AA37-46D0-A816-A1B5E7AAA5CE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FBF69-DF25-4105-B426-B016F5FA70DD}" type="datetimeFigureOut">
              <a:rPr lang="es-ES_tradnl" smtClean="0"/>
              <a:pPr/>
              <a:t>28/07/2013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9F7F3-AA37-46D0-A816-A1B5E7AAA5CE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FBF69-DF25-4105-B426-B016F5FA70DD}" type="datetimeFigureOut">
              <a:rPr lang="es-ES_tradnl" smtClean="0"/>
              <a:pPr/>
              <a:t>28/07/2013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9F7F3-AA37-46D0-A816-A1B5E7AAA5CE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FBF69-DF25-4105-B426-B016F5FA70DD}" type="datetimeFigureOut">
              <a:rPr lang="es-ES_tradnl" smtClean="0"/>
              <a:pPr/>
              <a:t>28/07/2013</a:t>
            </a:fld>
            <a:endParaRPr lang="es-ES_tradnl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9F7F3-AA37-46D0-A816-A1B5E7AAA5CE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FBF69-DF25-4105-B426-B016F5FA70DD}" type="datetimeFigureOut">
              <a:rPr lang="es-ES_tradnl" smtClean="0"/>
              <a:pPr/>
              <a:t>28/07/2013</a:t>
            </a:fld>
            <a:endParaRPr lang="es-ES_tradn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9F7F3-AA37-46D0-A816-A1B5E7AAA5CE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FBF69-DF25-4105-B426-B016F5FA70DD}" type="datetimeFigureOut">
              <a:rPr lang="es-ES_tradnl" smtClean="0"/>
              <a:pPr/>
              <a:t>28/07/2013</a:t>
            </a:fld>
            <a:endParaRPr lang="es-ES_tradn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9F7F3-AA37-46D0-A816-A1B5E7AAA5CE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FBF69-DF25-4105-B426-B016F5FA70DD}" type="datetimeFigureOut">
              <a:rPr lang="es-ES_tradnl" smtClean="0"/>
              <a:pPr/>
              <a:t>28/07/2013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9F7F3-AA37-46D0-A816-A1B5E7AAA5CE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FBF69-DF25-4105-B426-B016F5FA70DD}" type="datetimeFigureOut">
              <a:rPr lang="es-ES_tradnl" smtClean="0"/>
              <a:pPr/>
              <a:t>28/07/2013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9F7F3-AA37-46D0-A816-A1B5E7AAA5CE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FBF69-DF25-4105-B426-B016F5FA70DD}" type="datetimeFigureOut">
              <a:rPr lang="es-ES_tradnl" smtClean="0"/>
              <a:pPr/>
              <a:t>28/07/2013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9F7F3-AA37-46D0-A816-A1B5E7AAA5CE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FBF69-DF25-4105-B426-B016F5FA70DD}" type="datetimeFigureOut">
              <a:rPr lang="es-ES_tradnl" smtClean="0"/>
              <a:pPr/>
              <a:t>28/07/2013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9F7F3-AA37-46D0-A816-A1B5E7AAA5CE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dirty="0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dirty="0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51E707-BCA6-4623-B369-970F01C7BF1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DFBF69-DF25-4105-B426-B016F5FA70DD}" type="datetimeFigureOut">
              <a:rPr lang="es-ES_tradnl" smtClean="0"/>
              <a:pPr/>
              <a:t>28/07/2013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19F7F3-AA37-46D0-A816-A1B5E7AAA5CE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dirty="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dirty="0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292FD69-328B-47EA-9350-6644B60BAC2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dirty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8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57224" y="357166"/>
            <a:ext cx="7772400" cy="1470025"/>
          </a:xfrm>
        </p:spPr>
        <p:txBody>
          <a:bodyPr/>
          <a:lstStyle/>
          <a:p>
            <a:endParaRPr lang="es-ES_tradn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es-ES_tradnl" dirty="0" smtClean="0"/>
          </a:p>
        </p:txBody>
      </p:sp>
      <p:pic>
        <p:nvPicPr>
          <p:cNvPr id="1027" name="Picture 3" descr="C:\Users\abuelitos\Desktop\Foto 1 - H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943225"/>
            <a:ext cx="9753600" cy="39147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857224" y="928670"/>
            <a:ext cx="7789312" cy="147732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5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lgerian" pitchFamily="82" charset="0"/>
              </a:rPr>
              <a:t>MUSEO EL HERMITAGE </a:t>
            </a:r>
          </a:p>
          <a:p>
            <a:pPr algn="ctr"/>
            <a:r>
              <a:rPr lang="es-ES_tradnl" sz="36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Algerian" pitchFamily="82" charset="0"/>
              </a:rPr>
              <a:t>SAN PETERSBURGO</a:t>
            </a:r>
            <a:endParaRPr lang="es-ES_tradnl" sz="36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slow" advTm="10000">
    <p:fade/>
    <p:sndAc>
      <p:stSnd>
        <p:snd r:embed="rId2" name="final la bella durmient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9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9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3000" fill="hold"/>
                                        <p:tgtEl>
                                          <p:spTgt spid="10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50" name="Picture 2" descr="C:\Users\abuelitos\Documents\Hermitage\Rusia 2011 1599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946679" y="6357958"/>
            <a:ext cx="998991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cap="none" spc="0" dirty="0">
              <a:ln w="50800"/>
              <a:solidFill>
                <a:schemeClr val="bg1"/>
              </a:solidFill>
              <a:effectLst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C:\Users\abuelitos\Documents\Hermitage\Hermitage1[1].jpg"/>
          <p:cNvPicPr>
            <a:picLocks noChangeAspect="1" noChangeArrowheads="1"/>
          </p:cNvPicPr>
          <p:nvPr/>
        </p:nvPicPr>
        <p:blipFill>
          <a:blip r:embed="rId2" cstate="print"/>
          <a:srcRect b="12307"/>
          <a:stretch>
            <a:fillRect/>
          </a:stretch>
        </p:blipFill>
        <p:spPr bwMode="auto">
          <a:xfrm>
            <a:off x="0" y="1142984"/>
            <a:ext cx="9420226" cy="542928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148447" y="6215082"/>
            <a:ext cx="102303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52" name="Picture 4" descr="C:\Users\abuelitos\Desktop\hermitage_.jpg"/>
          <p:cNvPicPr>
            <a:picLocks noChangeAspect="1" noChangeArrowheads="1"/>
          </p:cNvPicPr>
          <p:nvPr/>
        </p:nvPicPr>
        <p:blipFill>
          <a:blip r:embed="rId2" cstate="print"/>
          <a:srcRect b="3125"/>
          <a:stretch>
            <a:fillRect/>
          </a:stretch>
        </p:blipFill>
        <p:spPr bwMode="auto">
          <a:xfrm>
            <a:off x="-304800" y="-228600"/>
            <a:ext cx="9753600" cy="7086600"/>
          </a:xfrm>
          <a:prstGeom prst="rect">
            <a:avLst/>
          </a:prstGeom>
          <a:noFill/>
        </p:spPr>
      </p:pic>
      <p:sp>
        <p:nvSpPr>
          <p:cNvPr id="78849" name="Rectangle 1"/>
          <p:cNvSpPr>
            <a:spLocks noChangeArrowheads="1"/>
          </p:cNvSpPr>
          <p:nvPr/>
        </p:nvSpPr>
        <p:spPr bwMode="auto">
          <a:xfrm>
            <a:off x="71374" y="0"/>
            <a:ext cx="9072626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Adobe Garamond Pro Bold" pitchFamily="18" charset="0"/>
                <a:cs typeface="Times New Roman" pitchFamily="18" charset="0"/>
              </a:rPr>
              <a:t>El Hermitage ocupa cinco edificios unidos a la orilla del río Neva (el Palacio de Invierno, el Teatro de Hermitage, el Hermitage Pequeño, el Hermitage Viejo y el Nuevo Hermitage) que forman un hermoso conjunto arquitectónico.</a:t>
            </a:r>
            <a:endParaRPr kumimoji="0" lang="es-ES_tradnl" sz="2400" b="0" i="0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Adobe Garamond Pro Bold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Adobe Garamond Pro Bold" pitchFamily="18" charset="0"/>
                <a:cs typeface="Times New Roman" pitchFamily="18" charset="0"/>
              </a:rPr>
              <a:t>Actualmente el Hermitage atesora más de dos millones y medio de objetos culturales y artísticos de los pueblos de Europa y Oriente desde los tiempos más remotos hasta el siglo XX.</a:t>
            </a:r>
            <a:endParaRPr kumimoji="0" lang="es-ES_tradnl" sz="2400" b="0" i="0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Adobe Garamond Pro Bold" pitchFamily="18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85720" y="6215082"/>
            <a:ext cx="102303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8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074" name="Picture 2" descr="C:\Users\abuelitos\Documents\Hermitage\1.jpg"/>
          <p:cNvPicPr>
            <a:picLocks noChangeAspect="1" noChangeArrowheads="1"/>
          </p:cNvPicPr>
          <p:nvPr/>
        </p:nvPicPr>
        <p:blipFill>
          <a:blip r:embed="rId2" cstate="print"/>
          <a:srcRect t="21704" r="18601" b="10083"/>
          <a:stretch>
            <a:fillRect/>
          </a:stretch>
        </p:blipFill>
        <p:spPr bwMode="auto">
          <a:xfrm>
            <a:off x="37619" y="0"/>
            <a:ext cx="9106381" cy="5724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" name="Picture 2" descr="C:\Users\abuelitos\Documents\Hermitage\1.jpg"/>
          <p:cNvPicPr>
            <a:picLocks noChangeAspect="1" noChangeArrowheads="1"/>
          </p:cNvPicPr>
          <p:nvPr/>
        </p:nvPicPr>
        <p:blipFill>
          <a:blip r:embed="rId2" cstate="print"/>
          <a:srcRect t="21704" r="18601" b="10083"/>
          <a:stretch>
            <a:fillRect/>
          </a:stretch>
        </p:blipFill>
        <p:spPr bwMode="auto">
          <a:xfrm>
            <a:off x="190019" y="152400"/>
            <a:ext cx="9106381" cy="5724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713826" y="6143644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098" name="Picture 2" descr="C:\Users\abuelitos\Documents\Hermitage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928932" y="648866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146" name="Picture 2" descr="C:\Users\abuelitos\Documents\Hermitage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6286520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170" name="Picture 2" descr="C:\Users\abuelitos\Documents\Hermitage\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3826" y="6286520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194" name="Picture 2" descr="C:\Users\abuelitos\Documents\Hermitage\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3" y="-1"/>
            <a:ext cx="9311042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43768" y="6286520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19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9218" name="Picture 2" descr="C:\Users\abuelitos\Documents\Hermitage\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00304" y="6286520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1266" name="Picture 2" descr="C:\Users\abuelitos\Documents\Hermitage\9.jpg"/>
          <p:cNvPicPr>
            <a:picLocks noChangeAspect="1" noChangeArrowheads="1"/>
          </p:cNvPicPr>
          <p:nvPr/>
        </p:nvPicPr>
        <p:blipFill>
          <a:blip r:embed="rId2" cstate="print"/>
          <a:srcRect l="5462" b="10549"/>
          <a:stretch>
            <a:fillRect/>
          </a:stretch>
        </p:blipFill>
        <p:spPr bwMode="auto">
          <a:xfrm>
            <a:off x="0" y="0"/>
            <a:ext cx="9891205" cy="702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388" y="648866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2290" name="Picture 2" descr="C:\Users\abuelitos\Documents\Hermitage\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1472" y="635795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8914" name="Picture 2" descr="C:\Users\abuelitos\Desktop\Hermitage\Hermitag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85728"/>
            <a:ext cx="8400000" cy="6300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8916" name="Picture 4" descr="http://i236.photobucket.com/albums/ff257/heiligedamon/hermitage/h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1142984"/>
            <a:ext cx="7171798" cy="468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5 Rectángulo"/>
          <p:cNvSpPr/>
          <p:nvPr/>
        </p:nvSpPr>
        <p:spPr>
          <a:xfrm>
            <a:off x="776656" y="6215082"/>
            <a:ext cx="99899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402" name="Picture 2" descr="http://www.dondeviajar.net/wp-content/uploads/2010/12/dscn02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19813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858148" y="6581001"/>
            <a:ext cx="99899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77826" name="Picture 2" descr="http://img683.imageshack.us/img683/9915/0escaleraprincipalpala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558000"/>
            <a:ext cx="8403489" cy="630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6792049" y="6286520"/>
            <a:ext cx="102303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3314" name="Picture 2" descr="C:\Users\abuelitos\Documents\Hermitage\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643702" y="635795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4338" name="Picture 2" descr="C:\Users\abuelitos\Documents\Hermitage\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00304" y="6286520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5362" name="Picture 2" descr="C:\Users\abuelitos\Documents\Hermitage\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72264" y="635795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6386" name="Picture 2" descr="C:\Users\abuelitos\Documents\Hermitage\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00304" y="6286520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638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7410" name="Picture 2" descr="C:\Users\abuelitos\Documents\Hermitage\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9388" y="635795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8434" name="Picture 2" descr="C:\Users\abuelitos\Documents\Hermitage\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214290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843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9458" name="Picture 2" descr="C:\Users\abuelitos\Documents\Hermitage\17.jpg"/>
          <p:cNvPicPr>
            <a:picLocks noChangeAspect="1" noChangeArrowheads="1"/>
          </p:cNvPicPr>
          <p:nvPr/>
        </p:nvPicPr>
        <p:blipFill>
          <a:blip r:embed="rId2" cstate="print"/>
          <a:srcRect r="11940"/>
          <a:stretch>
            <a:fillRect/>
          </a:stretch>
        </p:blipFill>
        <p:spPr bwMode="auto">
          <a:xfrm>
            <a:off x="500034" y="0"/>
            <a:ext cx="8072503" cy="687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6357950" y="6215082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C:\Users\abuelitos\Desktop\8386351837_432fe94188_z[1].jpg"/>
          <p:cNvPicPr>
            <a:picLocks noChangeAspect="1" noChangeArrowheads="1"/>
          </p:cNvPicPr>
          <p:nvPr/>
        </p:nvPicPr>
        <p:blipFill>
          <a:blip r:embed="rId2" cstate="print"/>
          <a:srcRect b="5152"/>
          <a:stretch>
            <a:fillRect/>
          </a:stretch>
        </p:blipFill>
        <p:spPr bwMode="auto">
          <a:xfrm>
            <a:off x="500034" y="1000108"/>
            <a:ext cx="8078166" cy="511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C:\Users\abuelitos\Documents\Hermitage\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857362" y="6286520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1506" name="Picture 2" descr="C:\Users\abuelitos\Documents\Hermitage\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4282" y="6286520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2530" name="Picture 2" descr="C:\Users\abuelitos\Documents\Hermitage\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85786" y="635795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3554" name="Picture 2" descr="C:\Users\abuelitos\Documents\Hermitage\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643702" y="6581001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4578" name="Picture 2" descr="C:\Users\abuelitos\Documents\Hermitage\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pic>
        <p:nvPicPr>
          <p:cNvPr id="24579" name="Picture 3" descr="C:\Users\abuelitos\Documents\Hermitage\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4546" y="571480"/>
            <a:ext cx="4374000" cy="5832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5 Rectángulo"/>
          <p:cNvSpPr/>
          <p:nvPr/>
        </p:nvSpPr>
        <p:spPr>
          <a:xfrm>
            <a:off x="6572264" y="635795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 rot="20254199">
            <a:off x="4135447" y="4510830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5602" name="Picture 2" descr="C:\Users\abuelitos\Documents\Hermitage\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215206" y="214290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6628" name="Picture 4" descr="C:\Users\abuelitos\Documents\Hermitage\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2" y="0"/>
            <a:ext cx="5157000" cy="6876000"/>
          </a:xfrm>
          <a:prstGeom prst="rect">
            <a:avLst/>
          </a:prstGeom>
          <a:noFill/>
        </p:spPr>
      </p:pic>
      <p:pic>
        <p:nvPicPr>
          <p:cNvPr id="7" name="Picture 2" descr="C:\Users\abuelitos\Documents\Hermitage\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1570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429124" y="635795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7651" name="Picture 3" descr="C:\Users\abuelitos\Documents\Hermitage\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-90000"/>
            <a:ext cx="5211000" cy="6948000"/>
          </a:xfrm>
          <a:prstGeom prst="rect">
            <a:avLst/>
          </a:prstGeom>
          <a:noFill/>
        </p:spPr>
      </p:pic>
      <p:pic>
        <p:nvPicPr>
          <p:cNvPr id="6" name="Picture 2" descr="C:\Users\abuelitos\Documents\Hermitage\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238000" cy="6984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357686" y="6581001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8674" name="Picture 2" descr="C:\Users\abuelitos\Documents\Hermitage\29.jpg"/>
          <p:cNvPicPr>
            <a:picLocks noChangeAspect="1" noChangeArrowheads="1"/>
          </p:cNvPicPr>
          <p:nvPr/>
        </p:nvPicPr>
        <p:blipFill>
          <a:blip r:embed="rId2" cstate="print"/>
          <a:srcRect r="3777" b="3788"/>
          <a:stretch>
            <a:fillRect/>
          </a:stretch>
        </p:blipFill>
        <p:spPr bwMode="auto">
          <a:xfrm>
            <a:off x="-45" y="-1"/>
            <a:ext cx="9144045" cy="6858001"/>
          </a:xfrm>
          <a:prstGeom prst="rect">
            <a:avLst/>
          </a:prstGeom>
          <a:noFill/>
        </p:spPr>
      </p:pic>
      <p:pic>
        <p:nvPicPr>
          <p:cNvPr id="28675" name="Picture 3" descr="C:\Users\abuelitos\Documents\Hermitage\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214290"/>
            <a:ext cx="5855402" cy="4392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5 Rectángulo"/>
          <p:cNvSpPr/>
          <p:nvPr/>
        </p:nvSpPr>
        <p:spPr>
          <a:xfrm>
            <a:off x="5857884" y="635795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000496" y="421481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9699" name="Picture 3" descr="C:\Users\abuelitos\Documents\Hermitage\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00826" y="635795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0722" name="Picture 2" descr="C:\Users\abuelitos\Documents\Hermitage\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00304" y="6286520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1746" name="Picture 2" descr="C:\Users\abuelitos\Documents\Hermitage\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6248" y="6581001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2770" name="Picture 2" descr="C:\Users\abuelitos\Documents\Hermitage\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910" y="635795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3794" name="Picture 2" descr="C:\Users\abuelitos\Documents\Hermitage\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057" y="-18000"/>
            <a:ext cx="9167057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14282" y="635795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  <p:pic>
        <p:nvPicPr>
          <p:cNvPr id="5122" name="Picture 2" descr="C:\Users\abuelitos\Desktop\12[1].jpg"/>
          <p:cNvPicPr>
            <a:picLocks noChangeAspect="1" noChangeArrowheads="1"/>
          </p:cNvPicPr>
          <p:nvPr/>
        </p:nvPicPr>
        <p:blipFill>
          <a:blip r:embed="rId3" cstate="print"/>
          <a:srcRect b="7743"/>
          <a:stretch>
            <a:fillRect/>
          </a:stretch>
        </p:blipFill>
        <p:spPr bwMode="auto">
          <a:xfrm>
            <a:off x="357158" y="214290"/>
            <a:ext cx="5424823" cy="3786214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5123" name="Picture 3" descr="C:\Users\abuelitos\Desktop\4045_msg-big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4071942"/>
            <a:ext cx="3804265" cy="2556000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4818" name="Picture 2" descr="C:\Users\abuelitos\Documents\Hermitage\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pic>
        <p:nvPicPr>
          <p:cNvPr id="34819" name="Picture 3" descr="C:\Users\abuelitos\Documents\Hermitage\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14290"/>
            <a:ext cx="5202237" cy="39020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5 Rectángulo"/>
          <p:cNvSpPr/>
          <p:nvPr/>
        </p:nvSpPr>
        <p:spPr>
          <a:xfrm>
            <a:off x="428596" y="635795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5843" name="Picture 3" descr="C:\Users\abuelitos\Desktop\38 .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" y="-1"/>
            <a:ext cx="9263047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215206" y="635795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6866" name="Picture 2" descr="C:\Users\abuelitos\Documents\Hermitage\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635795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7890" name="Picture 2" descr="C:\Users\abuelitos\Documents\Hermitage\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215206" y="635795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9939" name="Picture 3" descr="C:\Users\abuelitos\Desktop\Hermitage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 rot="21223526">
            <a:off x="1857356" y="2143116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strips dir="ru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0962" name="Picture 2" descr="C:\Users\abuelitos\Desktop\Hermitage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" y="-1"/>
            <a:ext cx="9215052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6581001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1986" name="Picture 2" descr="C:\Users\abuelitos\Desktop\Hermitage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00304" y="6286520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3010" name="Picture 2" descr="C:\Users\abuelitos\Desktop\Hermitage\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286644" y="635795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44034" name="Picture 2" descr="C:\Users\abuelitos\Desktop\Hermitage\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-18000"/>
            <a:ext cx="5157000" cy="687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6500304" y="6286520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5059" name="Picture 3" descr="C:\Users\abuelitos\Desktop\Hermitage\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643570" y="635795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6082" name="Picture 2" descr="C:\Users\abuelitos\Desktop\Hermitage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pic>
        <p:nvPicPr>
          <p:cNvPr id="46083" name="Picture 3" descr="C:\Users\abuelitos\Desktop\Hermitage\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1214422"/>
            <a:ext cx="5202237" cy="39020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5 Rectángulo"/>
          <p:cNvSpPr/>
          <p:nvPr/>
        </p:nvSpPr>
        <p:spPr>
          <a:xfrm>
            <a:off x="6500826" y="635795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7106" name="Picture 2" descr="C:\Users\abuelitos\Desktop\Hermitage\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4282" y="635795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710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8130" name="Picture 2" descr="C:\Users\abuelitos\Desktop\Hermitage\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pic>
        <p:nvPicPr>
          <p:cNvPr id="48131" name="Picture 3" descr="C:\Users\abuelitos\Desktop\Hermitage\13.jpg"/>
          <p:cNvPicPr>
            <a:picLocks noChangeAspect="1" noChangeArrowheads="1"/>
          </p:cNvPicPr>
          <p:nvPr/>
        </p:nvPicPr>
        <p:blipFill>
          <a:blip r:embed="rId3" cstate="print"/>
          <a:srcRect l="4120" t="21969" r="32712" b="13954"/>
          <a:stretch>
            <a:fillRect/>
          </a:stretch>
        </p:blipFill>
        <p:spPr bwMode="auto">
          <a:xfrm>
            <a:off x="357158" y="357166"/>
            <a:ext cx="4258280" cy="324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5 Rectángulo"/>
          <p:cNvSpPr/>
          <p:nvPr/>
        </p:nvSpPr>
        <p:spPr>
          <a:xfrm>
            <a:off x="285720" y="6286520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14348" y="500042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9154" name="Picture 2" descr="C:\Users\abuelitos\Desktop\Hermitage\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6286520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1202" name="Picture 2" descr="C:\Users\abuelitos\Desktop\Hermitage\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211000" cy="6948000"/>
          </a:xfrm>
          <a:prstGeom prst="rect">
            <a:avLst/>
          </a:prstGeom>
          <a:noFill/>
        </p:spPr>
      </p:pic>
      <p:pic>
        <p:nvPicPr>
          <p:cNvPr id="5" name="Picture 2" descr="C:\Users\abuelitos\Desktop\Hermitage\14.jpg"/>
          <p:cNvPicPr>
            <a:picLocks noChangeAspect="1" noChangeArrowheads="1"/>
          </p:cNvPicPr>
          <p:nvPr/>
        </p:nvPicPr>
        <p:blipFill>
          <a:blip r:embed="rId4" cstate="print"/>
          <a:srcRect l="17395" r="31951"/>
          <a:stretch>
            <a:fillRect/>
          </a:stretch>
        </p:blipFill>
        <p:spPr bwMode="auto">
          <a:xfrm>
            <a:off x="4786314" y="-18000"/>
            <a:ext cx="464347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786182" y="6581001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2226" name="Picture 2" descr="C:\Users\abuelitos\Desktop\Hermitage\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238000" cy="6984000"/>
          </a:xfrm>
          <a:prstGeom prst="rect">
            <a:avLst/>
          </a:prstGeom>
          <a:noFill/>
        </p:spPr>
      </p:pic>
      <p:pic>
        <p:nvPicPr>
          <p:cNvPr id="52227" name="Picture 3" descr="C:\Users\abuelitos\Desktop\Hermitage\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-18000"/>
            <a:ext cx="5157000" cy="687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000496" y="6581001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3250" name="Picture 2" descr="C:\Users\abuelitos\Desktop\Hermitage\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34" y="635795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rgbClr val="FFC000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rgbClr val="FFC000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rgbClr val="FFC000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4274" name="Picture 2" descr="C:\Users\abuelitos\Desktop\Hermitage\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211000" cy="6948000"/>
          </a:xfrm>
          <a:prstGeom prst="rect">
            <a:avLst/>
          </a:prstGeom>
          <a:noFill/>
        </p:spPr>
      </p:pic>
      <p:pic>
        <p:nvPicPr>
          <p:cNvPr id="54275" name="Picture 3" descr="C:\Users\abuelitos\Desktop\Hermitage\19.jpg"/>
          <p:cNvPicPr>
            <a:picLocks noChangeAspect="1" noChangeArrowheads="1"/>
          </p:cNvPicPr>
          <p:nvPr/>
        </p:nvPicPr>
        <p:blipFill>
          <a:blip r:embed="rId3" cstate="print"/>
          <a:srcRect r="17233"/>
          <a:stretch>
            <a:fillRect/>
          </a:stretch>
        </p:blipFill>
        <p:spPr bwMode="auto">
          <a:xfrm>
            <a:off x="4786282" y="0"/>
            <a:ext cx="4357718" cy="7020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857620" y="6581001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5298" name="Picture 2" descr="C:\Users\abuelitos\Desktop\Hermitage\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34" y="635795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6322" name="Picture 2" descr="C:\Users\abuelitos\Desktop\Hermitage\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215206" y="635795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63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7346" name="Picture 2" descr="C:\Users\abuelitos\Desktop\Hermitage\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643306" y="635795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8370" name="Picture 2" descr="C:\Users\abuelitos\Desktop\Hermitage\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" y="-1"/>
            <a:ext cx="9215052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4282" y="635795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837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9394" name="Picture 2" descr="C:\Users\abuelitos\Desktop\Hermitage\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" y="-1"/>
            <a:ext cx="9263047" cy="694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857620" y="6581001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5" name="4 Rectángulo"/>
          <p:cNvSpPr/>
          <p:nvPr/>
        </p:nvSpPr>
        <p:spPr>
          <a:xfrm>
            <a:off x="3496949" y="6143644"/>
            <a:ext cx="18473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  <p:pic>
        <p:nvPicPr>
          <p:cNvPr id="1026" name="Picture 2" descr="C:\Users\abuelitos\Desktop\8386338147_707fa25508_z[1].jpg"/>
          <p:cNvPicPr>
            <a:picLocks noChangeAspect="1" noChangeArrowheads="1"/>
          </p:cNvPicPr>
          <p:nvPr/>
        </p:nvPicPr>
        <p:blipFill>
          <a:blip r:embed="rId2" cstate="print"/>
          <a:srcRect b="5152"/>
          <a:stretch>
            <a:fillRect/>
          </a:stretch>
        </p:blipFill>
        <p:spPr bwMode="auto">
          <a:xfrm>
            <a:off x="714348" y="785794"/>
            <a:ext cx="8128000" cy="5143512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7" name="Picture 3" descr="C:\Users\abuelitos\Desktop\Hermitage\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428604"/>
            <a:ext cx="4590000" cy="6120000"/>
          </a:xfrm>
          <a:prstGeom prst="rect">
            <a:avLst/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7 Rectángulo"/>
          <p:cNvSpPr/>
          <p:nvPr/>
        </p:nvSpPr>
        <p:spPr>
          <a:xfrm>
            <a:off x="2357422" y="6143644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0418" name="Picture 2" descr="C:\Users\abuelitos\Desktop\Hermitage\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pic>
        <p:nvPicPr>
          <p:cNvPr id="5" name="Picture 2" descr="C:\Users\abuelitos\Desktop\Hermitage\28.jpg"/>
          <p:cNvPicPr>
            <a:picLocks noChangeAspect="1" noChangeArrowheads="1"/>
          </p:cNvPicPr>
          <p:nvPr/>
        </p:nvPicPr>
        <p:blipFill>
          <a:blip r:embed="rId3" cstate="print"/>
          <a:srcRect b="12605"/>
          <a:stretch>
            <a:fillRect/>
          </a:stretch>
        </p:blipFill>
        <p:spPr bwMode="auto">
          <a:xfrm>
            <a:off x="357158" y="428604"/>
            <a:ext cx="8347448" cy="5472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0419" name="Picture 3" descr="C:\Users\abuelitos\Desktop\Hermitage\2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5852" y="642918"/>
            <a:ext cx="6671317" cy="5004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6 Rectángulo"/>
          <p:cNvSpPr/>
          <p:nvPr/>
        </p:nvSpPr>
        <p:spPr>
          <a:xfrm>
            <a:off x="285720" y="635795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04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04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0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1443" name="Picture 3" descr="C:\Users\abuelitos\Desktop\Hermitage\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pic>
        <p:nvPicPr>
          <p:cNvPr id="61444" name="Picture 4" descr="C:\Users\abuelitos\Desktop\Hermitage\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428604"/>
            <a:ext cx="7823197" cy="586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5 Rectángulo"/>
          <p:cNvSpPr/>
          <p:nvPr/>
        </p:nvSpPr>
        <p:spPr>
          <a:xfrm>
            <a:off x="7358082" y="214290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2466" name="Picture 2" descr="C:\Users\abuelitos\Desktop\Hermitage\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 rot="532378">
            <a:off x="1071538" y="214290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3490" name="Picture 2" descr="C:\Users\abuelitos\Desktop\Hermitage\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4282" y="635795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4514" name="Picture 2" descr="C:\Users\abuelitos\Desktop\Hermitage\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5538" name="Picture 2" descr="C:\Users\abuelitos\Desktop\Hermitage\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43768" y="635795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6562" name="Picture 2" descr="C:\Users\abuelitos\Desktop\Hermitage\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 rot="173666">
            <a:off x="10922" y="648351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6656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7586" name="Picture 2" descr="C:\Users\abuelitos\Desktop\Hermitage\38.jpg"/>
          <p:cNvPicPr>
            <a:picLocks noChangeAspect="1" noChangeArrowheads="1"/>
          </p:cNvPicPr>
          <p:nvPr/>
        </p:nvPicPr>
        <p:blipFill>
          <a:blip r:embed="rId3" cstate="print"/>
          <a:srcRect l="4740" b="4750"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635795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8610" name="Picture 2" descr="C:\Users\abuelitos\Desktop\Hermitage\39.jpg"/>
          <p:cNvPicPr>
            <a:picLocks noChangeAspect="1" noChangeArrowheads="1"/>
          </p:cNvPicPr>
          <p:nvPr/>
        </p:nvPicPr>
        <p:blipFill>
          <a:blip r:embed="rId2" cstate="print"/>
          <a:srcRect r="2796" b="2806"/>
          <a:stretch>
            <a:fillRect/>
          </a:stretch>
        </p:blipFill>
        <p:spPr bwMode="auto">
          <a:xfrm>
            <a:off x="-44" y="-2"/>
            <a:ext cx="9168043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635795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9634" name="Picture 2" descr="C:\Users\abuelitos\Desktop\Hermitage\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" y="-1"/>
            <a:ext cx="9263047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6286520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0658" name="Picture 2" descr="C:\Users\abuelitos\Desktop\Hermitage\41.jpg"/>
          <p:cNvPicPr>
            <a:picLocks noChangeAspect="1" noChangeArrowheads="1"/>
          </p:cNvPicPr>
          <p:nvPr/>
        </p:nvPicPr>
        <p:blipFill>
          <a:blip r:embed="rId2" cstate="print"/>
          <a:srcRect b="4271"/>
          <a:stretch>
            <a:fillRect/>
          </a:stretch>
        </p:blipFill>
        <p:spPr bwMode="auto">
          <a:xfrm>
            <a:off x="-46" y="-2"/>
            <a:ext cx="9576084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635795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1683" name="Picture 3" descr="C:\Users\abuelitos\Desktop\Hermitage\43.jpg"/>
          <p:cNvPicPr>
            <a:picLocks noChangeAspect="1" noChangeArrowheads="1"/>
          </p:cNvPicPr>
          <p:nvPr/>
        </p:nvPicPr>
        <p:blipFill>
          <a:blip r:embed="rId2" cstate="print"/>
          <a:srcRect l="5512" r="7671"/>
          <a:stretch>
            <a:fillRect/>
          </a:stretch>
        </p:blipFill>
        <p:spPr bwMode="auto">
          <a:xfrm>
            <a:off x="5000628" y="0"/>
            <a:ext cx="4500594" cy="6912000"/>
          </a:xfrm>
          <a:prstGeom prst="rect">
            <a:avLst/>
          </a:prstGeom>
          <a:noFill/>
        </p:spPr>
      </p:pic>
      <p:pic>
        <p:nvPicPr>
          <p:cNvPr id="6" name="Picture 2" descr="C:\Users\abuelitos\Desktop\Hermitage\4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211000" cy="694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286644" y="635795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72706" name="Picture 2" descr="C:\Users\abuelitos\Desktop\Hermitage\44.jpg"/>
          <p:cNvPicPr>
            <a:picLocks noChangeAspect="1" noChangeArrowheads="1"/>
          </p:cNvPicPr>
          <p:nvPr/>
        </p:nvPicPr>
        <p:blipFill>
          <a:blip r:embed="rId2" cstate="print"/>
          <a:srcRect r="12619"/>
          <a:stretch>
            <a:fillRect/>
          </a:stretch>
        </p:blipFill>
        <p:spPr bwMode="auto">
          <a:xfrm>
            <a:off x="714348" y="500042"/>
            <a:ext cx="7129589" cy="6120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5" name="4 Rectángulo"/>
          <p:cNvSpPr/>
          <p:nvPr/>
        </p:nvSpPr>
        <p:spPr>
          <a:xfrm>
            <a:off x="285720" y="635795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358346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3730" name="Picture 2" descr="C:\Users\abuelitos\Desktop\Hermitage\45.jpg"/>
          <p:cNvPicPr>
            <a:picLocks noChangeAspect="1" noChangeArrowheads="1"/>
          </p:cNvPicPr>
          <p:nvPr/>
        </p:nvPicPr>
        <p:blipFill>
          <a:blip r:embed="rId2" cstate="print"/>
          <a:srcRect r="18601" b="26619"/>
          <a:stretch>
            <a:fillRect/>
          </a:stretch>
        </p:blipFill>
        <p:spPr bwMode="auto">
          <a:xfrm>
            <a:off x="928662" y="1000108"/>
            <a:ext cx="7500990" cy="5072098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5" name="4 Rectángulo"/>
          <p:cNvSpPr/>
          <p:nvPr/>
        </p:nvSpPr>
        <p:spPr>
          <a:xfrm>
            <a:off x="357158" y="635795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4754" name="Picture 2" descr="C:\Users\abuelitos\Desktop\Hermitage\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" y="-1"/>
            <a:ext cx="9215052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6581001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" name="Picture 3" descr="C:\Users\abuelitos\Desktop\Hermitage\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635795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5778" name="Picture 2" descr="C:\Users\abuelitos\Desktop\Hermitage\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635795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6802" name="Picture 2" descr="C:\Users\abuelitos\Desktop\Hermitage\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4282" y="635795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esktop\Viaje 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" y="-1"/>
            <a:ext cx="9215052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388" y="6357958"/>
            <a:ext cx="160652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8" name="Picture 4" descr="File:WinterPalaceAndAC.jpg"/>
          <p:cNvPicPr>
            <a:picLocks noChangeAspect="1" noChangeArrowheads="1"/>
          </p:cNvPicPr>
          <p:nvPr/>
        </p:nvPicPr>
        <p:blipFill>
          <a:blip r:embed="rId3" cstate="print"/>
          <a:srcRect l="8469" t="7706" r="814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875511" y="6488668"/>
            <a:ext cx="99899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3426" name="Picture 2" descr="http://i2.wp.com/blog.todopersonal.com/wp-content/uploads/2012/10/San-Petersburgo3.jpg?resize=620%2C4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00" y="954000"/>
            <a:ext cx="9151200" cy="590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C:\Users\abuelitos\Desktop\Hermitage\Viaje.jpg"/>
          <p:cNvPicPr>
            <a:picLocks noChangeAspect="1" noChangeArrowheads="1"/>
          </p:cNvPicPr>
          <p:nvPr/>
        </p:nvPicPr>
        <p:blipFill>
          <a:blip r:embed="rId3" cstate="print"/>
          <a:srcRect t="7892" r="12908"/>
          <a:stretch>
            <a:fillRect/>
          </a:stretch>
        </p:blipFill>
        <p:spPr bwMode="auto">
          <a:xfrm>
            <a:off x="4857752" y="-214338"/>
            <a:ext cx="4530738" cy="3594112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6286512" y="2500306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1378" name="Picture 2" descr="http://www.bestrussiantour.com/files/imagecache/tour_image_full/image/tour_image/Matreshki%202.jpg"/>
          <p:cNvPicPr>
            <a:picLocks noChangeAspect="1" noChangeArrowheads="1"/>
          </p:cNvPicPr>
          <p:nvPr/>
        </p:nvPicPr>
        <p:blipFill>
          <a:blip r:embed="rId2" cstate="print"/>
          <a:srcRect b="11458"/>
          <a:stretch>
            <a:fillRect/>
          </a:stretch>
        </p:blipFill>
        <p:spPr bwMode="auto">
          <a:xfrm>
            <a:off x="-32" y="0"/>
            <a:ext cx="9187536" cy="6858000"/>
          </a:xfrm>
          <a:prstGeom prst="rect">
            <a:avLst/>
          </a:prstGeom>
          <a:noFill/>
        </p:spPr>
      </p:pic>
      <p:pic>
        <p:nvPicPr>
          <p:cNvPr id="5" name="Picture 2" descr="http://www.bestrussiantour.com/files/imagecache/tour_image_full/image/tour_image/Matreshki%202.jpg"/>
          <p:cNvPicPr>
            <a:picLocks noChangeAspect="1" noChangeArrowheads="1"/>
          </p:cNvPicPr>
          <p:nvPr/>
        </p:nvPicPr>
        <p:blipFill>
          <a:blip r:embed="rId2" cstate="print"/>
          <a:srcRect b="11458"/>
          <a:stretch>
            <a:fillRect/>
          </a:stretch>
        </p:blipFill>
        <p:spPr bwMode="auto">
          <a:xfrm>
            <a:off x="571472" y="500042"/>
            <a:ext cx="8150617" cy="6084000"/>
          </a:xfrm>
          <a:prstGeom prst="roundRect">
            <a:avLst/>
          </a:prstGeom>
          <a:noFill/>
        </p:spPr>
      </p:pic>
      <p:pic>
        <p:nvPicPr>
          <p:cNvPr id="6" name="Picture 2" descr="http://www.bestrussiantour.com/files/imagecache/tour_image_full/image/tour_image/Matreshki%202.jpg"/>
          <p:cNvPicPr>
            <a:picLocks noChangeAspect="1" noChangeArrowheads="1"/>
          </p:cNvPicPr>
          <p:nvPr/>
        </p:nvPicPr>
        <p:blipFill>
          <a:blip r:embed="rId2" cstate="print"/>
          <a:srcRect b="11458"/>
          <a:stretch>
            <a:fillRect/>
          </a:stretch>
        </p:blipFill>
        <p:spPr bwMode="auto">
          <a:xfrm>
            <a:off x="1000100" y="785794"/>
            <a:ext cx="7330732" cy="5472000"/>
          </a:xfrm>
          <a:prstGeom prst="rect">
            <a:avLst/>
          </a:prstGeom>
          <a:noFill/>
        </p:spPr>
      </p:pic>
      <p:pic>
        <p:nvPicPr>
          <p:cNvPr id="7" name="Picture 2" descr="http://www.bestrussiantour.com/files/imagecache/tour_image_full/image/tour_image/Matreshki%202.jpg"/>
          <p:cNvPicPr>
            <a:picLocks noChangeAspect="1" noChangeArrowheads="1"/>
          </p:cNvPicPr>
          <p:nvPr/>
        </p:nvPicPr>
        <p:blipFill>
          <a:blip r:embed="rId2" cstate="print"/>
          <a:srcRect b="11458"/>
          <a:stretch>
            <a:fillRect/>
          </a:stretch>
        </p:blipFill>
        <p:spPr bwMode="auto">
          <a:xfrm>
            <a:off x="1643042" y="1214422"/>
            <a:ext cx="6173248" cy="460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571868" y="6286520"/>
            <a:ext cx="99899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964798" y="428604"/>
            <a:ext cx="3534365" cy="39703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Diseño y fotografías</a:t>
            </a:r>
          </a:p>
          <a:p>
            <a:pPr algn="ctr"/>
            <a:r>
              <a:rPr lang="es-E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María Teresa </a:t>
            </a:r>
            <a:r>
              <a:rPr lang="es-E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Espín </a:t>
            </a:r>
          </a:p>
          <a:p>
            <a:pPr algn="ctr"/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Complementado con </a:t>
            </a:r>
          </a:p>
          <a:p>
            <a:pPr algn="ctr"/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A</a:t>
            </a:r>
            <a:r>
              <a:rPr lang="es-E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lguna que no llevan </a:t>
            </a:r>
          </a:p>
          <a:p>
            <a:pPr algn="ctr"/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m</a:t>
            </a:r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i nombre.</a:t>
            </a:r>
            <a:r>
              <a:rPr lang="es-E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endParaRPr lang="es-ES" sz="28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Música</a:t>
            </a:r>
          </a:p>
          <a:p>
            <a:pPr algn="ctr"/>
            <a:r>
              <a:rPr lang="es-E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“La Bella Durmiente” </a:t>
            </a:r>
          </a:p>
          <a:p>
            <a:pPr algn="ctr"/>
            <a:r>
              <a:rPr lang="es-ES" sz="28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Tchaikowsky</a:t>
            </a:r>
            <a:endParaRPr lang="es-ES" sz="28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2013</a:t>
            </a:r>
            <a:endParaRPr lang="es-E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dirty="0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dirty="0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dirty="0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dirty="0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dirty="0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dirty="0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dirty="0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dirty="0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650</TotalTime>
  <Words>565</Words>
  <Application>Microsoft Office PowerPoint</Application>
  <PresentationFormat>Presentación en pantalla (4:3)</PresentationFormat>
  <Paragraphs>128</Paragraphs>
  <Slides>83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83</vt:i4>
      </vt:variant>
    </vt:vector>
  </HeadingPairs>
  <TitlesOfParts>
    <vt:vector size="8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Hermitage</dc:title>
  <dc:creator>abuelitos</dc:creator>
  <cp:lastModifiedBy>abuelitos</cp:lastModifiedBy>
  <cp:revision>350</cp:revision>
  <dcterms:created xsi:type="dcterms:W3CDTF">2013-07-26T22:34:24Z</dcterms:created>
  <dcterms:modified xsi:type="dcterms:W3CDTF">2013-07-28T15:56:08Z</dcterms:modified>
</cp:coreProperties>
</file>