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98" r:id="rId3"/>
    <p:sldId id="305" r:id="rId4"/>
    <p:sldId id="281" r:id="rId5"/>
    <p:sldId id="291" r:id="rId6"/>
    <p:sldId id="301" r:id="rId7"/>
    <p:sldId id="293" r:id="rId8"/>
    <p:sldId id="292" r:id="rId9"/>
    <p:sldId id="309" r:id="rId10"/>
    <p:sldId id="313" r:id="rId11"/>
    <p:sldId id="289" r:id="rId12"/>
    <p:sldId id="297" r:id="rId13"/>
    <p:sldId id="288" r:id="rId14"/>
    <p:sldId id="287" r:id="rId15"/>
    <p:sldId id="306" r:id="rId16"/>
    <p:sldId id="283" r:id="rId17"/>
    <p:sldId id="284" r:id="rId18"/>
    <p:sldId id="285" r:id="rId19"/>
    <p:sldId id="295" r:id="rId20"/>
    <p:sldId id="294" r:id="rId21"/>
    <p:sldId id="303" r:id="rId22"/>
    <p:sldId id="273" r:id="rId23"/>
    <p:sldId id="278" r:id="rId24"/>
    <p:sldId id="279" r:id="rId25"/>
    <p:sldId id="258" r:id="rId26"/>
    <p:sldId id="259" r:id="rId27"/>
    <p:sldId id="257" r:id="rId28"/>
    <p:sldId id="280" r:id="rId29"/>
    <p:sldId id="260" r:id="rId30"/>
    <p:sldId id="261" r:id="rId31"/>
    <p:sldId id="262" r:id="rId32"/>
    <p:sldId id="263" r:id="rId33"/>
    <p:sldId id="264" r:id="rId34"/>
    <p:sldId id="265" r:id="rId35"/>
    <p:sldId id="266" r:id="rId36"/>
    <p:sldId id="268" r:id="rId37"/>
    <p:sldId id="269" r:id="rId38"/>
    <p:sldId id="270" r:id="rId39"/>
    <p:sldId id="271" r:id="rId40"/>
    <p:sldId id="272" r:id="rId41"/>
    <p:sldId id="311" r:id="rId42"/>
    <p:sldId id="274" r:id="rId43"/>
    <p:sldId id="307" r:id="rId44"/>
    <p:sldId id="275" r:id="rId45"/>
    <p:sldId id="276" r:id="rId46"/>
    <p:sldId id="277" r:id="rId47"/>
    <p:sldId id="299" r:id="rId48"/>
    <p:sldId id="300" r:id="rId49"/>
  </p:sldIdLst>
  <p:sldSz cx="9144000" cy="6858000" type="screen4x3"/>
  <p:notesSz cx="6858000" cy="9144000"/>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TNE3QEyToPRpHH9+TjIm/Q==" hashData="CglgKBWQ2eysQb3vqT+8YlmktDA="/>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52" d="100"/>
          <a:sy n="52" d="100"/>
        </p:scale>
        <p:origin x="-228"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p>
            <a:fld id="{0EF98ED8-7A19-4230-985E-7DC00796613C}" type="datetimeFigureOut">
              <a:rPr lang="es-ES_tradnl" smtClean="0"/>
              <a:pPr/>
              <a:t>16/08/2013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2BBA7DC3-6239-4450-A64D-1CEBA64E12A5}" type="slidenum">
              <a:rPr lang="es-ES_tradnl" smtClean="0"/>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0EF98ED8-7A19-4230-985E-7DC00796613C}" type="datetimeFigureOut">
              <a:rPr lang="es-ES_tradnl" smtClean="0"/>
              <a:pPr/>
              <a:t>16/08/2013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2BBA7DC3-6239-4450-A64D-1CEBA64E12A5}" type="slidenum">
              <a:rPr lang="es-ES_tradnl" smtClean="0"/>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EF98ED8-7A19-4230-985E-7DC00796613C}" type="datetimeFigureOut">
              <a:rPr lang="es-ES_tradnl" smtClean="0"/>
              <a:pPr/>
              <a:t>16/08/2013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2BBA7DC3-6239-4450-A64D-1CEBA64E12A5}" type="slidenum">
              <a:rPr lang="es-ES_tradnl" smtClean="0"/>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fecha"/>
          <p:cNvSpPr>
            <a:spLocks noGrp="1"/>
          </p:cNvSpPr>
          <p:nvPr>
            <p:ph type="dt" sz="half" idx="10"/>
          </p:nvPr>
        </p:nvSpPr>
        <p:spPr/>
        <p:txBody>
          <a:bodyPr/>
          <a:lstStyle/>
          <a:p>
            <a:fld id="{0EF98ED8-7A19-4230-985E-7DC00796613C}" type="datetimeFigureOut">
              <a:rPr lang="es-ES_tradnl" smtClean="0"/>
              <a:pPr/>
              <a:t>16/08/2013</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2BBA7DC3-6239-4450-A64D-1CEBA64E12A5}" type="slidenum">
              <a:rPr lang="es-ES_tradnl" smtClean="0"/>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6 Marcador de fecha"/>
          <p:cNvSpPr>
            <a:spLocks noGrp="1"/>
          </p:cNvSpPr>
          <p:nvPr>
            <p:ph type="dt" sz="half" idx="10"/>
          </p:nvPr>
        </p:nvSpPr>
        <p:spPr/>
        <p:txBody>
          <a:bodyPr/>
          <a:lstStyle/>
          <a:p>
            <a:fld id="{0EF98ED8-7A19-4230-985E-7DC00796613C}" type="datetimeFigureOut">
              <a:rPr lang="es-ES_tradnl" smtClean="0"/>
              <a:pPr/>
              <a:t>16/08/2013</a:t>
            </a:fld>
            <a:endParaRPr lang="es-ES_tradnl"/>
          </a:p>
        </p:txBody>
      </p:sp>
      <p:sp>
        <p:nvSpPr>
          <p:cNvPr id="8" name="7 Marcador de pie de página"/>
          <p:cNvSpPr>
            <a:spLocks noGrp="1"/>
          </p:cNvSpPr>
          <p:nvPr>
            <p:ph type="ftr" sz="quarter" idx="11"/>
          </p:nvPr>
        </p:nvSpPr>
        <p:spPr/>
        <p:txBody>
          <a:bodyPr/>
          <a:lstStyle/>
          <a:p>
            <a:endParaRPr lang="es-ES_tradnl"/>
          </a:p>
        </p:txBody>
      </p:sp>
      <p:sp>
        <p:nvSpPr>
          <p:cNvPr id="9" name="8 Marcador de número de diapositiva"/>
          <p:cNvSpPr>
            <a:spLocks noGrp="1"/>
          </p:cNvSpPr>
          <p:nvPr>
            <p:ph type="sldNum" sz="quarter" idx="12"/>
          </p:nvPr>
        </p:nvSpPr>
        <p:spPr/>
        <p:txBody>
          <a:bodyPr/>
          <a:lstStyle/>
          <a:p>
            <a:fld id="{2BBA7DC3-6239-4450-A64D-1CEBA64E12A5}" type="slidenum">
              <a:rPr lang="es-ES_tradnl" smtClean="0"/>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fecha"/>
          <p:cNvSpPr>
            <a:spLocks noGrp="1"/>
          </p:cNvSpPr>
          <p:nvPr>
            <p:ph type="dt" sz="half" idx="10"/>
          </p:nvPr>
        </p:nvSpPr>
        <p:spPr/>
        <p:txBody>
          <a:bodyPr/>
          <a:lstStyle/>
          <a:p>
            <a:fld id="{0EF98ED8-7A19-4230-985E-7DC00796613C}" type="datetimeFigureOut">
              <a:rPr lang="es-ES_tradnl" smtClean="0"/>
              <a:pPr/>
              <a:t>16/08/2013</a:t>
            </a:fld>
            <a:endParaRPr lang="es-ES_tradnl"/>
          </a:p>
        </p:txBody>
      </p:sp>
      <p:sp>
        <p:nvSpPr>
          <p:cNvPr id="4" name="3 Marcador de pie de página"/>
          <p:cNvSpPr>
            <a:spLocks noGrp="1"/>
          </p:cNvSpPr>
          <p:nvPr>
            <p:ph type="ftr" sz="quarter" idx="11"/>
          </p:nvPr>
        </p:nvSpPr>
        <p:spPr/>
        <p:txBody>
          <a:bodyPr/>
          <a:lstStyle/>
          <a:p>
            <a:endParaRPr lang="es-ES_tradnl"/>
          </a:p>
        </p:txBody>
      </p:sp>
      <p:sp>
        <p:nvSpPr>
          <p:cNvPr id="5" name="4 Marcador de número de diapositiva"/>
          <p:cNvSpPr>
            <a:spLocks noGrp="1"/>
          </p:cNvSpPr>
          <p:nvPr>
            <p:ph type="sldNum" sz="quarter" idx="12"/>
          </p:nvPr>
        </p:nvSpPr>
        <p:spPr/>
        <p:txBody>
          <a:bodyPr/>
          <a:lstStyle/>
          <a:p>
            <a:fld id="{2BBA7DC3-6239-4450-A64D-1CEBA64E12A5}" type="slidenum">
              <a:rPr lang="es-ES_tradnl" smtClean="0"/>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F98ED8-7A19-4230-985E-7DC00796613C}" type="datetimeFigureOut">
              <a:rPr lang="es-ES_tradnl" smtClean="0"/>
              <a:pPr/>
              <a:t>16/08/2013</a:t>
            </a:fld>
            <a:endParaRPr lang="es-ES_tradnl"/>
          </a:p>
        </p:txBody>
      </p:sp>
      <p:sp>
        <p:nvSpPr>
          <p:cNvPr id="3" name="2 Marcador de pie de página"/>
          <p:cNvSpPr>
            <a:spLocks noGrp="1"/>
          </p:cNvSpPr>
          <p:nvPr>
            <p:ph type="ftr" sz="quarter" idx="11"/>
          </p:nvPr>
        </p:nvSpPr>
        <p:spPr/>
        <p:txBody>
          <a:bodyPr/>
          <a:lstStyle/>
          <a:p>
            <a:endParaRPr lang="es-ES_tradnl"/>
          </a:p>
        </p:txBody>
      </p:sp>
      <p:sp>
        <p:nvSpPr>
          <p:cNvPr id="4" name="3 Marcador de número de diapositiva"/>
          <p:cNvSpPr>
            <a:spLocks noGrp="1"/>
          </p:cNvSpPr>
          <p:nvPr>
            <p:ph type="sldNum" sz="quarter" idx="12"/>
          </p:nvPr>
        </p:nvSpPr>
        <p:spPr/>
        <p:txBody>
          <a:bodyPr/>
          <a:lstStyle/>
          <a:p>
            <a:fld id="{2BBA7DC3-6239-4450-A64D-1CEBA64E12A5}" type="slidenum">
              <a:rPr lang="es-ES_tradnl" smtClean="0"/>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F98ED8-7A19-4230-985E-7DC00796613C}" type="datetimeFigureOut">
              <a:rPr lang="es-ES_tradnl" smtClean="0"/>
              <a:pPr/>
              <a:t>16/08/2013</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2BBA7DC3-6239-4450-A64D-1CEBA64E12A5}" type="slidenum">
              <a:rPr lang="es-ES_tradnl" smtClean="0"/>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F98ED8-7A19-4230-985E-7DC00796613C}" type="datetimeFigureOut">
              <a:rPr lang="es-ES_tradnl" smtClean="0"/>
              <a:pPr/>
              <a:t>16/08/2013</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2BBA7DC3-6239-4450-A64D-1CEBA64E12A5}" type="slidenum">
              <a:rPr lang="es-ES_tradnl" smtClean="0"/>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0EF98ED8-7A19-4230-985E-7DC00796613C}" type="datetimeFigureOut">
              <a:rPr lang="es-ES_tradnl" smtClean="0"/>
              <a:pPr/>
              <a:t>16/08/2013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2BBA7DC3-6239-4450-A64D-1CEBA64E12A5}" type="slidenum">
              <a:rPr lang="es-ES_tradnl" smtClean="0"/>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0EF98ED8-7A19-4230-985E-7DC00796613C}" type="datetimeFigureOut">
              <a:rPr lang="es-ES_tradnl" smtClean="0"/>
              <a:pPr/>
              <a:t>16/08/2013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2BBA7DC3-6239-4450-A64D-1CEBA64E12A5}" type="slidenum">
              <a:rPr lang="es-ES_tradnl" smtClean="0"/>
              <a:pPr/>
              <a:t>‹Nº›</a:t>
            </a:fld>
            <a:endParaRPr lang="es-ES_tradn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B546F1E1-9CBF-41C9-AF44-8E409F943794}"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F98ED8-7A19-4230-985E-7DC00796613C}" type="datetimeFigureOut">
              <a:rPr lang="es-ES_tradnl" smtClean="0"/>
              <a:pPr/>
              <a:t>16/08/2013</a:t>
            </a:fld>
            <a:endParaRPr lang="es-ES_tradnl"/>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BA7DC3-6239-4450-A64D-1CEBA64E12A5}" type="slidenum">
              <a:rPr lang="es-ES_tradnl" smtClean="0"/>
              <a:pPr/>
              <a:t>‹Nº›</a:t>
            </a:fld>
            <a:endParaRPr 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9CD58B98-22B0-4B31-A7ED-84F0CF694DC5}"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defRPr>
      </a:lvl2pPr>
      <a:lvl3pPr algn="ctr" rtl="0" fontAlgn="base">
        <a:spcBef>
          <a:spcPct val="0"/>
        </a:spcBef>
        <a:spcAft>
          <a:spcPct val="0"/>
        </a:spcAft>
        <a:defRPr sz="4400">
          <a:solidFill>
            <a:schemeClr val="tx2"/>
          </a:solidFill>
          <a:latin typeface="Arial" pitchFamily="34" charset="0"/>
        </a:defRPr>
      </a:lvl3pPr>
      <a:lvl4pPr algn="ctr" rtl="0" fontAlgn="base">
        <a:spcBef>
          <a:spcPct val="0"/>
        </a:spcBef>
        <a:spcAft>
          <a:spcPct val="0"/>
        </a:spcAft>
        <a:defRPr sz="4400">
          <a:solidFill>
            <a:schemeClr val="tx2"/>
          </a:solidFill>
          <a:latin typeface="Arial" pitchFamily="34" charset="0"/>
        </a:defRPr>
      </a:lvl4pPr>
      <a:lvl5pPr algn="ctr" rtl="0" fontAlgn="base">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es.wikipedia.org/wiki/Archivo:St_Isaacs_Dome_Russia.jpg" TargetMode="External"/><Relationship Id="rId2" Type="http://schemas.openxmlformats.org/officeDocument/2006/relationships/image" Target="../media/image36.jpeg"/><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0.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1.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1600200"/>
            <a:ext cx="9144000" cy="5257800"/>
          </a:xfrm>
        </p:spPr>
        <p:style>
          <a:lnRef idx="0">
            <a:scrgbClr r="0" g="0" b="0"/>
          </a:lnRef>
          <a:fillRef idx="1002">
            <a:schemeClr val="dk2"/>
          </a:fillRef>
          <a:effectRef idx="0">
            <a:scrgbClr r="0" g="0" b="0"/>
          </a:effectRef>
          <a:fontRef idx="major"/>
        </p:style>
        <p:txBody>
          <a:bodyPr/>
          <a:lstStyle/>
          <a:p>
            <a:endParaRPr lang="es-ES_tradnl" dirty="0"/>
          </a:p>
        </p:txBody>
      </p:sp>
      <p:pic>
        <p:nvPicPr>
          <p:cNvPr id="1030" name="Picture 6" descr="http://upload.wikimedia.org/wikipedia/commons/a/ab/San_Petersburgo,_panor%C3%A1mica_del_Rio_Neva.JPG"/>
          <p:cNvPicPr>
            <a:picLocks noChangeAspect="1" noChangeArrowheads="1"/>
          </p:cNvPicPr>
          <p:nvPr/>
        </p:nvPicPr>
        <p:blipFill>
          <a:blip r:embed="rId3" cstate="print"/>
          <a:srcRect/>
          <a:stretch>
            <a:fillRect/>
          </a:stretch>
        </p:blipFill>
        <p:spPr bwMode="auto">
          <a:xfrm>
            <a:off x="0" y="0"/>
            <a:ext cx="9191780" cy="4428000"/>
          </a:xfrm>
          <a:prstGeom prst="rect">
            <a:avLst/>
          </a:prstGeom>
          <a:noFill/>
        </p:spPr>
      </p:pic>
      <p:pic>
        <p:nvPicPr>
          <p:cNvPr id="1034" name="Picture 10" descr="http://www.vilanova.cat/blog/joanoliva/wp-content/uploads/2010/07/panoramica-st-petersburg.jpg"/>
          <p:cNvPicPr>
            <a:picLocks noChangeAspect="1" noChangeArrowheads="1"/>
          </p:cNvPicPr>
          <p:nvPr/>
        </p:nvPicPr>
        <p:blipFill>
          <a:blip r:embed="rId4" cstate="print"/>
          <a:srcRect/>
          <a:stretch>
            <a:fillRect/>
          </a:stretch>
        </p:blipFill>
        <p:spPr bwMode="auto">
          <a:xfrm>
            <a:off x="785786" y="4374000"/>
            <a:ext cx="6929462" cy="2484000"/>
          </a:xfrm>
          <a:prstGeom prst="rect">
            <a:avLst/>
          </a:prstGeom>
          <a:noFill/>
          <a:effectLst>
            <a:softEdge rad="635000"/>
          </a:effectLst>
        </p:spPr>
      </p:pic>
      <p:sp>
        <p:nvSpPr>
          <p:cNvPr id="10" name="9 Rectángulo"/>
          <p:cNvSpPr/>
          <p:nvPr/>
        </p:nvSpPr>
        <p:spPr>
          <a:xfrm>
            <a:off x="551036" y="1571612"/>
            <a:ext cx="7975902" cy="3416320"/>
          </a:xfrm>
          <a:prstGeom prst="rect">
            <a:avLst/>
          </a:prstGeom>
          <a:noFill/>
        </p:spPr>
        <p:txBody>
          <a:bodyPr wrap="none" lIns="91440" tIns="45720" rIns="91440" bIns="45720">
            <a:spAutoFit/>
          </a:bodyPr>
          <a:lstStyle/>
          <a:p>
            <a:pPr algn="ctr"/>
            <a:r>
              <a:rPr lang="es-ES" sz="5400" b="1" cap="none" spc="0"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Adobe Garamond Pro Bold" pitchFamily="18" charset="0"/>
              </a:rPr>
              <a:t>RUSIA</a:t>
            </a:r>
          </a:p>
          <a:p>
            <a:pPr algn="ctr"/>
            <a:r>
              <a:rPr lang="es-ES" sz="5400" b="1" cap="none" spc="0"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Adobe Garamond Pro Bold" pitchFamily="18" charset="0"/>
              </a:rPr>
              <a:t>SAN PETERSBURGO </a:t>
            </a:r>
          </a:p>
          <a:p>
            <a:pPr algn="ctr"/>
            <a:r>
              <a:rPr lang="es-ES" sz="54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Adobe Garamond Pro Bold" pitchFamily="18" charset="0"/>
              </a:rPr>
              <a:t>“CATEDRAL SAN ISAAC”</a:t>
            </a:r>
            <a:endParaRPr lang="es-ES" sz="5400" b="1" cap="none" spc="0"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Adobe Garamond Pro Bold" pitchFamily="18" charset="0"/>
            </a:endParaRPr>
          </a:p>
          <a:p>
            <a:pPr algn="ctr"/>
            <a:endParaRPr lang="es-ES" sz="5400" b="1" cap="none" spc="0"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p:txBody>
      </p:sp>
    </p:spTree>
  </p:cSld>
  <p:clrMapOvr>
    <a:masterClrMapping/>
  </p:clrMapOvr>
  <p:transition spd="slow" advTm="12000">
    <p:fade/>
    <p:sndAc>
      <p:stSnd>
        <p:snd r:embed="rId2" name="shumman.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770" decel="100000"/>
                                        <p:tgtEl>
                                          <p:spTgt spid="10">
                                            <p:txEl>
                                              <p:pRg st="0" end="0"/>
                                            </p:txEl>
                                          </p:spTgt>
                                        </p:tgtEl>
                                      </p:cBhvr>
                                    </p:animEffect>
                                    <p:animScale>
                                      <p:cBhvr>
                                        <p:cTn id="8" dur="770" decel="100000"/>
                                        <p:tgtEl>
                                          <p:spTgt spid="10">
                                            <p:txEl>
                                              <p:pRg st="0" end="0"/>
                                            </p:txEl>
                                          </p:spTgt>
                                        </p:tgtEl>
                                      </p:cBhvr>
                                      <p:from x="10000" y="10000"/>
                                      <p:to x="200000" y="450000"/>
                                    </p:animScale>
                                    <p:animScale>
                                      <p:cBhvr>
                                        <p:cTn id="9" dur="1230" accel="100000" fill="hold">
                                          <p:stCondLst>
                                            <p:cond delay="770"/>
                                          </p:stCondLst>
                                        </p:cTn>
                                        <p:tgtEl>
                                          <p:spTgt spid="10">
                                            <p:txEl>
                                              <p:pRg st="0" end="0"/>
                                            </p:txEl>
                                          </p:spTgt>
                                        </p:tgtEl>
                                      </p:cBhvr>
                                      <p:from x="200000" y="450000"/>
                                      <p:to x="100000" y="100000"/>
                                    </p:animScale>
                                    <p:set>
                                      <p:cBhvr>
                                        <p:cTn id="10" dur="770" fill="hold"/>
                                        <p:tgtEl>
                                          <p:spTgt spid="10">
                                            <p:txEl>
                                              <p:pRg st="0" end="0"/>
                                            </p:txEl>
                                          </p:spTgt>
                                        </p:tgtEl>
                                        <p:attrNameLst>
                                          <p:attrName>ppt_x</p:attrName>
                                        </p:attrNameLst>
                                      </p:cBhvr>
                                      <p:to>
                                        <p:strVal val="(0.5)"/>
                                      </p:to>
                                    </p:set>
                                    <p:anim from="(0.5)" to="(#ppt_x)" calcmode="lin" valueType="num">
                                      <p:cBhvr>
                                        <p:cTn id="11" dur="1230" accel="100000" fill="hold">
                                          <p:stCondLst>
                                            <p:cond delay="770"/>
                                          </p:stCondLst>
                                        </p:cTn>
                                        <p:tgtEl>
                                          <p:spTgt spid="10">
                                            <p:txEl>
                                              <p:pRg st="0" end="0"/>
                                            </p:txEl>
                                          </p:spTgt>
                                        </p:tgtEl>
                                        <p:attrNameLst>
                                          <p:attrName>ppt_x</p:attrName>
                                        </p:attrNameLst>
                                      </p:cBhvr>
                                    </p:anim>
                                    <p:set>
                                      <p:cBhvr>
                                        <p:cTn id="12" dur="770" fill="hold"/>
                                        <p:tgtEl>
                                          <p:spTgt spid="10">
                                            <p:txEl>
                                              <p:pRg st="0" end="0"/>
                                            </p:txEl>
                                          </p:spTgt>
                                        </p:tgtEl>
                                        <p:attrNameLst>
                                          <p:attrName>ppt_y</p:attrName>
                                        </p:attrNameLst>
                                      </p:cBhvr>
                                      <p:to>
                                        <p:strVal val="(#ppt_y+0.4)"/>
                                      </p:to>
                                    </p:set>
                                    <p:anim from="(#ppt_y+0.4)" to="(#ppt_y)" calcmode="lin" valueType="num">
                                      <p:cBhvr>
                                        <p:cTn id="13" dur="1230" accel="100000" fill="hold">
                                          <p:stCondLst>
                                            <p:cond delay="770"/>
                                          </p:stCondLst>
                                        </p:cTn>
                                        <p:tgtEl>
                                          <p:spTgt spid="10">
                                            <p:txEl>
                                              <p:pRg st="0" end="0"/>
                                            </p:txEl>
                                          </p:spTgt>
                                        </p:tgtEl>
                                        <p:attrNameLst>
                                          <p:attrName>ppt_y</p:attrName>
                                        </p:attrNameLst>
                                      </p:cBhvr>
                                    </p:anim>
                                  </p:childTnLst>
                                </p:cTn>
                              </p:par>
                              <p:par>
                                <p:cTn id="14" presetID="51" presetClass="entr" presetSubtype="0" fill="hold" nodeType="withEffect">
                                  <p:stCondLst>
                                    <p:cond delay="0"/>
                                  </p:stCondLst>
                                  <p:childTnLst>
                                    <p:set>
                                      <p:cBhvr>
                                        <p:cTn id="15" dur="1" fill="hold">
                                          <p:stCondLst>
                                            <p:cond delay="0"/>
                                          </p:stCondLst>
                                        </p:cTn>
                                        <p:tgtEl>
                                          <p:spTgt spid="10">
                                            <p:txEl>
                                              <p:pRg st="1" end="1"/>
                                            </p:txEl>
                                          </p:spTgt>
                                        </p:tgtEl>
                                        <p:attrNameLst>
                                          <p:attrName>style.visibility</p:attrName>
                                        </p:attrNameLst>
                                      </p:cBhvr>
                                      <p:to>
                                        <p:strVal val="visible"/>
                                      </p:to>
                                    </p:set>
                                    <p:animEffect transition="in" filter="fade">
                                      <p:cBhvr>
                                        <p:cTn id="16" dur="770" decel="100000"/>
                                        <p:tgtEl>
                                          <p:spTgt spid="10">
                                            <p:txEl>
                                              <p:pRg st="1" end="1"/>
                                            </p:txEl>
                                          </p:spTgt>
                                        </p:tgtEl>
                                      </p:cBhvr>
                                    </p:animEffect>
                                    <p:animScale>
                                      <p:cBhvr>
                                        <p:cTn id="17" dur="770" decel="100000"/>
                                        <p:tgtEl>
                                          <p:spTgt spid="10">
                                            <p:txEl>
                                              <p:pRg st="1" end="1"/>
                                            </p:txEl>
                                          </p:spTgt>
                                        </p:tgtEl>
                                      </p:cBhvr>
                                      <p:from x="10000" y="10000"/>
                                      <p:to x="200000" y="450000"/>
                                    </p:animScale>
                                    <p:animScale>
                                      <p:cBhvr>
                                        <p:cTn id="18" dur="1230" accel="100000" fill="hold">
                                          <p:stCondLst>
                                            <p:cond delay="770"/>
                                          </p:stCondLst>
                                        </p:cTn>
                                        <p:tgtEl>
                                          <p:spTgt spid="10">
                                            <p:txEl>
                                              <p:pRg st="1" end="1"/>
                                            </p:txEl>
                                          </p:spTgt>
                                        </p:tgtEl>
                                      </p:cBhvr>
                                      <p:from x="200000" y="450000"/>
                                      <p:to x="100000" y="100000"/>
                                    </p:animScale>
                                    <p:set>
                                      <p:cBhvr>
                                        <p:cTn id="19" dur="770" fill="hold"/>
                                        <p:tgtEl>
                                          <p:spTgt spid="10">
                                            <p:txEl>
                                              <p:pRg st="1" end="1"/>
                                            </p:txEl>
                                          </p:spTgt>
                                        </p:tgtEl>
                                        <p:attrNameLst>
                                          <p:attrName>ppt_x</p:attrName>
                                        </p:attrNameLst>
                                      </p:cBhvr>
                                      <p:to>
                                        <p:strVal val="(0.5)"/>
                                      </p:to>
                                    </p:set>
                                    <p:anim from="(0.5)" to="(#ppt_x)" calcmode="lin" valueType="num">
                                      <p:cBhvr>
                                        <p:cTn id="20" dur="1230" accel="100000" fill="hold">
                                          <p:stCondLst>
                                            <p:cond delay="770"/>
                                          </p:stCondLst>
                                        </p:cTn>
                                        <p:tgtEl>
                                          <p:spTgt spid="10">
                                            <p:txEl>
                                              <p:pRg st="1" end="1"/>
                                            </p:txEl>
                                          </p:spTgt>
                                        </p:tgtEl>
                                        <p:attrNameLst>
                                          <p:attrName>ppt_x</p:attrName>
                                        </p:attrNameLst>
                                      </p:cBhvr>
                                    </p:anim>
                                    <p:set>
                                      <p:cBhvr>
                                        <p:cTn id="21" dur="770" fill="hold"/>
                                        <p:tgtEl>
                                          <p:spTgt spid="10">
                                            <p:txEl>
                                              <p:pRg st="1" end="1"/>
                                            </p:txEl>
                                          </p:spTgt>
                                        </p:tgtEl>
                                        <p:attrNameLst>
                                          <p:attrName>ppt_y</p:attrName>
                                        </p:attrNameLst>
                                      </p:cBhvr>
                                      <p:to>
                                        <p:strVal val="(#ppt_y+0.4)"/>
                                      </p:to>
                                    </p:set>
                                    <p:anim from="(#ppt_y+0.4)" to="(#ppt_y)" calcmode="lin" valueType="num">
                                      <p:cBhvr>
                                        <p:cTn id="22" dur="1230" accel="100000" fill="hold">
                                          <p:stCondLst>
                                            <p:cond delay="770"/>
                                          </p:stCondLst>
                                        </p:cTn>
                                        <p:tgtEl>
                                          <p:spTgt spid="10">
                                            <p:txEl>
                                              <p:pRg st="1" end="1"/>
                                            </p:txEl>
                                          </p:spTgt>
                                        </p:tgtEl>
                                        <p:attrNameLst>
                                          <p:attrName>ppt_y</p:attrName>
                                        </p:attrNameLst>
                                      </p:cBhvr>
                                    </p:anim>
                                  </p:childTnLst>
                                </p:cTn>
                              </p:par>
                              <p:par>
                                <p:cTn id="23" presetID="51" presetClass="entr" presetSubtype="0" fill="hold" nodeType="withEffect">
                                  <p:stCondLst>
                                    <p:cond delay="0"/>
                                  </p:stCondLst>
                                  <p:childTnLst>
                                    <p:set>
                                      <p:cBhvr>
                                        <p:cTn id="24" dur="1" fill="hold">
                                          <p:stCondLst>
                                            <p:cond delay="0"/>
                                          </p:stCondLst>
                                        </p:cTn>
                                        <p:tgtEl>
                                          <p:spTgt spid="10">
                                            <p:txEl>
                                              <p:pRg st="2" end="2"/>
                                            </p:txEl>
                                          </p:spTgt>
                                        </p:tgtEl>
                                        <p:attrNameLst>
                                          <p:attrName>style.visibility</p:attrName>
                                        </p:attrNameLst>
                                      </p:cBhvr>
                                      <p:to>
                                        <p:strVal val="visible"/>
                                      </p:to>
                                    </p:set>
                                    <p:animEffect transition="in" filter="fade">
                                      <p:cBhvr>
                                        <p:cTn id="25" dur="770" decel="100000"/>
                                        <p:tgtEl>
                                          <p:spTgt spid="10">
                                            <p:txEl>
                                              <p:pRg st="2" end="2"/>
                                            </p:txEl>
                                          </p:spTgt>
                                        </p:tgtEl>
                                      </p:cBhvr>
                                    </p:animEffect>
                                    <p:animScale>
                                      <p:cBhvr>
                                        <p:cTn id="26" dur="770" decel="100000"/>
                                        <p:tgtEl>
                                          <p:spTgt spid="10">
                                            <p:txEl>
                                              <p:pRg st="2" end="2"/>
                                            </p:txEl>
                                          </p:spTgt>
                                        </p:tgtEl>
                                      </p:cBhvr>
                                      <p:from x="10000" y="10000"/>
                                      <p:to x="200000" y="450000"/>
                                    </p:animScale>
                                    <p:animScale>
                                      <p:cBhvr>
                                        <p:cTn id="27" dur="1230" accel="100000" fill="hold">
                                          <p:stCondLst>
                                            <p:cond delay="770"/>
                                          </p:stCondLst>
                                        </p:cTn>
                                        <p:tgtEl>
                                          <p:spTgt spid="10">
                                            <p:txEl>
                                              <p:pRg st="2" end="2"/>
                                            </p:txEl>
                                          </p:spTgt>
                                        </p:tgtEl>
                                      </p:cBhvr>
                                      <p:from x="200000" y="450000"/>
                                      <p:to x="100000" y="100000"/>
                                    </p:animScale>
                                    <p:set>
                                      <p:cBhvr>
                                        <p:cTn id="28" dur="770" fill="hold"/>
                                        <p:tgtEl>
                                          <p:spTgt spid="10">
                                            <p:txEl>
                                              <p:pRg st="2" end="2"/>
                                            </p:txEl>
                                          </p:spTgt>
                                        </p:tgtEl>
                                        <p:attrNameLst>
                                          <p:attrName>ppt_x</p:attrName>
                                        </p:attrNameLst>
                                      </p:cBhvr>
                                      <p:to>
                                        <p:strVal val="(0.5)"/>
                                      </p:to>
                                    </p:set>
                                    <p:anim from="(0.5)" to="(#ppt_x)" calcmode="lin" valueType="num">
                                      <p:cBhvr>
                                        <p:cTn id="29" dur="1230" accel="100000" fill="hold">
                                          <p:stCondLst>
                                            <p:cond delay="770"/>
                                          </p:stCondLst>
                                        </p:cTn>
                                        <p:tgtEl>
                                          <p:spTgt spid="10">
                                            <p:txEl>
                                              <p:pRg st="2" end="2"/>
                                            </p:txEl>
                                          </p:spTgt>
                                        </p:tgtEl>
                                        <p:attrNameLst>
                                          <p:attrName>ppt_x</p:attrName>
                                        </p:attrNameLst>
                                      </p:cBhvr>
                                    </p:anim>
                                    <p:set>
                                      <p:cBhvr>
                                        <p:cTn id="30" dur="770" fill="hold"/>
                                        <p:tgtEl>
                                          <p:spTgt spid="10">
                                            <p:txEl>
                                              <p:pRg st="2" end="2"/>
                                            </p:txEl>
                                          </p:spTgt>
                                        </p:tgtEl>
                                        <p:attrNameLst>
                                          <p:attrName>ppt_y</p:attrName>
                                        </p:attrNameLst>
                                      </p:cBhvr>
                                      <p:to>
                                        <p:strVal val="(#ppt_y+0.4)"/>
                                      </p:to>
                                    </p:set>
                                    <p:anim from="(#ppt_y+0.4)" to="(#ppt_y)" calcmode="lin" valueType="num">
                                      <p:cBhvr>
                                        <p:cTn id="31" dur="1230" accel="100000" fill="hold">
                                          <p:stCondLst>
                                            <p:cond delay="770"/>
                                          </p:stCondLst>
                                        </p:cTn>
                                        <p:tgtEl>
                                          <p:spTgt spid="10">
                                            <p:txEl>
                                              <p:pRg st="2" end="2"/>
                                            </p:txEl>
                                          </p:spTgt>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1">
            <a:schemeClr val="accent4"/>
          </a:lnRef>
          <a:fillRef idx="2">
            <a:schemeClr val="accent4"/>
          </a:fillRef>
          <a:effectRef idx="1">
            <a:schemeClr val="accent4"/>
          </a:effectRef>
          <a:fontRef idx="minor">
            <a:schemeClr val="dk1"/>
          </a:fontRef>
        </p:style>
        <p:txBody>
          <a:bodyPr/>
          <a:lstStyle/>
          <a:p>
            <a:endParaRPr lang="es-ES_tradnl" dirty="0"/>
          </a:p>
        </p:txBody>
      </p:sp>
      <p:sp>
        <p:nvSpPr>
          <p:cNvPr id="3" name="2 Marcador de contenido"/>
          <p:cNvSpPr>
            <a:spLocks noGrp="1"/>
          </p:cNvSpPr>
          <p:nvPr>
            <p:ph idx="1"/>
          </p:nvPr>
        </p:nvSpPr>
        <p:spPr/>
        <p:txBody>
          <a:bodyPr/>
          <a:lstStyle/>
          <a:p>
            <a:endParaRPr lang="es-ES_tradnl"/>
          </a:p>
        </p:txBody>
      </p:sp>
      <p:pic>
        <p:nvPicPr>
          <p:cNvPr id="61443" name="Picture 3" descr="Dicen que cualquier visita a San Petersburgo es incompleta sin ver la Catedral de San Isaac."/>
          <p:cNvPicPr>
            <a:picLocks noChangeAspect="1" noChangeArrowheads="1"/>
          </p:cNvPicPr>
          <p:nvPr/>
        </p:nvPicPr>
        <p:blipFill>
          <a:blip r:embed="rId2" cstate="print"/>
          <a:srcRect/>
          <a:stretch>
            <a:fillRect/>
          </a:stretch>
        </p:blipFill>
        <p:spPr bwMode="auto">
          <a:xfrm>
            <a:off x="0" y="500042"/>
            <a:ext cx="9148849" cy="6084000"/>
          </a:xfrm>
          <a:prstGeom prst="rect">
            <a:avLst/>
          </a:prstGeom>
          <a:noFill/>
          <a:effectLst>
            <a:softEdge rad="127000"/>
          </a:effectLst>
        </p:spPr>
      </p:pic>
      <p:sp>
        <p:nvSpPr>
          <p:cNvPr id="5" name="4 Rectángulo"/>
          <p:cNvSpPr/>
          <p:nvPr/>
        </p:nvSpPr>
        <p:spPr>
          <a:xfrm>
            <a:off x="714348" y="214290"/>
            <a:ext cx="1032654" cy="276999"/>
          </a:xfrm>
          <a:prstGeom prst="rect">
            <a:avLst/>
          </a:prstGeom>
        </p:spPr>
        <p:txBody>
          <a:bodyPr wrap="none">
            <a:spAutoFit/>
          </a:bodyPr>
          <a:lstStyle/>
          <a:p>
            <a:pPr algn="ctr"/>
            <a:r>
              <a:rPr lang="es-ES" sz="1200" dirty="0" err="1" smtClean="0">
                <a:ln w="50800"/>
                <a:latin typeface="Blackadder ITC" pitchFamily="82" charset="0"/>
              </a:rPr>
              <a:t>Pps.</a:t>
            </a:r>
            <a:r>
              <a:rPr lang="es-ES" sz="1200" dirty="0" smtClean="0">
                <a:ln w="50800"/>
                <a:latin typeface="Blackadder ITC" pitchFamily="82" charset="0"/>
              </a:rPr>
              <a:t> Mari Tere</a:t>
            </a:r>
            <a:endParaRPr lang="es-ES" sz="1200" dirty="0">
              <a:ln w="50800"/>
              <a:latin typeface="Blackadder ITC" pitchFamily="82" charset="0"/>
            </a:endParaRPr>
          </a:p>
        </p:txBody>
      </p:sp>
    </p:spTree>
  </p:cSld>
  <p:clrMapOvr>
    <a:masterClrMapping/>
  </p:clrMapOvr>
  <p:transition spd="slow" advTm="6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61443"/>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 name="Picture 2" descr="C:\Users\abuelitos\Desktop\DSC_0186_zps8df68556[1].jpg"/>
          <p:cNvPicPr>
            <a:picLocks noChangeAspect="1" noChangeArrowheads="1"/>
          </p:cNvPicPr>
          <p:nvPr/>
        </p:nvPicPr>
        <p:blipFill>
          <a:blip r:embed="rId2" cstate="print"/>
          <a:srcRect/>
          <a:stretch>
            <a:fillRect/>
          </a:stretch>
        </p:blipFill>
        <p:spPr bwMode="auto">
          <a:xfrm>
            <a:off x="-571536" y="0"/>
            <a:ext cx="11384478" cy="7560000"/>
          </a:xfrm>
          <a:prstGeom prst="rect">
            <a:avLst/>
          </a:prstGeom>
          <a:noFill/>
        </p:spPr>
      </p:pic>
      <p:sp>
        <p:nvSpPr>
          <p:cNvPr id="6" name="5 Rectángulo"/>
          <p:cNvSpPr/>
          <p:nvPr/>
        </p:nvSpPr>
        <p:spPr>
          <a:xfrm>
            <a:off x="669254" y="428604"/>
            <a:ext cx="1032654" cy="276999"/>
          </a:xfrm>
          <a:prstGeom prst="rect">
            <a:avLst/>
          </a:prstGeom>
        </p:spPr>
        <p:txBody>
          <a:bodyPr wrap="none">
            <a:spAutoFit/>
          </a:bodyPr>
          <a:lstStyle/>
          <a:p>
            <a:pPr algn="ctr"/>
            <a:r>
              <a:rPr lang="es-ES" sz="1200" dirty="0" err="1" smtClean="0">
                <a:ln w="50800"/>
                <a:latin typeface="Blackadder ITC" pitchFamily="82" charset="0"/>
              </a:rPr>
              <a:t>Pps.</a:t>
            </a:r>
            <a:r>
              <a:rPr lang="es-ES" sz="1200" dirty="0" smtClean="0">
                <a:ln w="50800"/>
                <a:latin typeface="Blackadder ITC" pitchFamily="82" charset="0"/>
              </a:rPr>
              <a:t> Mari Tere</a:t>
            </a:r>
            <a:endParaRPr lang="es-ES" sz="1200" dirty="0">
              <a:ln w="50800"/>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074" name="Picture 2" descr="C:\Users\abuelitos\Desktop\SAN ISAAC\243435748_8c7edcfe7a_o[1].jpg"/>
          <p:cNvPicPr>
            <a:picLocks noChangeAspect="1" noChangeArrowheads="1"/>
          </p:cNvPicPr>
          <p:nvPr/>
        </p:nvPicPr>
        <p:blipFill>
          <a:blip r:embed="rId2" cstate="print"/>
          <a:srcRect/>
          <a:stretch>
            <a:fillRect/>
          </a:stretch>
        </p:blipFill>
        <p:spPr bwMode="auto">
          <a:xfrm>
            <a:off x="0" y="0"/>
            <a:ext cx="9164925" cy="6876000"/>
          </a:xfrm>
          <a:prstGeom prst="rect">
            <a:avLst/>
          </a:prstGeom>
          <a:noFill/>
        </p:spPr>
      </p:pic>
      <p:sp>
        <p:nvSpPr>
          <p:cNvPr id="5" name="4 Rectángulo"/>
          <p:cNvSpPr/>
          <p:nvPr/>
        </p:nvSpPr>
        <p:spPr>
          <a:xfrm>
            <a:off x="999787" y="571480"/>
            <a:ext cx="1032654" cy="276999"/>
          </a:xfrm>
          <a:prstGeom prst="rect">
            <a:avLst/>
          </a:prstGeom>
        </p:spPr>
        <p:txBody>
          <a:bodyPr wrap="none">
            <a:spAutoFit/>
          </a:bodyPr>
          <a:lstStyle/>
          <a:p>
            <a:pPr algn="ctr"/>
            <a:r>
              <a:rPr lang="es-ES" sz="1200" dirty="0" err="1" smtClean="0">
                <a:ln w="50800"/>
                <a:latin typeface="Blackadder ITC" pitchFamily="82" charset="0"/>
              </a:rPr>
              <a:t>Pps.</a:t>
            </a:r>
            <a:r>
              <a:rPr lang="es-ES" sz="1200" dirty="0" smtClean="0">
                <a:ln w="50800"/>
                <a:latin typeface="Blackadder ITC" pitchFamily="82" charset="0"/>
              </a:rPr>
              <a:t> Mari Tere</a:t>
            </a:r>
            <a:endParaRPr lang="es-ES" sz="1200" dirty="0">
              <a:ln w="50800"/>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http://www.fondos12.com/data/media/2/big/plastico_azul__wallpaper_480x300.jpg"/>
          <p:cNvPicPr>
            <a:picLocks noChangeAspect="1" noChangeArrowheads="1"/>
          </p:cNvPicPr>
          <p:nvPr/>
        </p:nvPicPr>
        <p:blipFill>
          <a:blip r:embed="rId2" cstate="print"/>
          <a:srcRect/>
          <a:stretch>
            <a:fillRect/>
          </a:stretch>
        </p:blipFill>
        <p:spPr bwMode="auto">
          <a:xfrm>
            <a:off x="0" y="0"/>
            <a:ext cx="9182438" cy="6876000"/>
          </a:xfrm>
          <a:prstGeom prst="rect">
            <a:avLst/>
          </a:prstGeom>
          <a:noFill/>
        </p:spPr>
      </p:pic>
      <p:sp>
        <p:nvSpPr>
          <p:cNvPr id="5" name="4 Rectángulo"/>
          <p:cNvSpPr/>
          <p:nvPr/>
        </p:nvSpPr>
        <p:spPr>
          <a:xfrm>
            <a:off x="785786" y="1000108"/>
            <a:ext cx="7143800" cy="4893647"/>
          </a:xfrm>
          <a:prstGeom prst="rect">
            <a:avLst/>
          </a:prstGeom>
        </p:spPr>
        <p:txBody>
          <a:bodyPr wrap="square">
            <a:spAutoFit/>
          </a:bodyPr>
          <a:lstStyle/>
          <a:p>
            <a:r>
              <a:rPr lang="es-ES" sz="2400" dirty="0" smtClean="0">
                <a:solidFill>
                  <a:schemeClr val="bg1"/>
                </a:solidFill>
                <a:latin typeface="Adobe Garamond Pro Bold" pitchFamily="18" charset="0"/>
              </a:rPr>
              <a:t>La Catedral de San Isaac es la más suntuosa y grandiosa de las iglesias de San Petersburgo. a comienzos del siglo XIX  se decide levantar la nueva catedral. Participan en el concurso destacados arquitectos de aquella época. Sale vencedor el joven arquitecto francés Auguste </a:t>
            </a:r>
            <a:r>
              <a:rPr lang="es-ES" sz="2400" dirty="0" err="1" smtClean="0">
                <a:solidFill>
                  <a:schemeClr val="bg1"/>
                </a:solidFill>
                <a:latin typeface="Adobe Garamond Pro Bold" pitchFamily="18" charset="0"/>
              </a:rPr>
              <a:t>Montferrand</a:t>
            </a:r>
            <a:r>
              <a:rPr lang="es-ES" sz="2400" dirty="0" smtClean="0">
                <a:solidFill>
                  <a:schemeClr val="bg1"/>
                </a:solidFill>
                <a:latin typeface="Adobe Garamond Pro Bold" pitchFamily="18" charset="0"/>
              </a:rPr>
              <a:t>. Los andamiajes para la Catedral de San Isaac fueron realizados por el ingeniero español Agustín de Betancourt. Las obras se prolongaron desde 1818 hasta 1858. E</a:t>
            </a:r>
            <a:r>
              <a:rPr lang="es-ES_tradnl" sz="2400" dirty="0" smtClean="0">
                <a:solidFill>
                  <a:schemeClr val="bg1"/>
                </a:solidFill>
                <a:latin typeface="Adobe Garamond Pro Bold" pitchFamily="18" charset="0"/>
              </a:rPr>
              <a:t>s la cuarta catedral de las más grandes del mundo, por la altura de su cúpula. después de la Basílica de San Pedro en Roma, de la de San Pablo en Londres y de Santa </a:t>
            </a:r>
            <a:r>
              <a:rPr lang="es-ES_tradnl" sz="2400" dirty="0" err="1" smtClean="0">
                <a:solidFill>
                  <a:schemeClr val="bg1"/>
                </a:solidFill>
                <a:latin typeface="Adobe Garamond Pro Bold" pitchFamily="18" charset="0"/>
              </a:rPr>
              <a:t>Maria</a:t>
            </a:r>
            <a:r>
              <a:rPr lang="es-ES_tradnl" sz="2400" dirty="0" smtClean="0">
                <a:solidFill>
                  <a:schemeClr val="bg1"/>
                </a:solidFill>
                <a:latin typeface="Adobe Garamond Pro Bold" pitchFamily="18" charset="0"/>
              </a:rPr>
              <a:t> di </a:t>
            </a:r>
            <a:r>
              <a:rPr lang="es-ES_tradnl" sz="2400" dirty="0" err="1" smtClean="0">
                <a:solidFill>
                  <a:schemeClr val="bg1"/>
                </a:solidFill>
                <a:latin typeface="Adobe Garamond Pro Bold" pitchFamily="18" charset="0"/>
              </a:rPr>
              <a:t>Fiori</a:t>
            </a:r>
            <a:r>
              <a:rPr lang="es-ES_tradnl" sz="2400" dirty="0" smtClean="0">
                <a:solidFill>
                  <a:schemeClr val="bg1"/>
                </a:solidFill>
                <a:latin typeface="Adobe Garamond Pro Bold" pitchFamily="18" charset="0"/>
              </a:rPr>
              <a:t> en Venecia.  </a:t>
            </a:r>
          </a:p>
          <a:p>
            <a:endParaRPr lang="es-ES_tradnl" sz="2400" dirty="0">
              <a:solidFill>
                <a:schemeClr val="bg1"/>
              </a:solidFill>
              <a:latin typeface="Adobe Garamond Pro Bold" pitchFamily="18" charset="0"/>
            </a:endParaRPr>
          </a:p>
        </p:txBody>
      </p:sp>
      <p:sp>
        <p:nvSpPr>
          <p:cNvPr id="6" name="5 Rectángulo"/>
          <p:cNvSpPr/>
          <p:nvPr/>
        </p:nvSpPr>
        <p:spPr>
          <a:xfrm>
            <a:off x="3929058" y="4919008"/>
            <a:ext cx="4572000" cy="461665"/>
          </a:xfrm>
          <a:prstGeom prst="rect">
            <a:avLst/>
          </a:prstGeom>
        </p:spPr>
        <p:txBody>
          <a:bodyPr>
            <a:spAutoFit/>
          </a:bodyPr>
          <a:lstStyle/>
          <a:p>
            <a:endParaRPr lang="es-ES_tradnl" sz="2400" dirty="0" smtClean="0">
              <a:solidFill>
                <a:schemeClr val="bg1"/>
              </a:solidFill>
              <a:latin typeface="Adobe Garamond Pro Bold" pitchFamily="18" charset="0"/>
            </a:endParaRPr>
          </a:p>
        </p:txBody>
      </p:sp>
    </p:spTree>
  </p:cSld>
  <p:clrMapOvr>
    <a:masterClrMapping/>
  </p:clrMapOvr>
  <p:transition spd="slow" advTm="30000">
    <p:strips dir="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122" name="Picture 2" descr="C:\Users\abuelitos\Desktop\SAN ISAAC\S-206[1].jpg"/>
          <p:cNvPicPr>
            <a:picLocks noChangeAspect="1" noChangeArrowheads="1"/>
          </p:cNvPicPr>
          <p:nvPr/>
        </p:nvPicPr>
        <p:blipFill>
          <a:blip r:embed="rId2" cstate="print"/>
          <a:srcRect/>
          <a:stretch>
            <a:fillRect/>
          </a:stretch>
        </p:blipFill>
        <p:spPr bwMode="auto">
          <a:xfrm>
            <a:off x="-24000" y="-18000"/>
            <a:ext cx="9168000" cy="6876000"/>
          </a:xfrm>
          <a:prstGeom prst="rect">
            <a:avLst/>
          </a:prstGeom>
          <a:noFill/>
        </p:spPr>
      </p:pic>
      <p:sp>
        <p:nvSpPr>
          <p:cNvPr id="5" name="4 Rectángulo"/>
          <p:cNvSpPr/>
          <p:nvPr/>
        </p:nvSpPr>
        <p:spPr>
          <a:xfrm>
            <a:off x="856911" y="357166"/>
            <a:ext cx="1032654" cy="276999"/>
          </a:xfrm>
          <a:prstGeom prst="rect">
            <a:avLst/>
          </a:prstGeom>
        </p:spPr>
        <p:txBody>
          <a:bodyPr wrap="none">
            <a:spAutoFit/>
          </a:bodyPr>
          <a:lstStyle/>
          <a:p>
            <a:pPr algn="ctr"/>
            <a:r>
              <a:rPr lang="es-ES" sz="1200" dirty="0" err="1" smtClean="0">
                <a:ln w="50800"/>
                <a:latin typeface="Blackadder ITC" pitchFamily="82" charset="0"/>
              </a:rPr>
              <a:t>Pps.</a:t>
            </a:r>
            <a:r>
              <a:rPr lang="es-ES" sz="1200" dirty="0" smtClean="0">
                <a:ln w="50800"/>
                <a:latin typeface="Blackadder ITC" pitchFamily="82" charset="0"/>
              </a:rPr>
              <a:t> Mari Tere</a:t>
            </a:r>
            <a:endParaRPr lang="es-ES" sz="1200" dirty="0">
              <a:ln w="50800"/>
              <a:latin typeface="Blackadder ITC" pitchFamily="82" charset="0"/>
            </a:endParaRPr>
          </a:p>
        </p:txBody>
      </p:sp>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3000" fill="hold"/>
                                        <p:tgtEl>
                                          <p:spTgt spid="512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C:\Users\abuelitos\Desktop\SP_0.jpg"/>
          <p:cNvPicPr>
            <a:picLocks noChangeAspect="1" noChangeArrowheads="1"/>
          </p:cNvPicPr>
          <p:nvPr/>
        </p:nvPicPr>
        <p:blipFill>
          <a:blip r:embed="rId2" cstate="print"/>
          <a:srcRect/>
          <a:stretch>
            <a:fillRect/>
          </a:stretch>
        </p:blipFill>
        <p:spPr bwMode="auto">
          <a:xfrm>
            <a:off x="0" y="-1"/>
            <a:ext cx="9167325" cy="6984000"/>
          </a:xfrm>
          <a:prstGeom prst="rect">
            <a:avLst/>
          </a:prstGeom>
          <a:noFill/>
        </p:spPr>
      </p:pic>
      <p:sp>
        <p:nvSpPr>
          <p:cNvPr id="5" name="4 Rectángulo"/>
          <p:cNvSpPr/>
          <p:nvPr/>
        </p:nvSpPr>
        <p:spPr>
          <a:xfrm>
            <a:off x="714035" y="285728"/>
            <a:ext cx="1032654" cy="276999"/>
          </a:xfrm>
          <a:prstGeom prst="rect">
            <a:avLst/>
          </a:prstGeom>
        </p:spPr>
        <p:txBody>
          <a:bodyPr wrap="none">
            <a:spAutoFit/>
          </a:bodyPr>
          <a:lstStyle/>
          <a:p>
            <a:pPr algn="ctr"/>
            <a:r>
              <a:rPr lang="es-ES" sz="1200" dirty="0" err="1" smtClean="0">
                <a:ln w="50800"/>
                <a:latin typeface="Blackadder ITC" pitchFamily="82" charset="0"/>
              </a:rPr>
              <a:t>Pps.</a:t>
            </a:r>
            <a:r>
              <a:rPr lang="es-ES" sz="1200" dirty="0" smtClean="0">
                <a:ln w="50800"/>
                <a:latin typeface="Blackadder ITC" pitchFamily="82" charset="0"/>
              </a:rPr>
              <a:t> Mari Tere</a:t>
            </a:r>
            <a:endParaRPr lang="es-ES" sz="1200" dirty="0">
              <a:ln w="50800"/>
              <a:latin typeface="Blackadder ITC" pitchFamily="82" charset="0"/>
            </a:endParaRPr>
          </a:p>
        </p:txBody>
      </p:sp>
    </p:spTree>
  </p:cSld>
  <p:clrMapOvr>
    <a:masterClrMapping/>
  </p:clrMapOvr>
  <p:transition spd="slow" advTm="5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5000" fill="hold"/>
                                        <p:tgtEl>
                                          <p:spTgt spid="102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4514" name="Picture 2" descr="C:\Users\abuelitos\Desktop\SAN-PETERSBURGO-Catedral-San-Isaac-01[1].jpg"/>
          <p:cNvPicPr>
            <a:picLocks noChangeAspect="1" noChangeArrowheads="1"/>
          </p:cNvPicPr>
          <p:nvPr/>
        </p:nvPicPr>
        <p:blipFill>
          <a:blip r:embed="rId2" cstate="print"/>
          <a:srcRect/>
          <a:stretch>
            <a:fillRect/>
          </a:stretch>
        </p:blipFill>
        <p:spPr bwMode="auto">
          <a:xfrm>
            <a:off x="-21" y="-1"/>
            <a:ext cx="9261941" cy="6948000"/>
          </a:xfrm>
          <a:prstGeom prst="rect">
            <a:avLst/>
          </a:prstGeom>
          <a:noFill/>
        </p:spPr>
      </p:pic>
      <p:sp>
        <p:nvSpPr>
          <p:cNvPr id="5" name="4 Rectángulo"/>
          <p:cNvSpPr/>
          <p:nvPr/>
        </p:nvSpPr>
        <p:spPr>
          <a:xfrm>
            <a:off x="928349" y="428604"/>
            <a:ext cx="1032654" cy="276999"/>
          </a:xfrm>
          <a:prstGeom prst="rect">
            <a:avLst/>
          </a:prstGeom>
        </p:spPr>
        <p:txBody>
          <a:bodyPr wrap="none">
            <a:spAutoFit/>
          </a:bodyPr>
          <a:lstStyle/>
          <a:p>
            <a:pPr algn="ctr"/>
            <a:r>
              <a:rPr lang="es-ES" sz="1200" dirty="0" err="1" smtClean="0">
                <a:ln w="50800"/>
                <a:latin typeface="Blackadder ITC" pitchFamily="82" charset="0"/>
              </a:rPr>
              <a:t>Pps.</a:t>
            </a:r>
            <a:r>
              <a:rPr lang="es-ES" sz="1200" dirty="0" smtClean="0">
                <a:ln w="50800"/>
                <a:latin typeface="Blackadder ITC" pitchFamily="82" charset="0"/>
              </a:rPr>
              <a:t> Mari Tere</a:t>
            </a:r>
            <a:endParaRPr lang="es-ES" sz="1200" dirty="0">
              <a:ln w="50800"/>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3490" name="Picture 2" descr="C:\Users\abuelitos\Desktop\568.jpg"/>
          <p:cNvPicPr>
            <a:picLocks noChangeAspect="1" noChangeArrowheads="1"/>
          </p:cNvPicPr>
          <p:nvPr/>
        </p:nvPicPr>
        <p:blipFill>
          <a:blip r:embed="rId2" cstate="print"/>
          <a:srcRect/>
          <a:stretch>
            <a:fillRect/>
          </a:stretch>
        </p:blipFill>
        <p:spPr bwMode="auto">
          <a:xfrm>
            <a:off x="0" y="0"/>
            <a:ext cx="9166080" cy="6984000"/>
          </a:xfrm>
          <a:prstGeom prst="rect">
            <a:avLst/>
          </a:prstGeom>
          <a:noFill/>
        </p:spPr>
      </p:pic>
      <p:sp>
        <p:nvSpPr>
          <p:cNvPr id="5" name="4 Rectángulo"/>
          <p:cNvSpPr/>
          <p:nvPr/>
        </p:nvSpPr>
        <p:spPr>
          <a:xfrm>
            <a:off x="4312954" y="3244334"/>
            <a:ext cx="445956" cy="369332"/>
          </a:xfrm>
          <a:prstGeom prst="rect">
            <a:avLst/>
          </a:prstGeom>
        </p:spPr>
        <p:txBody>
          <a:bodyPr wrap="none">
            <a:spAutoFit/>
          </a:bodyPr>
          <a:lstStyle/>
          <a:p>
            <a:r>
              <a:rPr lang="es-ES" dirty="0" err="1" smtClean="0">
                <a:ln w="50800"/>
                <a:latin typeface="Blackadder ITC" pitchFamily="82" charset="0"/>
              </a:rPr>
              <a:t>Pp</a:t>
            </a:r>
            <a:endParaRPr lang="es-ES_tradnl" dirty="0"/>
          </a:p>
        </p:txBody>
      </p:sp>
      <p:sp>
        <p:nvSpPr>
          <p:cNvPr id="6" name="5 Rectángulo"/>
          <p:cNvSpPr/>
          <p:nvPr/>
        </p:nvSpPr>
        <p:spPr>
          <a:xfrm>
            <a:off x="714348" y="285728"/>
            <a:ext cx="1460656" cy="369332"/>
          </a:xfrm>
          <a:prstGeom prst="rect">
            <a:avLst/>
          </a:prstGeom>
        </p:spPr>
        <p:txBody>
          <a:bodyPr wrap="none">
            <a:spAutoFit/>
          </a:bodyPr>
          <a:lstStyle/>
          <a:p>
            <a:pPr algn="ctr"/>
            <a:r>
              <a:rPr lang="es-ES" dirty="0" err="1" smtClean="0">
                <a:ln w="50800"/>
                <a:latin typeface="Blackadder ITC" pitchFamily="82" charset="0"/>
              </a:rPr>
              <a:t>Pps.</a:t>
            </a:r>
            <a:r>
              <a:rPr lang="es-ES" dirty="0" smtClean="0">
                <a:ln w="50800"/>
                <a:latin typeface="Blackadder ITC" pitchFamily="82" charset="0"/>
              </a:rPr>
              <a:t> Mari Tere</a:t>
            </a:r>
            <a:endParaRPr lang="es-ES" dirty="0">
              <a:ln w="50800"/>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C:\Users\abuelitos\Desktop\333.jpg"/>
          <p:cNvPicPr>
            <a:picLocks noChangeAspect="1" noChangeArrowheads="1"/>
          </p:cNvPicPr>
          <p:nvPr/>
        </p:nvPicPr>
        <p:blipFill>
          <a:blip r:embed="rId2" cstate="print"/>
          <a:srcRect/>
          <a:stretch>
            <a:fillRect/>
          </a:stretch>
        </p:blipFill>
        <p:spPr bwMode="auto">
          <a:xfrm>
            <a:off x="0" y="-1"/>
            <a:ext cx="9167325" cy="6984000"/>
          </a:xfrm>
          <a:prstGeom prst="rect">
            <a:avLst/>
          </a:prstGeom>
          <a:noFill/>
        </p:spPr>
      </p:pic>
      <p:sp>
        <p:nvSpPr>
          <p:cNvPr id="6" name="5 Rectángulo"/>
          <p:cNvSpPr/>
          <p:nvPr/>
        </p:nvSpPr>
        <p:spPr>
          <a:xfrm>
            <a:off x="4214810" y="285728"/>
            <a:ext cx="1640193" cy="276999"/>
          </a:xfrm>
          <a:prstGeom prst="rect">
            <a:avLst/>
          </a:prstGeom>
        </p:spPr>
        <p:txBody>
          <a:bodyPr wrap="none">
            <a:spAutoFit/>
          </a:bodyPr>
          <a:lstStyle/>
          <a:p>
            <a:pPr algn="ctr"/>
            <a:r>
              <a:rPr lang="es-ES" sz="1200" dirty="0" err="1" smtClean="0">
                <a:ln w="50800"/>
                <a:latin typeface="Blackadder ITC" pitchFamily="82" charset="0"/>
              </a:rPr>
              <a:t>Pps.</a:t>
            </a:r>
            <a:r>
              <a:rPr lang="es-ES" sz="1200" dirty="0" smtClean="0">
                <a:ln w="50800"/>
                <a:latin typeface="Blackadder ITC" pitchFamily="82" charset="0"/>
              </a:rPr>
              <a:t> y fotografía Mari Tere</a:t>
            </a:r>
            <a:endParaRPr lang="es-ES" sz="1200" dirty="0">
              <a:ln w="50800"/>
              <a:latin typeface="Blackadder ITC" pitchFamily="82" charset="0"/>
            </a:endParaRPr>
          </a:p>
        </p:txBody>
      </p:sp>
    </p:spTree>
  </p:cSld>
  <p:clrMapOvr>
    <a:masterClrMapping/>
  </p:clrMapOvr>
  <p:transition spd="slow" advTm="6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9218" name="Picture 2" descr="C:\Users\abuelitos\Desktop\SAN ISAAC\4443.jpg"/>
          <p:cNvPicPr>
            <a:picLocks noChangeAspect="1" noChangeArrowheads="1"/>
          </p:cNvPicPr>
          <p:nvPr/>
        </p:nvPicPr>
        <p:blipFill>
          <a:blip r:embed="rId2" cstate="print"/>
          <a:srcRect/>
          <a:stretch>
            <a:fillRect/>
          </a:stretch>
        </p:blipFill>
        <p:spPr bwMode="auto">
          <a:xfrm>
            <a:off x="0" y="-1"/>
            <a:ext cx="9167325" cy="6984000"/>
          </a:xfrm>
          <a:prstGeom prst="rect">
            <a:avLst/>
          </a:prstGeom>
          <a:noFill/>
        </p:spPr>
      </p:pic>
      <p:sp>
        <p:nvSpPr>
          <p:cNvPr id="5" name="4 Rectángulo"/>
          <p:cNvSpPr/>
          <p:nvPr/>
        </p:nvSpPr>
        <p:spPr>
          <a:xfrm>
            <a:off x="794080" y="285728"/>
            <a:ext cx="1640193" cy="276999"/>
          </a:xfrm>
          <a:prstGeom prst="rect">
            <a:avLst/>
          </a:prstGeom>
        </p:spPr>
        <p:txBody>
          <a:bodyPr wrap="none">
            <a:spAutoFit/>
          </a:bodyPr>
          <a:lstStyle/>
          <a:p>
            <a:pPr algn="ctr"/>
            <a:r>
              <a:rPr lang="es-ES" sz="1200" dirty="0" err="1" smtClean="0">
                <a:ln w="50800"/>
                <a:latin typeface="Blackadder ITC" pitchFamily="82" charset="0"/>
              </a:rPr>
              <a:t>Pps.</a:t>
            </a:r>
            <a:r>
              <a:rPr lang="es-ES" sz="1200" dirty="0" smtClean="0">
                <a:ln w="50800"/>
                <a:latin typeface="Blackadder ITC" pitchFamily="82" charset="0"/>
              </a:rPr>
              <a:t> y fotografía Mari Tere</a:t>
            </a:r>
            <a:endParaRPr lang="es-ES" sz="1200" dirty="0">
              <a:ln w="50800"/>
              <a:latin typeface="Blackadder ITC" pitchFamily="82" charset="0"/>
            </a:endParaRPr>
          </a:p>
        </p:txBody>
      </p:sp>
    </p:spTree>
  </p:cSld>
  <p:clrMapOvr>
    <a:masterClrMapping/>
  </p:clrMapOvr>
  <p:transition spd="slow" advTm="6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921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76000"/>
          </a:xfrm>
        </p:spPr>
        <p:style>
          <a:lnRef idx="0">
            <a:schemeClr val="accent1"/>
          </a:lnRef>
          <a:fillRef idx="3">
            <a:schemeClr val="accent1"/>
          </a:fillRef>
          <a:effectRef idx="3">
            <a:schemeClr val="accent1"/>
          </a:effectRef>
          <a:fontRef idx="minor">
            <a:schemeClr val="lt1"/>
          </a:fontRef>
        </p:style>
        <p:txBody>
          <a:bodyPr/>
          <a:lstStyle/>
          <a:p>
            <a:endParaRPr lang="es-ES_tradnl" dirty="0"/>
          </a:p>
        </p:txBody>
      </p:sp>
      <p:pic>
        <p:nvPicPr>
          <p:cNvPr id="3074" name="Picture 2" descr="C:\Users\abuelitos\Desktop\SAN ISAAC\4444.jpg"/>
          <p:cNvPicPr>
            <a:picLocks noChangeAspect="1" noChangeArrowheads="1"/>
          </p:cNvPicPr>
          <p:nvPr/>
        </p:nvPicPr>
        <p:blipFill>
          <a:blip r:embed="rId2" cstate="print"/>
          <a:srcRect l="40458" r="11280"/>
          <a:stretch>
            <a:fillRect/>
          </a:stretch>
        </p:blipFill>
        <p:spPr bwMode="auto">
          <a:xfrm rot="184984">
            <a:off x="2299171" y="857693"/>
            <a:ext cx="3740137" cy="5904000"/>
          </a:xfrm>
          <a:prstGeom prst="roundRect">
            <a:avLst/>
          </a:prstGeom>
          <a:noFill/>
          <a:effectLst>
            <a:softEdge rad="635000"/>
          </a:effectLst>
        </p:spPr>
      </p:pic>
      <p:sp>
        <p:nvSpPr>
          <p:cNvPr id="5" name="4 Rectángulo"/>
          <p:cNvSpPr/>
          <p:nvPr/>
        </p:nvSpPr>
        <p:spPr>
          <a:xfrm>
            <a:off x="722642" y="6215082"/>
            <a:ext cx="1640193" cy="276999"/>
          </a:xfrm>
          <a:prstGeom prst="rect">
            <a:avLst/>
          </a:prstGeom>
        </p:spPr>
        <p:txBody>
          <a:bodyPr wrap="none">
            <a:spAutoFit/>
          </a:bodyPr>
          <a:lstStyle/>
          <a:p>
            <a:pPr algn="ctr"/>
            <a:r>
              <a:rPr lang="es-ES" sz="1200" dirty="0" err="1" smtClean="0">
                <a:ln w="50800"/>
                <a:latin typeface="Blackadder ITC" pitchFamily="82" charset="0"/>
              </a:rPr>
              <a:t>Pps.</a:t>
            </a:r>
            <a:r>
              <a:rPr lang="es-ES" sz="1200" dirty="0" smtClean="0">
                <a:ln w="50800"/>
                <a:latin typeface="Blackadder ITC" pitchFamily="82" charset="0"/>
              </a:rPr>
              <a:t> y fotografía Mari Tere</a:t>
            </a:r>
            <a:endParaRPr lang="es-ES" sz="1200" dirty="0">
              <a:ln w="50800"/>
              <a:latin typeface="Blackadder ITC" pitchFamily="82" charset="0"/>
            </a:endParaRPr>
          </a:p>
        </p:txBody>
      </p:sp>
    </p:spTree>
  </p:cSld>
  <p:clrMapOvr>
    <a:masterClrMapping/>
  </p:clrMapOvr>
  <p:transition spd="slow" advTm="4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307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050" name="Picture 2" descr="C:\Users\abuelitos\Desktop\SAN ISAAC\4442.jpg"/>
          <p:cNvPicPr>
            <a:picLocks noChangeAspect="1" noChangeArrowheads="1"/>
          </p:cNvPicPr>
          <p:nvPr/>
        </p:nvPicPr>
        <p:blipFill>
          <a:blip r:embed="rId2" cstate="print"/>
          <a:srcRect/>
          <a:stretch>
            <a:fillRect/>
          </a:stretch>
        </p:blipFill>
        <p:spPr bwMode="auto">
          <a:xfrm>
            <a:off x="0" y="0"/>
            <a:ext cx="9214579" cy="7020000"/>
          </a:xfrm>
          <a:prstGeom prst="rect">
            <a:avLst/>
          </a:prstGeom>
          <a:noFill/>
        </p:spPr>
      </p:pic>
      <p:sp>
        <p:nvSpPr>
          <p:cNvPr id="5" name="4 Rectángulo"/>
          <p:cNvSpPr/>
          <p:nvPr/>
        </p:nvSpPr>
        <p:spPr>
          <a:xfrm>
            <a:off x="785786" y="500042"/>
            <a:ext cx="1640193"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http://www.fondos12.com/data/media/2/big/plastico_azul__wallpaper_480x300.jpg"/>
          <p:cNvPicPr>
            <a:picLocks noChangeAspect="1" noChangeArrowheads="1"/>
          </p:cNvPicPr>
          <p:nvPr/>
        </p:nvPicPr>
        <p:blipFill>
          <a:blip r:embed="rId2" cstate="print"/>
          <a:srcRect/>
          <a:stretch>
            <a:fillRect/>
          </a:stretch>
        </p:blipFill>
        <p:spPr bwMode="auto">
          <a:xfrm>
            <a:off x="0" y="0"/>
            <a:ext cx="9182438" cy="6876000"/>
          </a:xfrm>
          <a:prstGeom prst="rect">
            <a:avLst/>
          </a:prstGeom>
          <a:noFill/>
        </p:spPr>
      </p:pic>
      <p:sp>
        <p:nvSpPr>
          <p:cNvPr id="5" name="4 Rectángulo"/>
          <p:cNvSpPr/>
          <p:nvPr/>
        </p:nvSpPr>
        <p:spPr>
          <a:xfrm>
            <a:off x="1142976" y="1785926"/>
            <a:ext cx="6858048" cy="1938992"/>
          </a:xfrm>
          <a:prstGeom prst="rect">
            <a:avLst/>
          </a:prstGeom>
        </p:spPr>
        <p:txBody>
          <a:bodyPr wrap="square">
            <a:spAutoFit/>
          </a:bodyPr>
          <a:lstStyle/>
          <a:p>
            <a:r>
              <a:rPr lang="es-ES_tradnl" sz="2400" dirty="0" smtClean="0">
                <a:solidFill>
                  <a:schemeClr val="bg1"/>
                </a:solidFill>
                <a:latin typeface="Adobe Garamond Pro Bold" pitchFamily="18" charset="0"/>
              </a:rPr>
              <a:t>La catedral de San Isaac es el mayor edificio religioso de San  Petersburgo. Es la construcción más “visible” en una ciudad plana, el brillo de la cúpula se ve desde el avión y desde los barcos cruceros que vienen en los puertos de la ciudad</a:t>
            </a:r>
            <a:endParaRPr lang="es-ES_tradnl" sz="2400" dirty="0">
              <a:solidFill>
                <a:schemeClr val="bg1"/>
              </a:solidFill>
              <a:latin typeface="Adobe Garamond Pro Bold" pitchFamily="18" charset="0"/>
            </a:endParaRPr>
          </a:p>
        </p:txBody>
      </p:sp>
      <p:pic>
        <p:nvPicPr>
          <p:cNvPr id="34818" name="Picture 2" descr="http://www.turismoya.com/fotos/mscpreziosa.jpeg"/>
          <p:cNvPicPr>
            <a:picLocks noChangeAspect="1" noChangeArrowheads="1"/>
          </p:cNvPicPr>
          <p:nvPr/>
        </p:nvPicPr>
        <p:blipFill>
          <a:blip r:embed="rId3" cstate="print"/>
          <a:srcRect/>
          <a:stretch>
            <a:fillRect/>
          </a:stretch>
        </p:blipFill>
        <p:spPr bwMode="auto">
          <a:xfrm>
            <a:off x="3000364" y="3857628"/>
            <a:ext cx="4202224" cy="2196000"/>
          </a:xfrm>
          <a:prstGeom prst="roundRect">
            <a:avLst/>
          </a:prstGeom>
          <a:noFill/>
          <a:effectLst>
            <a:softEdge rad="635000"/>
          </a:effectLst>
        </p:spPr>
      </p:pic>
    </p:spTree>
  </p:cSld>
  <p:clrMapOvr>
    <a:masterClrMapping/>
  </p:clrMapOvr>
  <p:transition spd="slow" advTm="12000">
    <p:strips dir="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C:\Users\abuelitos\Desktop\San Peter 1\113.jpg"/>
          <p:cNvPicPr>
            <a:picLocks noChangeAspect="1" noChangeArrowheads="1"/>
          </p:cNvPicPr>
          <p:nvPr/>
        </p:nvPicPr>
        <p:blipFill>
          <a:blip r:embed="rId2" cstate="print"/>
          <a:srcRect/>
          <a:stretch>
            <a:fillRect/>
          </a:stretch>
        </p:blipFill>
        <p:spPr bwMode="auto">
          <a:xfrm>
            <a:off x="-41" y="0"/>
            <a:ext cx="9167064" cy="6876000"/>
          </a:xfrm>
          <a:prstGeom prst="rect">
            <a:avLst/>
          </a:prstGeom>
          <a:noFill/>
        </p:spPr>
      </p:pic>
      <p:sp>
        <p:nvSpPr>
          <p:cNvPr id="5" name="4 Rectángulo"/>
          <p:cNvSpPr/>
          <p:nvPr/>
        </p:nvSpPr>
        <p:spPr>
          <a:xfrm>
            <a:off x="571472" y="6286520"/>
            <a:ext cx="1640193" cy="276999"/>
          </a:xfrm>
          <a:prstGeom prst="rect">
            <a:avLst/>
          </a:prstGeom>
        </p:spPr>
        <p:txBody>
          <a:bodyPr wrap="none">
            <a:spAutoFit/>
          </a:bodyPr>
          <a:lstStyle/>
          <a:p>
            <a:pPr algn="ctr"/>
            <a:r>
              <a:rPr lang="es-ES" sz="1200" dirty="0" err="1" smtClean="0">
                <a:ln w="50800"/>
                <a:latin typeface="Blackadder ITC" pitchFamily="82" charset="0"/>
              </a:rPr>
              <a:t>Pps.</a:t>
            </a:r>
            <a:r>
              <a:rPr lang="es-ES" sz="1200" dirty="0" smtClean="0">
                <a:ln w="50800"/>
                <a:latin typeface="Blackadder ITC" pitchFamily="82" charset="0"/>
              </a:rPr>
              <a:t> y fotografía Mari Tere</a:t>
            </a:r>
            <a:endParaRPr lang="es-ES" sz="1200" dirty="0">
              <a:ln w="50800"/>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074" name="Picture 2" descr="C:\Users\abuelitos\Desktop\San Peter 1\144.jpg"/>
          <p:cNvPicPr>
            <a:picLocks noChangeAspect="1" noChangeArrowheads="1"/>
          </p:cNvPicPr>
          <p:nvPr/>
        </p:nvPicPr>
        <p:blipFill>
          <a:blip r:embed="rId2" cstate="print"/>
          <a:srcRect/>
          <a:stretch>
            <a:fillRect/>
          </a:stretch>
        </p:blipFill>
        <p:spPr bwMode="auto">
          <a:xfrm>
            <a:off x="-41" y="0"/>
            <a:ext cx="9167064" cy="6876000"/>
          </a:xfrm>
          <a:prstGeom prst="rect">
            <a:avLst/>
          </a:prstGeom>
          <a:noFill/>
        </p:spPr>
      </p:pic>
      <p:sp>
        <p:nvSpPr>
          <p:cNvPr id="5" name="4 Rectángulo"/>
          <p:cNvSpPr/>
          <p:nvPr/>
        </p:nvSpPr>
        <p:spPr>
          <a:xfrm>
            <a:off x="865518" y="6143644"/>
            <a:ext cx="1640193"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098" name="Picture 2" descr="C:\Users\abuelitos\Desktop\San Peter 1\114.jpg"/>
          <p:cNvPicPr>
            <a:picLocks noChangeAspect="1" noChangeArrowheads="1"/>
          </p:cNvPicPr>
          <p:nvPr/>
        </p:nvPicPr>
        <p:blipFill>
          <a:blip r:embed="rId2" cstate="print"/>
          <a:srcRect/>
          <a:stretch>
            <a:fillRect/>
          </a:stretch>
        </p:blipFill>
        <p:spPr bwMode="auto">
          <a:xfrm>
            <a:off x="-41" y="0"/>
            <a:ext cx="9167064" cy="6876000"/>
          </a:xfrm>
          <a:prstGeom prst="rect">
            <a:avLst/>
          </a:prstGeom>
          <a:noFill/>
        </p:spPr>
      </p:pic>
      <p:sp>
        <p:nvSpPr>
          <p:cNvPr id="5" name="4 Rectángulo"/>
          <p:cNvSpPr/>
          <p:nvPr/>
        </p:nvSpPr>
        <p:spPr>
          <a:xfrm>
            <a:off x="7143768" y="357166"/>
            <a:ext cx="1640193" cy="276999"/>
          </a:xfrm>
          <a:prstGeom prst="rect">
            <a:avLst/>
          </a:prstGeom>
        </p:spPr>
        <p:txBody>
          <a:bodyPr wrap="none">
            <a:spAutoFit/>
          </a:bodyPr>
          <a:lstStyle/>
          <a:p>
            <a:pPr algn="ctr"/>
            <a:r>
              <a:rPr lang="es-ES" sz="1200" dirty="0" err="1" smtClean="0">
                <a:ln w="50800"/>
                <a:latin typeface="Blackadder ITC" pitchFamily="82" charset="0"/>
              </a:rPr>
              <a:t>Pps.</a:t>
            </a:r>
            <a:r>
              <a:rPr lang="es-ES" sz="1200" dirty="0" smtClean="0">
                <a:ln w="50800"/>
                <a:latin typeface="Blackadder ITC" pitchFamily="82" charset="0"/>
              </a:rPr>
              <a:t> y fotografía Mari Tere</a:t>
            </a:r>
            <a:endParaRPr lang="es-ES" sz="1200" dirty="0">
              <a:ln w="50800"/>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170" name="Picture 2" descr="C:\Users\abuelitos\Desktop\SAN ISAAC\222.jpg"/>
          <p:cNvPicPr>
            <a:picLocks noChangeAspect="1" noChangeArrowheads="1"/>
          </p:cNvPicPr>
          <p:nvPr/>
        </p:nvPicPr>
        <p:blipFill>
          <a:blip r:embed="rId2" cstate="print"/>
          <a:srcRect/>
          <a:stretch>
            <a:fillRect/>
          </a:stretch>
        </p:blipFill>
        <p:spPr bwMode="auto">
          <a:xfrm>
            <a:off x="0" y="0"/>
            <a:ext cx="9167325" cy="6984000"/>
          </a:xfrm>
          <a:prstGeom prst="rect">
            <a:avLst/>
          </a:prstGeom>
          <a:noFill/>
        </p:spPr>
      </p:pic>
      <p:sp>
        <p:nvSpPr>
          <p:cNvPr id="5" name="4 Rectángulo"/>
          <p:cNvSpPr/>
          <p:nvPr/>
        </p:nvSpPr>
        <p:spPr>
          <a:xfrm>
            <a:off x="6786578" y="6357958"/>
            <a:ext cx="1640193" cy="276999"/>
          </a:xfrm>
          <a:prstGeom prst="rect">
            <a:avLst/>
          </a:prstGeom>
        </p:spPr>
        <p:txBody>
          <a:bodyPr wrap="none">
            <a:spAutoFit/>
          </a:bodyPr>
          <a:lstStyle/>
          <a:p>
            <a:pPr algn="ctr"/>
            <a:r>
              <a:rPr lang="es-ES" sz="1200" dirty="0" err="1" smtClean="0">
                <a:ln w="50800"/>
                <a:latin typeface="Blackadder ITC" pitchFamily="82" charset="0"/>
              </a:rPr>
              <a:t>Pps.</a:t>
            </a:r>
            <a:r>
              <a:rPr lang="es-ES" sz="1200" dirty="0" smtClean="0">
                <a:ln w="50800"/>
                <a:latin typeface="Blackadder ITC" pitchFamily="82" charset="0"/>
              </a:rPr>
              <a:t> y fotografía Mari Tere</a:t>
            </a:r>
            <a:endParaRPr lang="es-ES" sz="1200" dirty="0">
              <a:ln w="50800"/>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146" name="Picture 2" descr="C:\Users\abuelitos\Desktop\SAN ISAAC\3333.jpg"/>
          <p:cNvPicPr>
            <a:picLocks noChangeAspect="1" noChangeArrowheads="1"/>
          </p:cNvPicPr>
          <p:nvPr/>
        </p:nvPicPr>
        <p:blipFill>
          <a:blip r:embed="rId2" cstate="print"/>
          <a:srcRect/>
          <a:stretch>
            <a:fillRect/>
          </a:stretch>
        </p:blipFill>
        <p:spPr bwMode="auto">
          <a:xfrm>
            <a:off x="0" y="-54000"/>
            <a:ext cx="9167325" cy="6984000"/>
          </a:xfrm>
          <a:prstGeom prst="rect">
            <a:avLst/>
          </a:prstGeom>
          <a:noFill/>
        </p:spPr>
      </p:pic>
      <p:sp>
        <p:nvSpPr>
          <p:cNvPr id="5" name="4 Rectángulo"/>
          <p:cNvSpPr/>
          <p:nvPr/>
        </p:nvSpPr>
        <p:spPr>
          <a:xfrm>
            <a:off x="865518" y="214290"/>
            <a:ext cx="1640193"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http://www.fondos12.com/data/media/2/big/plastico_azul__wallpaper_480x300.jpg"/>
          <p:cNvPicPr>
            <a:picLocks noChangeAspect="1" noChangeArrowheads="1"/>
          </p:cNvPicPr>
          <p:nvPr/>
        </p:nvPicPr>
        <p:blipFill>
          <a:blip r:embed="rId2" cstate="print"/>
          <a:srcRect/>
          <a:stretch>
            <a:fillRect/>
          </a:stretch>
        </p:blipFill>
        <p:spPr bwMode="auto">
          <a:xfrm>
            <a:off x="0" y="0"/>
            <a:ext cx="9182438" cy="6876000"/>
          </a:xfrm>
          <a:prstGeom prst="rect">
            <a:avLst/>
          </a:prstGeom>
          <a:noFill/>
        </p:spPr>
      </p:pic>
      <p:sp>
        <p:nvSpPr>
          <p:cNvPr id="5" name="4 Rectángulo"/>
          <p:cNvSpPr/>
          <p:nvPr/>
        </p:nvSpPr>
        <p:spPr>
          <a:xfrm>
            <a:off x="785786" y="928670"/>
            <a:ext cx="7429552" cy="4893647"/>
          </a:xfrm>
          <a:prstGeom prst="rect">
            <a:avLst/>
          </a:prstGeom>
        </p:spPr>
        <p:txBody>
          <a:bodyPr wrap="square">
            <a:spAutoFit/>
          </a:bodyPr>
          <a:lstStyle/>
          <a:p>
            <a:r>
              <a:rPr lang="es-ES" sz="2400" dirty="0" smtClean="0">
                <a:solidFill>
                  <a:schemeClr val="bg1"/>
                </a:solidFill>
                <a:latin typeface="Adobe Garamond Pro Bold" pitchFamily="18" charset="0"/>
              </a:rPr>
              <a:t>En la decoración de la Catedral de San Isaac se emplearon 43 tipos de minerales. El zócalo fue revestido de granito. el interior de la catedral, paredes y suelos de mármoles rusos.  italianos y franceses, las columnas del retablo fueron revestidas de malaquita y lapislázuli. Para sobredorar la cúpula de 21,8 m. de diámetro,  se emplearon cerca de 100 kilos de oro. Adornan la catedral casi 400 obras entre esculturas,  pinturas y mosaicos. Tiene capacidad para 14 mil personas.</a:t>
            </a:r>
          </a:p>
          <a:p>
            <a:r>
              <a:rPr lang="es-ES" sz="2400" dirty="0" smtClean="0">
                <a:solidFill>
                  <a:schemeClr val="bg1"/>
                </a:solidFill>
                <a:latin typeface="Adobe Garamond Pro Bold" pitchFamily="18" charset="0"/>
              </a:rPr>
              <a:t>Desde 1931  la catedral es un museo. Se puede subir hasta el tambor de la cúpula, desde donde se puede contemplar una vista de San Petersburgo.</a:t>
            </a:r>
            <a:r>
              <a:rPr lang="es-ES_tradnl" sz="2400" dirty="0" smtClean="0">
                <a:solidFill>
                  <a:schemeClr val="bg1"/>
                </a:solidFill>
                <a:latin typeface="Adobe Garamond Pro Bold" pitchFamily="18" charset="0"/>
              </a:rPr>
              <a:t>  Obra maestra del arte eclesiástico ruso, es una de las más bonitas de Europa.</a:t>
            </a:r>
            <a:endParaRPr lang="es-ES" sz="2400" dirty="0">
              <a:solidFill>
                <a:schemeClr val="bg1"/>
              </a:solidFill>
              <a:latin typeface="Adobe Garamond Pro Bold" pitchFamily="18" charset="0"/>
            </a:endParaRPr>
          </a:p>
        </p:txBody>
      </p:sp>
    </p:spTree>
  </p:cSld>
  <p:clrMapOvr>
    <a:masterClrMapping/>
  </p:clrMapOvr>
  <p:transition spd="slow" advTm="31000">
    <p:strips dir="r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6498" name="Picture 2" descr="C:\Users\abuelitos\Desktop\San Peter 1\127.jpg"/>
          <p:cNvPicPr>
            <a:picLocks noChangeAspect="1" noChangeArrowheads="1"/>
          </p:cNvPicPr>
          <p:nvPr/>
        </p:nvPicPr>
        <p:blipFill>
          <a:blip r:embed="rId2" cstate="print"/>
          <a:srcRect/>
          <a:stretch>
            <a:fillRect/>
          </a:stretch>
        </p:blipFill>
        <p:spPr bwMode="auto">
          <a:xfrm>
            <a:off x="-41" y="0"/>
            <a:ext cx="9167064" cy="6876000"/>
          </a:xfrm>
          <a:prstGeom prst="rect">
            <a:avLst/>
          </a:prstGeom>
          <a:noFill/>
        </p:spPr>
      </p:pic>
      <p:sp>
        <p:nvSpPr>
          <p:cNvPr id="5" name="4 Rectángulo"/>
          <p:cNvSpPr/>
          <p:nvPr/>
        </p:nvSpPr>
        <p:spPr>
          <a:xfrm>
            <a:off x="794080" y="6286520"/>
            <a:ext cx="1640193"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dirty="0">
              <a:ln w="50800"/>
              <a:solidFill>
                <a:schemeClr val="bg1"/>
              </a:solidFill>
              <a:latin typeface="Blackadder ITC" pitchFamily="82" charset="0"/>
            </a:endParaRPr>
          </a:p>
        </p:txBody>
      </p:sp>
    </p:spTree>
  </p:cSld>
  <p:clrMapOvr>
    <a:masterClrMapping/>
  </p:clrMapOvr>
  <p:transition spd="slow" advTm="5000">
    <p:wheel spokes="2"/>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17762" name="Picture 2" descr="C:\Users\abuelitos\Desktop\San Peter 1\139.jpg"/>
          <p:cNvPicPr>
            <a:picLocks noChangeAspect="1" noChangeArrowheads="1"/>
          </p:cNvPicPr>
          <p:nvPr/>
        </p:nvPicPr>
        <p:blipFill>
          <a:blip r:embed="rId2" cstate="print"/>
          <a:srcRect/>
          <a:stretch>
            <a:fillRect/>
          </a:stretch>
        </p:blipFill>
        <p:spPr bwMode="auto">
          <a:xfrm>
            <a:off x="-41" y="0"/>
            <a:ext cx="9167064" cy="6876000"/>
          </a:xfrm>
          <a:prstGeom prst="rect">
            <a:avLst/>
          </a:prstGeom>
          <a:noFill/>
        </p:spPr>
      </p:pic>
      <p:sp>
        <p:nvSpPr>
          <p:cNvPr id="5" name="4 Rectángulo"/>
          <p:cNvSpPr/>
          <p:nvPr/>
        </p:nvSpPr>
        <p:spPr>
          <a:xfrm>
            <a:off x="936956" y="6286520"/>
            <a:ext cx="1640193"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dirty="0">
              <a:ln w="50800"/>
              <a:solidFill>
                <a:schemeClr val="bg1"/>
              </a:solidFill>
              <a:latin typeface="Blackadder ITC" pitchFamily="82" charset="0"/>
            </a:endParaRPr>
          </a:p>
        </p:txBody>
      </p:sp>
    </p:spTree>
  </p:cSld>
  <p:clrMapOvr>
    <a:masterClrMapping/>
  </p:clrMapOvr>
  <p:transition spd="slow" advTm="5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18786" name="Picture 2" descr="C:\Users\abuelitos\Desktop\San Peter 1\140.jpg"/>
          <p:cNvPicPr>
            <a:picLocks noChangeAspect="1" noChangeArrowheads="1"/>
          </p:cNvPicPr>
          <p:nvPr/>
        </p:nvPicPr>
        <p:blipFill>
          <a:blip r:embed="rId2" cstate="print"/>
          <a:srcRect/>
          <a:stretch>
            <a:fillRect/>
          </a:stretch>
        </p:blipFill>
        <p:spPr bwMode="auto">
          <a:xfrm>
            <a:off x="-41" y="0"/>
            <a:ext cx="9167064" cy="6876000"/>
          </a:xfrm>
          <a:prstGeom prst="rect">
            <a:avLst/>
          </a:prstGeom>
          <a:noFill/>
        </p:spPr>
      </p:pic>
      <p:sp>
        <p:nvSpPr>
          <p:cNvPr id="5" name="4 Rectángulo"/>
          <p:cNvSpPr/>
          <p:nvPr/>
        </p:nvSpPr>
        <p:spPr>
          <a:xfrm>
            <a:off x="794080" y="6286520"/>
            <a:ext cx="1640193" cy="276999"/>
          </a:xfrm>
          <a:prstGeom prst="rect">
            <a:avLst/>
          </a:prstGeom>
        </p:spPr>
        <p:txBody>
          <a:bodyPr wrap="none">
            <a:spAutoFit/>
          </a:bodyPr>
          <a:lstStyle/>
          <a:p>
            <a:pPr algn="ctr"/>
            <a:r>
              <a:rPr lang="es-ES" sz="1200" dirty="0" smtClean="0">
                <a:ln w="50800"/>
                <a:latin typeface="Blackadder ITC" pitchFamily="82" charset="0"/>
              </a:rPr>
              <a:t>Pps. y fotografía Mari Tere</a:t>
            </a:r>
            <a:endParaRPr lang="es-ES" sz="1200" dirty="0">
              <a:ln w="50800"/>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96258" name="Picture 2" descr="C:\Users\abuelitos\Desktop\San Peter 1\116.jpg"/>
          <p:cNvPicPr>
            <a:picLocks noChangeAspect="1" noChangeArrowheads="1"/>
          </p:cNvPicPr>
          <p:nvPr/>
        </p:nvPicPr>
        <p:blipFill>
          <a:blip r:embed="rId2" cstate="print"/>
          <a:srcRect/>
          <a:stretch>
            <a:fillRect/>
          </a:stretch>
        </p:blipFill>
        <p:spPr bwMode="auto">
          <a:xfrm>
            <a:off x="-23064" y="0"/>
            <a:ext cx="9167064" cy="6876000"/>
          </a:xfrm>
          <a:prstGeom prst="rect">
            <a:avLst/>
          </a:prstGeom>
          <a:noFill/>
        </p:spPr>
      </p:pic>
      <p:sp>
        <p:nvSpPr>
          <p:cNvPr id="5" name="4 Rectángulo"/>
          <p:cNvSpPr/>
          <p:nvPr/>
        </p:nvSpPr>
        <p:spPr>
          <a:xfrm rot="19647910">
            <a:off x="6232296" y="3348256"/>
            <a:ext cx="1640193" cy="276999"/>
          </a:xfrm>
          <a:prstGeom prst="rect">
            <a:avLst/>
          </a:prstGeom>
        </p:spPr>
        <p:txBody>
          <a:bodyPr wrap="none">
            <a:spAutoFit/>
          </a:bodyPr>
          <a:lstStyle/>
          <a:p>
            <a:pPr algn="ctr"/>
            <a:r>
              <a:rPr lang="es-ES" sz="1200" dirty="0" smtClean="0">
                <a:ln w="50800"/>
                <a:latin typeface="Blackadder ITC" pitchFamily="82" charset="0"/>
              </a:rPr>
              <a:t>Pps. y fotografía Mari Tere</a:t>
            </a:r>
            <a:endParaRPr lang="es-ES" sz="1200" dirty="0">
              <a:ln w="50800"/>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98306" name="Picture 2" descr="C:\Users\abuelitos\Desktop\San Peter 1\119.jpg"/>
          <p:cNvPicPr>
            <a:picLocks noChangeAspect="1" noChangeArrowheads="1"/>
          </p:cNvPicPr>
          <p:nvPr/>
        </p:nvPicPr>
        <p:blipFill>
          <a:blip r:embed="rId2" cstate="print"/>
          <a:srcRect/>
          <a:stretch>
            <a:fillRect/>
          </a:stretch>
        </p:blipFill>
        <p:spPr bwMode="auto">
          <a:xfrm>
            <a:off x="-41" y="0"/>
            <a:ext cx="9167064" cy="6876000"/>
          </a:xfrm>
          <a:prstGeom prst="rect">
            <a:avLst/>
          </a:prstGeom>
          <a:noFill/>
        </p:spPr>
      </p:pic>
      <p:sp>
        <p:nvSpPr>
          <p:cNvPr id="5" name="4 Rectángulo"/>
          <p:cNvSpPr/>
          <p:nvPr/>
        </p:nvSpPr>
        <p:spPr>
          <a:xfrm rot="402198">
            <a:off x="1939354" y="380509"/>
            <a:ext cx="1640193" cy="276999"/>
          </a:xfrm>
          <a:prstGeom prst="rect">
            <a:avLst/>
          </a:prstGeom>
        </p:spPr>
        <p:txBody>
          <a:bodyPr wrap="none">
            <a:spAutoFit/>
          </a:bodyPr>
          <a:lstStyle/>
          <a:p>
            <a:pPr algn="ctr"/>
            <a:r>
              <a:rPr lang="es-ES" sz="1200" dirty="0" smtClean="0">
                <a:ln w="50800"/>
                <a:latin typeface="Blackadder ITC" pitchFamily="82" charset="0"/>
              </a:rPr>
              <a:t>Pps. y fotografía Mari Tere</a:t>
            </a:r>
            <a:endParaRPr lang="es-ES" sz="1200" dirty="0">
              <a:ln w="50800"/>
              <a:latin typeface="Blackadder ITC" pitchFamily="82" charset="0"/>
            </a:endParaRPr>
          </a:p>
        </p:txBody>
      </p:sp>
    </p:spTree>
  </p:cSld>
  <p:clrMapOvr>
    <a:masterClrMapping/>
  </p:clrMapOvr>
  <p:transition spd="slow" advTm="5000">
    <p:wheel spokes="1"/>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95234" name="Picture 2" descr="C:\Users\abuelitos\Desktop\San Peter 1\115.jpg"/>
          <p:cNvPicPr>
            <a:picLocks noChangeAspect="1" noChangeArrowheads="1"/>
          </p:cNvPicPr>
          <p:nvPr/>
        </p:nvPicPr>
        <p:blipFill>
          <a:blip r:embed="rId2" cstate="print"/>
          <a:srcRect/>
          <a:stretch>
            <a:fillRect/>
          </a:stretch>
        </p:blipFill>
        <p:spPr bwMode="auto">
          <a:xfrm>
            <a:off x="-41" y="0"/>
            <a:ext cx="9215059" cy="6912000"/>
          </a:xfrm>
          <a:prstGeom prst="rect">
            <a:avLst/>
          </a:prstGeom>
          <a:noFill/>
        </p:spPr>
      </p:pic>
      <p:pic>
        <p:nvPicPr>
          <p:cNvPr id="95235" name="Picture 3" descr="C:\Users\abuelitos\Desktop\San Peter 1\117.jpg"/>
          <p:cNvPicPr>
            <a:picLocks noChangeAspect="1" noChangeArrowheads="1"/>
          </p:cNvPicPr>
          <p:nvPr/>
        </p:nvPicPr>
        <p:blipFill>
          <a:blip r:embed="rId3" cstate="print"/>
          <a:srcRect/>
          <a:stretch>
            <a:fillRect/>
          </a:stretch>
        </p:blipFill>
        <p:spPr bwMode="auto">
          <a:xfrm rot="16200000">
            <a:off x="2010352" y="632798"/>
            <a:ext cx="4347000" cy="5796000"/>
          </a:xfrm>
          <a:prstGeom prst="rect">
            <a:avLst/>
          </a:prstGeom>
          <a:noFill/>
          <a:scene3d>
            <a:camera prst="orthographicFront"/>
            <a:lightRig rig="threePt" dir="t"/>
          </a:scene3d>
          <a:sp3d>
            <a:bevelT w="165100" prst="coolSlant"/>
          </a:sp3d>
        </p:spPr>
      </p:pic>
      <p:sp>
        <p:nvSpPr>
          <p:cNvPr id="6" name="5 Rectángulo"/>
          <p:cNvSpPr/>
          <p:nvPr/>
        </p:nvSpPr>
        <p:spPr>
          <a:xfrm>
            <a:off x="5508988" y="6215082"/>
            <a:ext cx="1640193"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dirty="0">
              <a:ln w="50800"/>
              <a:solidFill>
                <a:schemeClr val="bg1"/>
              </a:solidFill>
              <a:latin typeface="Blackadder ITC" pitchFamily="82" charset="0"/>
            </a:endParaRPr>
          </a:p>
        </p:txBody>
      </p:sp>
    </p:spTree>
  </p:cSld>
  <p:clrMapOvr>
    <a:masterClrMapping/>
  </p:clrMapOvr>
  <p:transition spd="slow" advTm="11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95235"/>
                                        </p:tgtEl>
                                        <p:attrNameLst>
                                          <p:attrName>style.visibility</p:attrName>
                                        </p:attrNameLst>
                                      </p:cBhvr>
                                      <p:to>
                                        <p:strVal val="visible"/>
                                      </p:to>
                                    </p:set>
                                    <p:anim calcmode="lin" valueType="num">
                                      <p:cBhvr>
                                        <p:cTn id="7" dur="5000" fill="hold"/>
                                        <p:tgtEl>
                                          <p:spTgt spid="95235"/>
                                        </p:tgtEl>
                                        <p:attrNameLst>
                                          <p:attrName>ppt_w</p:attrName>
                                        </p:attrNameLst>
                                      </p:cBhvr>
                                      <p:tavLst>
                                        <p:tav tm="0">
                                          <p:val>
                                            <p:fltVal val="0"/>
                                          </p:val>
                                        </p:tav>
                                        <p:tav tm="100000">
                                          <p:val>
                                            <p:strVal val="#ppt_w"/>
                                          </p:val>
                                        </p:tav>
                                      </p:tavLst>
                                    </p:anim>
                                    <p:anim calcmode="lin" valueType="num">
                                      <p:cBhvr>
                                        <p:cTn id="8" dur="5000" fill="hold"/>
                                        <p:tgtEl>
                                          <p:spTgt spid="95235"/>
                                        </p:tgtEl>
                                        <p:attrNameLst>
                                          <p:attrName>ppt_h</p:attrName>
                                        </p:attrNameLst>
                                      </p:cBhvr>
                                      <p:tavLst>
                                        <p:tav tm="0">
                                          <p:val>
                                            <p:fltVal val="0"/>
                                          </p:val>
                                        </p:tav>
                                        <p:tav tm="100000">
                                          <p:val>
                                            <p:strVal val="#ppt_h"/>
                                          </p:val>
                                        </p:tav>
                                      </p:tavLst>
                                    </p:anim>
                                    <p:animEffect transition="in" filter="fade">
                                      <p:cBhvr>
                                        <p:cTn id="9" dur="5000"/>
                                        <p:tgtEl>
                                          <p:spTgt spid="952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19810" name="Picture 2" descr="C:\Users\abuelitos\Desktop\San Peter 1\141.jpg"/>
          <p:cNvPicPr>
            <a:picLocks noChangeAspect="1" noChangeArrowheads="1"/>
          </p:cNvPicPr>
          <p:nvPr/>
        </p:nvPicPr>
        <p:blipFill>
          <a:blip r:embed="rId2" cstate="print"/>
          <a:srcRect/>
          <a:stretch>
            <a:fillRect/>
          </a:stretch>
        </p:blipFill>
        <p:spPr bwMode="auto">
          <a:xfrm>
            <a:off x="0" y="0"/>
            <a:ext cx="5157000" cy="6876000"/>
          </a:xfrm>
          <a:prstGeom prst="rect">
            <a:avLst/>
          </a:prstGeom>
          <a:noFill/>
        </p:spPr>
      </p:pic>
      <p:pic>
        <p:nvPicPr>
          <p:cNvPr id="119811" name="Picture 3" descr="C:\Users\abuelitos\Desktop\San Peter 1\142.jpg"/>
          <p:cNvPicPr>
            <a:picLocks noChangeAspect="1" noChangeArrowheads="1"/>
          </p:cNvPicPr>
          <p:nvPr/>
        </p:nvPicPr>
        <p:blipFill>
          <a:blip r:embed="rId3" cstate="print"/>
          <a:srcRect/>
          <a:stretch>
            <a:fillRect/>
          </a:stretch>
        </p:blipFill>
        <p:spPr bwMode="auto">
          <a:xfrm>
            <a:off x="4500562" y="0"/>
            <a:ext cx="5211000" cy="6948000"/>
          </a:xfrm>
          <a:prstGeom prst="rect">
            <a:avLst/>
          </a:prstGeom>
          <a:noFill/>
        </p:spPr>
      </p:pic>
      <p:sp>
        <p:nvSpPr>
          <p:cNvPr id="6" name="5 Rectángulo"/>
          <p:cNvSpPr/>
          <p:nvPr/>
        </p:nvSpPr>
        <p:spPr>
          <a:xfrm>
            <a:off x="3151534" y="6286520"/>
            <a:ext cx="1640193"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dirty="0">
              <a:ln w="50800"/>
              <a:solidFill>
                <a:schemeClr val="bg1"/>
              </a:solidFill>
              <a:latin typeface="Blackadder ITC" pitchFamily="82" charset="0"/>
            </a:endParaRPr>
          </a:p>
        </p:txBody>
      </p:sp>
    </p:spTree>
  </p:cSld>
  <p:clrMapOvr>
    <a:masterClrMapping/>
  </p:clrMapOvr>
  <p:transition spd="slow" advTm="4000">
    <p:wheel spokes="1"/>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99330" name="Picture 2" descr="C:\Users\abuelitos\Desktop\San Peter 1\120.jpg"/>
          <p:cNvPicPr>
            <a:picLocks noChangeAspect="1" noChangeArrowheads="1"/>
          </p:cNvPicPr>
          <p:nvPr/>
        </p:nvPicPr>
        <p:blipFill>
          <a:blip r:embed="rId2" cstate="print"/>
          <a:srcRect/>
          <a:stretch>
            <a:fillRect/>
          </a:stretch>
        </p:blipFill>
        <p:spPr bwMode="auto">
          <a:xfrm>
            <a:off x="-41" y="0"/>
            <a:ext cx="9167064" cy="6876000"/>
          </a:xfrm>
          <a:prstGeom prst="rect">
            <a:avLst/>
          </a:prstGeom>
          <a:noFill/>
        </p:spPr>
      </p:pic>
      <p:sp>
        <p:nvSpPr>
          <p:cNvPr id="5" name="4 Rectángulo"/>
          <p:cNvSpPr/>
          <p:nvPr/>
        </p:nvSpPr>
        <p:spPr>
          <a:xfrm>
            <a:off x="865518" y="6215082"/>
            <a:ext cx="1640193"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dirty="0">
              <a:ln w="50800"/>
              <a:solidFill>
                <a:schemeClr val="bg1"/>
              </a:solidFill>
              <a:latin typeface="Blackadder ITC" pitchFamily="82" charset="0"/>
            </a:endParaRPr>
          </a:p>
        </p:txBody>
      </p:sp>
    </p:spTree>
  </p:cSld>
  <p:clrMapOvr>
    <a:masterClrMapping/>
  </p:clrMapOvr>
  <p:transition spd="slow" advTm="5000">
    <p:wheel spokes="1"/>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0354" name="Picture 2" descr="C:\Users\abuelitos\Desktop\San Peter 1\121.jpg"/>
          <p:cNvPicPr>
            <a:picLocks noChangeAspect="1" noChangeArrowheads="1"/>
          </p:cNvPicPr>
          <p:nvPr/>
        </p:nvPicPr>
        <p:blipFill>
          <a:blip r:embed="rId2" cstate="print"/>
          <a:srcRect/>
          <a:stretch>
            <a:fillRect/>
          </a:stretch>
        </p:blipFill>
        <p:spPr bwMode="auto">
          <a:xfrm>
            <a:off x="-41" y="0"/>
            <a:ext cx="9167064" cy="6876000"/>
          </a:xfrm>
          <a:prstGeom prst="rect">
            <a:avLst/>
          </a:prstGeom>
          <a:noFill/>
        </p:spPr>
      </p:pic>
      <p:sp>
        <p:nvSpPr>
          <p:cNvPr id="5" name="4 Rectángulo"/>
          <p:cNvSpPr/>
          <p:nvPr/>
        </p:nvSpPr>
        <p:spPr>
          <a:xfrm>
            <a:off x="7358082" y="6215082"/>
            <a:ext cx="1640193"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dirty="0">
              <a:ln w="50800"/>
              <a:solidFill>
                <a:schemeClr val="bg1"/>
              </a:solidFill>
              <a:latin typeface="Blackadder ITC" pitchFamily="82" charset="0"/>
            </a:endParaRPr>
          </a:p>
        </p:txBody>
      </p:sp>
    </p:spTree>
  </p:cSld>
  <p:clrMapOvr>
    <a:masterClrMapping/>
  </p:clrMapOvr>
  <p:transition spd="slow" advTm="5000">
    <p:wheel spokes="1"/>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1378" name="Picture 2" descr="C:\Users\abuelitos\Desktop\San Peter 1\122.jpg"/>
          <p:cNvPicPr>
            <a:picLocks noChangeAspect="1" noChangeArrowheads="1"/>
          </p:cNvPicPr>
          <p:nvPr/>
        </p:nvPicPr>
        <p:blipFill>
          <a:blip r:embed="rId2" cstate="print"/>
          <a:srcRect/>
          <a:stretch>
            <a:fillRect/>
          </a:stretch>
        </p:blipFill>
        <p:spPr bwMode="auto">
          <a:xfrm>
            <a:off x="-23064" y="0"/>
            <a:ext cx="9167064" cy="6876000"/>
          </a:xfrm>
          <a:prstGeom prst="rect">
            <a:avLst/>
          </a:prstGeom>
          <a:noFill/>
        </p:spPr>
      </p:pic>
      <p:sp>
        <p:nvSpPr>
          <p:cNvPr id="5" name="4 Rectángulo"/>
          <p:cNvSpPr/>
          <p:nvPr/>
        </p:nvSpPr>
        <p:spPr>
          <a:xfrm>
            <a:off x="936956" y="6215082"/>
            <a:ext cx="1640193"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dirty="0">
              <a:ln w="50800"/>
              <a:solidFill>
                <a:schemeClr val="bg1"/>
              </a:solidFill>
              <a:latin typeface="Blackadder ITC" pitchFamily="82" charset="0"/>
            </a:endParaRPr>
          </a:p>
        </p:txBody>
      </p:sp>
    </p:spTree>
  </p:cSld>
  <p:clrMapOvr>
    <a:masterClrMapping/>
  </p:clrMapOvr>
  <p:transition spd="slow" advTm="5000">
    <p:wheel spokes="1"/>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2402" name="Picture 2" descr="C:\Users\abuelitos\Desktop\San Peter 1\123.jpg"/>
          <p:cNvPicPr>
            <a:picLocks noChangeAspect="1" noChangeArrowheads="1"/>
          </p:cNvPicPr>
          <p:nvPr/>
        </p:nvPicPr>
        <p:blipFill>
          <a:blip r:embed="rId2" cstate="print"/>
          <a:srcRect/>
          <a:stretch>
            <a:fillRect/>
          </a:stretch>
        </p:blipFill>
        <p:spPr bwMode="auto">
          <a:xfrm>
            <a:off x="-41" y="0"/>
            <a:ext cx="9167064" cy="6876000"/>
          </a:xfrm>
          <a:prstGeom prst="rect">
            <a:avLst/>
          </a:prstGeom>
          <a:noFill/>
        </p:spPr>
      </p:pic>
      <p:sp>
        <p:nvSpPr>
          <p:cNvPr id="5" name="4 Rectángulo"/>
          <p:cNvSpPr/>
          <p:nvPr/>
        </p:nvSpPr>
        <p:spPr>
          <a:xfrm>
            <a:off x="794080" y="6143644"/>
            <a:ext cx="1640193"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dirty="0">
              <a:ln w="50800"/>
              <a:solidFill>
                <a:schemeClr val="bg1"/>
              </a:solidFill>
              <a:latin typeface="Blackadder ITC" pitchFamily="82" charset="0"/>
            </a:endParaRPr>
          </a:p>
        </p:txBody>
      </p:sp>
    </p:spTree>
  </p:cSld>
  <p:clrMapOvr>
    <a:masterClrMapping/>
  </p:clrMapOvr>
  <p:transition spd="slow" advTm="5000">
    <p:wheel spokes="1"/>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3426" name="Picture 2" descr="C:\Users\abuelitos\Desktop\San Peter 1\124.jpg"/>
          <p:cNvPicPr>
            <a:picLocks noChangeAspect="1" noChangeArrowheads="1"/>
          </p:cNvPicPr>
          <p:nvPr/>
        </p:nvPicPr>
        <p:blipFill>
          <a:blip r:embed="rId2" cstate="print"/>
          <a:srcRect/>
          <a:stretch>
            <a:fillRect/>
          </a:stretch>
        </p:blipFill>
        <p:spPr bwMode="auto">
          <a:xfrm>
            <a:off x="0" y="-1"/>
            <a:ext cx="9172591" cy="6876000"/>
          </a:xfrm>
          <a:prstGeom prst="rect">
            <a:avLst/>
          </a:prstGeom>
          <a:noFill/>
        </p:spPr>
      </p:pic>
      <p:sp>
        <p:nvSpPr>
          <p:cNvPr id="5" name="4 Rectángulo"/>
          <p:cNvSpPr/>
          <p:nvPr/>
        </p:nvSpPr>
        <p:spPr>
          <a:xfrm>
            <a:off x="794080" y="6143644"/>
            <a:ext cx="1640193"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dirty="0">
              <a:ln w="50800"/>
              <a:solidFill>
                <a:schemeClr val="bg1"/>
              </a:solidFill>
              <a:latin typeface="Blackadder ITC" pitchFamily="82" charset="0"/>
            </a:endParaRPr>
          </a:p>
        </p:txBody>
      </p:sp>
    </p:spTree>
  </p:cSld>
  <p:clrMapOvr>
    <a:masterClrMapping/>
  </p:clrMapOvr>
  <p:transition spd="slow" advTm="5000">
    <p:wheel spokes="1"/>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4450" name="Picture 2" descr="C:\Users\abuelitos\Desktop\San Peter 1\125.jpg"/>
          <p:cNvPicPr>
            <a:picLocks noChangeAspect="1" noChangeArrowheads="1"/>
          </p:cNvPicPr>
          <p:nvPr/>
        </p:nvPicPr>
        <p:blipFill>
          <a:blip r:embed="rId2" cstate="print"/>
          <a:srcRect/>
          <a:stretch>
            <a:fillRect/>
          </a:stretch>
        </p:blipFill>
        <p:spPr bwMode="auto">
          <a:xfrm>
            <a:off x="-41" y="0"/>
            <a:ext cx="9167064" cy="6876000"/>
          </a:xfrm>
          <a:prstGeom prst="rect">
            <a:avLst/>
          </a:prstGeom>
          <a:noFill/>
        </p:spPr>
      </p:pic>
      <p:sp>
        <p:nvSpPr>
          <p:cNvPr id="5" name="4 Rectángulo"/>
          <p:cNvSpPr/>
          <p:nvPr/>
        </p:nvSpPr>
        <p:spPr>
          <a:xfrm>
            <a:off x="936956" y="6215082"/>
            <a:ext cx="1640193"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dirty="0">
              <a:ln w="50800"/>
              <a:solidFill>
                <a:schemeClr val="bg1"/>
              </a:solidFill>
              <a:latin typeface="Blackadder ITC" pitchFamily="82" charset="0"/>
            </a:endParaRPr>
          </a:p>
        </p:txBody>
      </p:sp>
    </p:spTree>
  </p:cSld>
  <p:clrMapOvr>
    <a:masterClrMapping/>
  </p:clrMapOvr>
  <p:transition spd="slow" advTm="5000">
    <p:wheel spokes="1"/>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5474" name="Picture 2" descr="C:\Users\abuelitos\Desktop\San Peter 1\126.jpg"/>
          <p:cNvPicPr>
            <a:picLocks noChangeAspect="1" noChangeArrowheads="1"/>
          </p:cNvPicPr>
          <p:nvPr/>
        </p:nvPicPr>
        <p:blipFill>
          <a:blip r:embed="rId2" cstate="print"/>
          <a:srcRect/>
          <a:stretch>
            <a:fillRect/>
          </a:stretch>
        </p:blipFill>
        <p:spPr bwMode="auto">
          <a:xfrm>
            <a:off x="-41" y="0"/>
            <a:ext cx="9167064" cy="6876000"/>
          </a:xfrm>
          <a:prstGeom prst="rect">
            <a:avLst/>
          </a:prstGeom>
          <a:noFill/>
        </p:spPr>
      </p:pic>
      <p:sp>
        <p:nvSpPr>
          <p:cNvPr id="5" name="4 Rectángulo"/>
          <p:cNvSpPr/>
          <p:nvPr/>
        </p:nvSpPr>
        <p:spPr>
          <a:xfrm>
            <a:off x="5937616" y="6215082"/>
            <a:ext cx="1640193"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dirty="0">
              <a:ln w="50800"/>
              <a:solidFill>
                <a:schemeClr val="bg1"/>
              </a:solidFill>
              <a:latin typeface="Blackadder ITC" pitchFamily="82" charset="0"/>
            </a:endParaRPr>
          </a:p>
        </p:txBody>
      </p:sp>
      <p:sp>
        <p:nvSpPr>
          <p:cNvPr id="16385" name="Rectangle 1"/>
          <p:cNvSpPr>
            <a:spLocks noChangeArrowheads="1"/>
          </p:cNvSpPr>
          <p:nvPr/>
        </p:nvSpPr>
        <p:spPr bwMode="auto">
          <a:xfrm>
            <a:off x="7072330" y="285728"/>
            <a:ext cx="1857388" cy="80021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ES_tradnl" sz="1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_tradnl" sz="2800" b="0" i="0" u="none" strike="noStrike" cap="none" normalizeH="0" baseline="0" dirty="0" smtClean="0">
                <a:ln>
                  <a:noFill/>
                </a:ln>
                <a:solidFill>
                  <a:schemeClr val="bg1"/>
                </a:solidFill>
                <a:effectLst/>
                <a:latin typeface="Adobe Garamond Pro Bold" pitchFamily="18" charset="0"/>
                <a:cs typeface="Arial" pitchFamily="34" charset="0"/>
              </a:rPr>
              <a:t>Cúpula</a:t>
            </a:r>
          </a:p>
        </p:txBody>
      </p:sp>
      <p:pic>
        <p:nvPicPr>
          <p:cNvPr id="16386" name="Picture 2" descr="http://bits.wikimedia.org/static-1.22wmf10/skins/common/images/magnify-clip.png">
            <a:hlinkClick r:id="rId3" tooltip="Aumentar"/>
          </p:cNvPr>
          <p:cNvPicPr>
            <a:picLocks noChangeAspect="1" noChangeArrowheads="1"/>
          </p:cNvPicPr>
          <p:nvPr/>
        </p:nvPicPr>
        <p:blipFill>
          <a:blip r:embed="rId4" cstate="print"/>
          <a:srcRect/>
          <a:stretch>
            <a:fillRect/>
          </a:stretch>
        </p:blipFill>
        <p:spPr bwMode="auto">
          <a:xfrm>
            <a:off x="228600" y="-274638"/>
            <a:ext cx="142875" cy="104775"/>
          </a:xfrm>
          <a:prstGeom prst="rect">
            <a:avLst/>
          </a:prstGeom>
          <a:noFill/>
        </p:spPr>
      </p:pic>
    </p:spTree>
  </p:cSld>
  <p:clrMapOvr>
    <a:masterClrMapping/>
  </p:clrMapOvr>
  <p:transition spd="slow" advTm="5000">
    <p:wheel spokes="1"/>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7522" name="Picture 2" descr="C:\Users\abuelitos\Desktop\San Peter 1\128.jpg"/>
          <p:cNvPicPr>
            <a:picLocks noChangeAspect="1" noChangeArrowheads="1"/>
          </p:cNvPicPr>
          <p:nvPr/>
        </p:nvPicPr>
        <p:blipFill>
          <a:blip r:embed="rId2" cstate="print"/>
          <a:srcRect/>
          <a:stretch>
            <a:fillRect/>
          </a:stretch>
        </p:blipFill>
        <p:spPr bwMode="auto">
          <a:xfrm>
            <a:off x="-41" y="0"/>
            <a:ext cx="9167064" cy="6876000"/>
          </a:xfrm>
          <a:prstGeom prst="rect">
            <a:avLst/>
          </a:prstGeom>
          <a:noFill/>
        </p:spPr>
      </p:pic>
      <p:sp>
        <p:nvSpPr>
          <p:cNvPr id="5" name="4 Rectángulo"/>
          <p:cNvSpPr/>
          <p:nvPr/>
        </p:nvSpPr>
        <p:spPr>
          <a:xfrm>
            <a:off x="6509120" y="285728"/>
            <a:ext cx="1640193"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dirty="0">
              <a:ln w="50800"/>
              <a:solidFill>
                <a:schemeClr val="bg1"/>
              </a:solidFill>
              <a:latin typeface="Blackadder ITC" pitchFamily="82" charset="0"/>
            </a:endParaRPr>
          </a:p>
        </p:txBody>
      </p:sp>
    </p:spTree>
  </p:cSld>
  <p:clrMapOvr>
    <a:masterClrMapping/>
  </p:clrMapOvr>
  <p:transition spd="slow" advTm="5000">
    <p:wheel spokes="1"/>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9570" name="Picture 2" descr="C:\Users\abuelitos\Desktop\San Peter 1\130.jpg"/>
          <p:cNvPicPr>
            <a:picLocks noChangeAspect="1" noChangeArrowheads="1"/>
          </p:cNvPicPr>
          <p:nvPr/>
        </p:nvPicPr>
        <p:blipFill>
          <a:blip r:embed="rId2" cstate="print"/>
          <a:srcRect/>
          <a:stretch>
            <a:fillRect/>
          </a:stretch>
        </p:blipFill>
        <p:spPr bwMode="auto">
          <a:xfrm>
            <a:off x="-41" y="0"/>
            <a:ext cx="9167064" cy="6876000"/>
          </a:xfrm>
          <a:prstGeom prst="rect">
            <a:avLst/>
          </a:prstGeom>
          <a:noFill/>
        </p:spPr>
      </p:pic>
      <p:sp>
        <p:nvSpPr>
          <p:cNvPr id="5" name="4 Rectángulo"/>
          <p:cNvSpPr/>
          <p:nvPr/>
        </p:nvSpPr>
        <p:spPr>
          <a:xfrm>
            <a:off x="865518" y="6215082"/>
            <a:ext cx="1640193" cy="276999"/>
          </a:xfrm>
          <a:prstGeom prst="rect">
            <a:avLst/>
          </a:prstGeom>
        </p:spPr>
        <p:txBody>
          <a:bodyPr wrap="none">
            <a:spAutoFit/>
          </a:bodyPr>
          <a:lstStyle/>
          <a:p>
            <a:pPr algn="ctr"/>
            <a:r>
              <a:rPr lang="es-ES" sz="1200" dirty="0" smtClean="0">
                <a:ln w="50800"/>
                <a:latin typeface="Blackadder ITC" pitchFamily="82" charset="0"/>
              </a:rPr>
              <a:t>Pps. y fotografía Mari Tere</a:t>
            </a:r>
            <a:endParaRPr lang="es-ES" sz="1200" dirty="0">
              <a:ln w="50800"/>
              <a:latin typeface="Blackadder ITC" pitchFamily="82" charset="0"/>
            </a:endParaRPr>
          </a:p>
        </p:txBody>
      </p:sp>
    </p:spTree>
  </p:cSld>
  <p:clrMapOvr>
    <a:masterClrMapping/>
  </p:clrMapOvr>
  <p:transition spd="slow" advTm="5000">
    <p:wheel spokes="1"/>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10594" name="Picture 2" descr="C:\Users\abuelitos\Desktop\San Peter 1\131.jpg"/>
          <p:cNvPicPr>
            <a:picLocks noChangeAspect="1" noChangeArrowheads="1"/>
          </p:cNvPicPr>
          <p:nvPr/>
        </p:nvPicPr>
        <p:blipFill>
          <a:blip r:embed="rId2" cstate="print"/>
          <a:srcRect/>
          <a:stretch>
            <a:fillRect/>
          </a:stretch>
        </p:blipFill>
        <p:spPr bwMode="auto">
          <a:xfrm>
            <a:off x="-41" y="0"/>
            <a:ext cx="9167064" cy="6876000"/>
          </a:xfrm>
          <a:prstGeom prst="rect">
            <a:avLst/>
          </a:prstGeom>
          <a:noFill/>
        </p:spPr>
      </p:pic>
      <p:sp>
        <p:nvSpPr>
          <p:cNvPr id="5" name="4 Rectángulo"/>
          <p:cNvSpPr/>
          <p:nvPr/>
        </p:nvSpPr>
        <p:spPr>
          <a:xfrm>
            <a:off x="794080" y="6286520"/>
            <a:ext cx="1640193"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dirty="0">
              <a:ln w="50800"/>
              <a:solidFill>
                <a:schemeClr val="bg1"/>
              </a:solidFill>
              <a:latin typeface="Blackadder ITC" pitchFamily="82" charset="0"/>
            </a:endParaRPr>
          </a:p>
        </p:txBody>
      </p:sp>
    </p:spTree>
  </p:cSld>
  <p:clrMapOvr>
    <a:masterClrMapping/>
  </p:clrMapOvr>
  <p:transition spd="slow" advTm="5000">
    <p:wheel spokes="1"/>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11618" name="Picture 2" descr="C:\Users\abuelitos\Desktop\San Peter 1\132.jpg"/>
          <p:cNvPicPr>
            <a:picLocks noChangeAspect="1" noChangeArrowheads="1"/>
          </p:cNvPicPr>
          <p:nvPr/>
        </p:nvPicPr>
        <p:blipFill>
          <a:blip r:embed="rId2" cstate="print"/>
          <a:srcRect/>
          <a:stretch>
            <a:fillRect/>
          </a:stretch>
        </p:blipFill>
        <p:spPr bwMode="auto">
          <a:xfrm>
            <a:off x="-41" y="0"/>
            <a:ext cx="9167064" cy="6876000"/>
          </a:xfrm>
          <a:prstGeom prst="rect">
            <a:avLst/>
          </a:prstGeom>
          <a:noFill/>
        </p:spPr>
      </p:pic>
      <p:sp>
        <p:nvSpPr>
          <p:cNvPr id="5" name="4 Rectángulo"/>
          <p:cNvSpPr/>
          <p:nvPr/>
        </p:nvSpPr>
        <p:spPr>
          <a:xfrm>
            <a:off x="6937748" y="357166"/>
            <a:ext cx="1640193"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dirty="0">
              <a:ln w="50800"/>
              <a:solidFill>
                <a:schemeClr val="bg1"/>
              </a:solidFill>
              <a:latin typeface="Blackadder ITC" pitchFamily="82" charset="0"/>
            </a:endParaRPr>
          </a:p>
        </p:txBody>
      </p:sp>
    </p:spTree>
  </p:cSld>
  <p:clrMapOvr>
    <a:masterClrMapping/>
  </p:clrMapOvr>
  <p:transition spd="slow" advTm="5000">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11161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15714" name="Picture 2" descr="C:\Users\abuelitos\Desktop\San Peter 1\137.jpg"/>
          <p:cNvPicPr>
            <a:picLocks noChangeAspect="1" noChangeArrowheads="1"/>
          </p:cNvPicPr>
          <p:nvPr/>
        </p:nvPicPr>
        <p:blipFill>
          <a:blip r:embed="rId2" cstate="print"/>
          <a:srcRect/>
          <a:stretch>
            <a:fillRect/>
          </a:stretch>
        </p:blipFill>
        <p:spPr bwMode="auto">
          <a:xfrm>
            <a:off x="-41" y="0"/>
            <a:ext cx="9167064" cy="6876000"/>
          </a:xfrm>
          <a:prstGeom prst="rect">
            <a:avLst/>
          </a:prstGeom>
          <a:noFill/>
        </p:spPr>
      </p:pic>
      <p:sp>
        <p:nvSpPr>
          <p:cNvPr id="5" name="4 Rectángulo"/>
          <p:cNvSpPr/>
          <p:nvPr/>
        </p:nvSpPr>
        <p:spPr>
          <a:xfrm rot="1686767">
            <a:off x="7255152" y="727263"/>
            <a:ext cx="1640193"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dirty="0">
              <a:ln w="50800"/>
              <a:solidFill>
                <a:schemeClr val="bg1"/>
              </a:solidFill>
              <a:latin typeface="Blackadder ITC" pitchFamily="82" charset="0"/>
            </a:endParaRPr>
          </a:p>
        </p:txBody>
      </p:sp>
    </p:spTree>
  </p:cSld>
  <p:clrMapOvr>
    <a:masterClrMapping/>
  </p:clrMapOvr>
  <p:transition spd="slow" advTm="5000">
    <p:wheel spokes="1"/>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050" name="Picture 2" descr="C:\Users\abuelitos\Desktop\6191716872_e84fe7eb0e_b[1].jpg"/>
          <p:cNvPicPr>
            <a:picLocks noChangeAspect="1" noChangeArrowheads="1"/>
          </p:cNvPicPr>
          <p:nvPr/>
        </p:nvPicPr>
        <p:blipFill>
          <a:blip r:embed="rId2" cstate="print"/>
          <a:srcRect/>
          <a:stretch>
            <a:fillRect/>
          </a:stretch>
        </p:blipFill>
        <p:spPr bwMode="auto">
          <a:xfrm>
            <a:off x="-428660" y="0"/>
            <a:ext cx="10443235" cy="6948000"/>
          </a:xfrm>
          <a:prstGeom prst="rect">
            <a:avLst/>
          </a:prstGeom>
          <a:noFill/>
        </p:spPr>
      </p:pic>
      <p:sp>
        <p:nvSpPr>
          <p:cNvPr id="5" name="4 Rectángulo"/>
          <p:cNvSpPr/>
          <p:nvPr/>
        </p:nvSpPr>
        <p:spPr>
          <a:xfrm>
            <a:off x="428596" y="357166"/>
            <a:ext cx="1640193"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5000">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050"/>
                                        </p:tgtEl>
                                        <p:attrNameLst>
                                          <p:attrName>style.opacity</p:attrName>
                                        </p:attrNameLst>
                                      </p:cBhvr>
                                      <p:to>
                                        <p:strVal val="0.75"/>
                                      </p:to>
                                    </p:set>
                                    <p:animEffect filter="image" prLst="opacity: 0.75">
                                      <p:cBhvr rctx="IE">
                                        <p:cTn id="7" dur="indefinite"/>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12642" name="Picture 2" descr="C:\Users\abuelitos\Desktop\San Peter 1\133.jpg"/>
          <p:cNvPicPr>
            <a:picLocks noChangeAspect="1" noChangeArrowheads="1"/>
          </p:cNvPicPr>
          <p:nvPr/>
        </p:nvPicPr>
        <p:blipFill>
          <a:blip r:embed="rId2" cstate="print"/>
          <a:srcRect/>
          <a:stretch>
            <a:fillRect/>
          </a:stretch>
        </p:blipFill>
        <p:spPr bwMode="auto">
          <a:xfrm>
            <a:off x="0" y="0"/>
            <a:ext cx="5157000" cy="6876000"/>
          </a:xfrm>
          <a:prstGeom prst="rect">
            <a:avLst/>
          </a:prstGeom>
          <a:noFill/>
        </p:spPr>
      </p:pic>
      <p:pic>
        <p:nvPicPr>
          <p:cNvPr id="112643" name="Picture 3" descr="C:\Users\abuelitos\Desktop\San Peter 1\134.jpg"/>
          <p:cNvPicPr>
            <a:picLocks noChangeAspect="1" noChangeArrowheads="1"/>
          </p:cNvPicPr>
          <p:nvPr/>
        </p:nvPicPr>
        <p:blipFill>
          <a:blip r:embed="rId3" cstate="print"/>
          <a:srcRect r="18696"/>
          <a:stretch>
            <a:fillRect/>
          </a:stretch>
        </p:blipFill>
        <p:spPr bwMode="auto">
          <a:xfrm>
            <a:off x="4929190" y="0"/>
            <a:ext cx="4214810" cy="6912000"/>
          </a:xfrm>
          <a:prstGeom prst="rect">
            <a:avLst/>
          </a:prstGeom>
          <a:noFill/>
        </p:spPr>
      </p:pic>
    </p:spTree>
  </p:cSld>
  <p:clrMapOvr>
    <a:masterClrMapping/>
  </p:clrMapOvr>
  <p:transition spd="slow" advTm="5000">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194" name="Picture 2" descr="C:\Users\abuelitos\Desktop\SAN ISAAC\11.jpg"/>
          <p:cNvPicPr>
            <a:picLocks noChangeAspect="1" noChangeArrowheads="1"/>
          </p:cNvPicPr>
          <p:nvPr/>
        </p:nvPicPr>
        <p:blipFill>
          <a:blip r:embed="rId2" cstate="print"/>
          <a:srcRect/>
          <a:stretch>
            <a:fillRect/>
          </a:stretch>
        </p:blipFill>
        <p:spPr bwMode="auto">
          <a:xfrm>
            <a:off x="0" y="-1"/>
            <a:ext cx="9120071" cy="6948000"/>
          </a:xfrm>
          <a:prstGeom prst="rect">
            <a:avLst/>
          </a:prstGeom>
          <a:noFill/>
        </p:spPr>
      </p:pic>
      <p:sp>
        <p:nvSpPr>
          <p:cNvPr id="5" name="4 Rectángulo"/>
          <p:cNvSpPr/>
          <p:nvPr/>
        </p:nvSpPr>
        <p:spPr>
          <a:xfrm>
            <a:off x="1214414" y="500042"/>
            <a:ext cx="6500858" cy="954107"/>
          </a:xfrm>
          <a:prstGeom prst="rect">
            <a:avLst/>
          </a:prstGeom>
        </p:spPr>
        <p:txBody>
          <a:bodyPr wrap="square">
            <a:spAutoFit/>
          </a:bodyPr>
          <a:lstStyle/>
          <a:p>
            <a:r>
              <a:rPr lang="es-ES" sz="2800" dirty="0" smtClean="0">
                <a:solidFill>
                  <a:schemeClr val="bg1"/>
                </a:solidFill>
                <a:latin typeface="Adobe Garamond Pro Bold" pitchFamily="18" charset="0"/>
              </a:rPr>
              <a:t>Nave interior con columnas cubiertas por placas de malaquita.</a:t>
            </a:r>
            <a:endParaRPr lang="es-ES_tradnl" sz="2800" dirty="0">
              <a:solidFill>
                <a:schemeClr val="bg1"/>
              </a:solidFill>
              <a:latin typeface="Adobe Garamond Pro Bold" pitchFamily="18" charset="0"/>
            </a:endParaRPr>
          </a:p>
        </p:txBody>
      </p:sp>
    </p:spTree>
  </p:cSld>
  <p:clrMapOvr>
    <a:masterClrMapping/>
  </p:clrMapOvr>
  <p:transition spd="slow" advTm="5000">
    <p:randomBar dir="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13666" name="Picture 2" descr="C:\Users\abuelitos\Desktop\San Peter 1\135.jpg"/>
          <p:cNvPicPr>
            <a:picLocks noChangeAspect="1" noChangeArrowheads="1"/>
          </p:cNvPicPr>
          <p:nvPr/>
        </p:nvPicPr>
        <p:blipFill>
          <a:blip r:embed="rId2" cstate="print"/>
          <a:srcRect/>
          <a:stretch>
            <a:fillRect/>
          </a:stretch>
        </p:blipFill>
        <p:spPr bwMode="auto">
          <a:xfrm>
            <a:off x="-41" y="0"/>
            <a:ext cx="9167064" cy="6876000"/>
          </a:xfrm>
          <a:prstGeom prst="rect">
            <a:avLst/>
          </a:prstGeom>
          <a:noFill/>
        </p:spPr>
      </p:pic>
      <p:sp>
        <p:nvSpPr>
          <p:cNvPr id="5" name="4 Rectángulo"/>
          <p:cNvSpPr/>
          <p:nvPr/>
        </p:nvSpPr>
        <p:spPr>
          <a:xfrm>
            <a:off x="6866310" y="285728"/>
            <a:ext cx="1640193"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14690" name="Picture 2" descr="C:\Users\abuelitos\Desktop\San Peter 1\136.jpg"/>
          <p:cNvPicPr>
            <a:picLocks noChangeAspect="1" noChangeArrowheads="1"/>
          </p:cNvPicPr>
          <p:nvPr/>
        </p:nvPicPr>
        <p:blipFill>
          <a:blip r:embed="rId2" cstate="print"/>
          <a:srcRect/>
          <a:stretch>
            <a:fillRect/>
          </a:stretch>
        </p:blipFill>
        <p:spPr bwMode="auto">
          <a:xfrm>
            <a:off x="-41" y="0"/>
            <a:ext cx="9167064" cy="6876000"/>
          </a:xfrm>
          <a:prstGeom prst="rect">
            <a:avLst/>
          </a:prstGeom>
          <a:noFill/>
        </p:spPr>
      </p:pic>
      <p:sp>
        <p:nvSpPr>
          <p:cNvPr id="5" name="4 Rectángulo"/>
          <p:cNvSpPr/>
          <p:nvPr/>
        </p:nvSpPr>
        <p:spPr>
          <a:xfrm>
            <a:off x="6794872" y="285728"/>
            <a:ext cx="1640193" cy="276999"/>
          </a:xfrm>
          <a:prstGeom prst="rect">
            <a:avLst/>
          </a:prstGeom>
        </p:spPr>
        <p:txBody>
          <a:bodyPr wrap="none">
            <a:spAutoFit/>
          </a:bodyPr>
          <a:lstStyle/>
          <a:p>
            <a:pPr algn="ctr"/>
            <a:r>
              <a:rPr lang="es-ES" sz="1200" dirty="0" smtClean="0">
                <a:ln w="50800"/>
                <a:solidFill>
                  <a:schemeClr val="bg1"/>
                </a:solidFill>
                <a:latin typeface="Blackadder ITC" pitchFamily="82" charset="0"/>
              </a:rPr>
              <a:t>Pps. y fotografía Mari Tere</a:t>
            </a:r>
            <a:endParaRPr lang="es-ES" sz="12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16738" name="Picture 2" descr="C:\Users\abuelitos\Desktop\San Peter 1\138.jpg"/>
          <p:cNvPicPr>
            <a:picLocks noChangeAspect="1" noChangeArrowheads="1"/>
          </p:cNvPicPr>
          <p:nvPr/>
        </p:nvPicPr>
        <p:blipFill>
          <a:blip r:embed="rId2" cstate="print"/>
          <a:srcRect/>
          <a:stretch>
            <a:fillRect/>
          </a:stretch>
        </p:blipFill>
        <p:spPr bwMode="auto">
          <a:xfrm>
            <a:off x="-41" y="0"/>
            <a:ext cx="9167064" cy="6876000"/>
          </a:xfrm>
          <a:prstGeom prst="rect">
            <a:avLst/>
          </a:prstGeom>
          <a:noFill/>
        </p:spPr>
      </p:pic>
      <p:sp>
        <p:nvSpPr>
          <p:cNvPr id="5" name="4 Rectángulo"/>
          <p:cNvSpPr/>
          <p:nvPr/>
        </p:nvSpPr>
        <p:spPr>
          <a:xfrm rot="1045861">
            <a:off x="366359" y="5964975"/>
            <a:ext cx="1640193" cy="276999"/>
          </a:xfrm>
          <a:prstGeom prst="rect">
            <a:avLst/>
          </a:prstGeom>
        </p:spPr>
        <p:txBody>
          <a:bodyPr wrap="none">
            <a:spAutoFit/>
          </a:bodyPr>
          <a:lstStyle/>
          <a:p>
            <a:pPr algn="ctr"/>
            <a:r>
              <a:rPr lang="es-ES" sz="1200" dirty="0" smtClean="0">
                <a:ln w="50800"/>
                <a:latin typeface="Blackadder ITC" pitchFamily="82" charset="0"/>
              </a:rPr>
              <a:t>Pps. y fotografía Mari Tere</a:t>
            </a:r>
            <a:endParaRPr lang="es-ES" sz="1200" dirty="0">
              <a:ln w="50800"/>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8370" name="Picture 2" descr="http://www.fondos12.com/data/media/2/big/plastico_azul__wallpaper_480x300.jpg"/>
          <p:cNvPicPr>
            <a:picLocks noChangeAspect="1" noChangeArrowheads="1"/>
          </p:cNvPicPr>
          <p:nvPr/>
        </p:nvPicPr>
        <p:blipFill>
          <a:blip r:embed="rId2" cstate="print"/>
          <a:srcRect/>
          <a:stretch>
            <a:fillRect/>
          </a:stretch>
        </p:blipFill>
        <p:spPr bwMode="auto">
          <a:xfrm>
            <a:off x="0" y="0"/>
            <a:ext cx="9182438" cy="6876000"/>
          </a:xfrm>
          <a:prstGeom prst="rect">
            <a:avLst/>
          </a:prstGeom>
          <a:noFill/>
        </p:spPr>
      </p:pic>
      <p:sp>
        <p:nvSpPr>
          <p:cNvPr id="5" name="4 Rectángulo"/>
          <p:cNvSpPr/>
          <p:nvPr/>
        </p:nvSpPr>
        <p:spPr>
          <a:xfrm>
            <a:off x="357158" y="428604"/>
            <a:ext cx="6122898" cy="3416320"/>
          </a:xfrm>
          <a:prstGeom prst="rect">
            <a:avLst/>
          </a:prstGeom>
          <a:noFill/>
        </p:spPr>
        <p:txBody>
          <a:bodyPr wrap="square" lIns="91440" tIns="45720" rIns="91440" bIns="45720">
            <a:spAutoFit/>
          </a:bodyPr>
          <a:lstStyle/>
          <a:p>
            <a:pPr algn="ctr"/>
            <a:r>
              <a:rPr lang="es-ES" sz="2000" b="1" spc="100" dirty="0" smtClean="0">
                <a:ln w="18000">
                  <a:solidFill>
                    <a:schemeClr val="accent1">
                      <a:satMod val="200000"/>
                      <a:tint val="72000"/>
                    </a:schemeClr>
                  </a:solidFill>
                  <a:prstDash val="solid"/>
                </a:ln>
                <a:solidFill>
                  <a:schemeClr val="accent4"/>
                </a:solidFill>
                <a:effectLst>
                  <a:outerShdw blurRad="25000" dist="20000" dir="16020000" algn="tl">
                    <a:schemeClr val="accent1">
                      <a:satMod val="200000"/>
                      <a:shade val="1000"/>
                      <a:alpha val="60000"/>
                    </a:schemeClr>
                  </a:outerShdw>
                </a:effectLst>
              </a:rPr>
              <a:t>Diseño y Fotografías </a:t>
            </a:r>
          </a:p>
          <a:p>
            <a:pPr algn="ctr"/>
            <a:r>
              <a:rPr lang="es-ES" sz="2000" b="1" cap="none" spc="100" dirty="0" smtClean="0">
                <a:ln w="18000">
                  <a:solidFill>
                    <a:schemeClr val="accent1">
                      <a:satMod val="200000"/>
                      <a:tint val="72000"/>
                    </a:schemeClr>
                  </a:solidFill>
                  <a:prstDash val="solid"/>
                </a:ln>
                <a:solidFill>
                  <a:schemeClr val="accent4"/>
                </a:solidFill>
                <a:effectLst>
                  <a:outerShdw blurRad="25000" dist="20000" dir="16020000" algn="tl">
                    <a:schemeClr val="accent1">
                      <a:satMod val="200000"/>
                      <a:shade val="1000"/>
                      <a:alpha val="60000"/>
                    </a:schemeClr>
                  </a:outerShdw>
                </a:effectLst>
              </a:rPr>
              <a:t>María Teresa Espín  </a:t>
            </a:r>
          </a:p>
          <a:p>
            <a:pPr algn="ctr"/>
            <a:r>
              <a:rPr lang="es-ES" sz="2000" b="1" spc="100" dirty="0" smtClean="0">
                <a:ln w="18000">
                  <a:solidFill>
                    <a:schemeClr val="accent1">
                      <a:satMod val="200000"/>
                      <a:tint val="72000"/>
                    </a:schemeClr>
                  </a:solidFill>
                  <a:prstDash val="solid"/>
                </a:ln>
                <a:solidFill>
                  <a:schemeClr val="accent4"/>
                </a:solidFill>
                <a:effectLst>
                  <a:outerShdw blurRad="25000" dist="20000" dir="16020000" algn="tl">
                    <a:schemeClr val="accent1">
                      <a:satMod val="200000"/>
                      <a:shade val="1000"/>
                      <a:alpha val="60000"/>
                    </a:schemeClr>
                  </a:outerShdw>
                </a:effectLst>
              </a:rPr>
              <a:t>Música </a:t>
            </a:r>
          </a:p>
          <a:p>
            <a:pPr algn="ctr"/>
            <a:r>
              <a:rPr lang="es-ES" sz="2000" b="1" cap="none" spc="100" dirty="0" smtClean="0">
                <a:ln w="18000">
                  <a:solidFill>
                    <a:schemeClr val="accent1">
                      <a:satMod val="200000"/>
                      <a:tint val="72000"/>
                    </a:schemeClr>
                  </a:solidFill>
                  <a:prstDash val="solid"/>
                </a:ln>
                <a:solidFill>
                  <a:schemeClr val="accent4"/>
                </a:solidFill>
                <a:effectLst>
                  <a:outerShdw blurRad="25000" dist="20000" dir="16020000" algn="tl">
                    <a:schemeClr val="accent1">
                      <a:satMod val="200000"/>
                      <a:shade val="1000"/>
                      <a:alpha val="60000"/>
                    </a:schemeClr>
                  </a:outerShdw>
                </a:effectLst>
              </a:rPr>
              <a:t>Robert Schumann </a:t>
            </a:r>
          </a:p>
          <a:p>
            <a:pPr algn="ctr"/>
            <a:r>
              <a:rPr lang="es-ES" sz="2000" b="1" spc="100" dirty="0" smtClean="0">
                <a:ln w="18000">
                  <a:solidFill>
                    <a:schemeClr val="accent1">
                      <a:satMod val="200000"/>
                      <a:tint val="72000"/>
                    </a:schemeClr>
                  </a:solidFill>
                  <a:prstDash val="solid"/>
                </a:ln>
                <a:solidFill>
                  <a:schemeClr val="accent4"/>
                </a:solidFill>
                <a:effectLst>
                  <a:outerShdw blurRad="25000" dist="20000" dir="16020000" algn="tl">
                    <a:schemeClr val="accent1">
                      <a:satMod val="200000"/>
                      <a:shade val="1000"/>
                      <a:alpha val="60000"/>
                    </a:schemeClr>
                  </a:outerShdw>
                </a:effectLst>
              </a:rPr>
              <a:t>“Alegro </a:t>
            </a:r>
            <a:r>
              <a:rPr lang="es-ES" sz="2000" b="1" spc="100" dirty="0" err="1" smtClean="0">
                <a:ln w="18000">
                  <a:solidFill>
                    <a:schemeClr val="accent1">
                      <a:satMod val="200000"/>
                      <a:tint val="72000"/>
                    </a:schemeClr>
                  </a:solidFill>
                  <a:prstDash val="solid"/>
                </a:ln>
                <a:solidFill>
                  <a:schemeClr val="accent4"/>
                </a:solidFill>
                <a:effectLst>
                  <a:outerShdw blurRad="25000" dist="20000" dir="16020000" algn="tl">
                    <a:schemeClr val="accent1">
                      <a:satMod val="200000"/>
                      <a:shade val="1000"/>
                      <a:alpha val="60000"/>
                    </a:schemeClr>
                  </a:outerShdw>
                </a:effectLst>
              </a:rPr>
              <a:t>molto</a:t>
            </a:r>
            <a:r>
              <a:rPr lang="es-ES" sz="2000" b="1" spc="100" dirty="0" smtClean="0">
                <a:ln w="18000">
                  <a:solidFill>
                    <a:schemeClr val="accent1">
                      <a:satMod val="200000"/>
                      <a:tint val="72000"/>
                    </a:schemeClr>
                  </a:solidFill>
                  <a:prstDash val="solid"/>
                </a:ln>
                <a:solidFill>
                  <a:schemeClr val="accent4"/>
                </a:solidFill>
                <a:effectLst>
                  <a:outerShdw blurRad="25000" dist="20000" dir="16020000" algn="tl">
                    <a:schemeClr val="accent1">
                      <a:satMod val="200000"/>
                      <a:shade val="1000"/>
                      <a:alpha val="60000"/>
                    </a:schemeClr>
                  </a:outerShdw>
                </a:effectLst>
              </a:rPr>
              <a:t> vivace”</a:t>
            </a:r>
            <a:endParaRPr lang="es-ES" sz="2000" b="1" cap="none" spc="100" dirty="0" smtClean="0">
              <a:ln w="18000">
                <a:solidFill>
                  <a:schemeClr val="accent1">
                    <a:satMod val="200000"/>
                    <a:tint val="72000"/>
                  </a:schemeClr>
                </a:solidFill>
                <a:prstDash val="solid"/>
              </a:ln>
              <a:solidFill>
                <a:schemeClr val="accent4"/>
              </a:solidFill>
              <a:effectLst>
                <a:outerShdw blurRad="25000" dist="20000" dir="16020000" algn="tl">
                  <a:schemeClr val="accent1">
                    <a:satMod val="200000"/>
                    <a:shade val="1000"/>
                    <a:alpha val="60000"/>
                  </a:schemeClr>
                </a:outerShdw>
              </a:effectLst>
            </a:endParaRPr>
          </a:p>
          <a:p>
            <a:pPr algn="ctr"/>
            <a:r>
              <a:rPr lang="es-ES" sz="2000" b="1" spc="100" dirty="0" smtClean="0">
                <a:ln w="18000">
                  <a:solidFill>
                    <a:schemeClr val="accent1">
                      <a:satMod val="200000"/>
                      <a:tint val="72000"/>
                    </a:schemeClr>
                  </a:solidFill>
                  <a:prstDash val="solid"/>
                </a:ln>
                <a:solidFill>
                  <a:schemeClr val="accent4"/>
                </a:solidFill>
                <a:effectLst>
                  <a:outerShdw blurRad="25000" dist="20000" dir="16020000" algn="tl">
                    <a:schemeClr val="accent1">
                      <a:satMod val="200000"/>
                      <a:shade val="1000"/>
                      <a:alpha val="60000"/>
                    </a:schemeClr>
                  </a:outerShdw>
                </a:effectLst>
              </a:rPr>
              <a:t>2013  </a:t>
            </a:r>
          </a:p>
          <a:p>
            <a:pPr algn="ctr"/>
            <a:endParaRPr lang="es-ES" sz="3200" b="1" spc="100" dirty="0" smtClean="0">
              <a:ln w="18000">
                <a:solidFill>
                  <a:schemeClr val="accent1">
                    <a:satMod val="200000"/>
                    <a:tint val="72000"/>
                  </a:schemeClr>
                </a:solidFill>
                <a:prstDash val="solid"/>
              </a:ln>
              <a:solidFill>
                <a:schemeClr val="accent4"/>
              </a:solidFill>
              <a:effectLst>
                <a:outerShdw blurRad="25000" dist="20000" dir="16020000" algn="tl">
                  <a:schemeClr val="accent1">
                    <a:satMod val="200000"/>
                    <a:shade val="1000"/>
                    <a:alpha val="60000"/>
                  </a:schemeClr>
                </a:outerShdw>
              </a:effectLst>
            </a:endParaRPr>
          </a:p>
          <a:p>
            <a:pPr algn="ctr"/>
            <a:endParaRPr lang="es-ES" sz="3200" b="1" spc="100" dirty="0" smtClean="0">
              <a:ln w="18000">
                <a:solidFill>
                  <a:schemeClr val="accent1">
                    <a:satMod val="200000"/>
                    <a:tint val="72000"/>
                  </a:schemeClr>
                </a:solidFill>
                <a:prstDash val="solid"/>
              </a:ln>
              <a:solidFill>
                <a:schemeClr val="accent4"/>
              </a:solidFill>
              <a:effectLst>
                <a:outerShdw blurRad="25000" dist="20000" dir="16020000" algn="tl">
                  <a:schemeClr val="accent1">
                    <a:satMod val="200000"/>
                    <a:shade val="1000"/>
                    <a:alpha val="60000"/>
                  </a:schemeClr>
                </a:outerShdw>
              </a:effectLst>
            </a:endParaRPr>
          </a:p>
          <a:p>
            <a:pPr algn="ctr"/>
            <a:endParaRPr lang="es-ES" sz="3200" b="1" cap="none" spc="100" dirty="0">
              <a:ln w="18000">
                <a:solidFill>
                  <a:schemeClr val="accent1">
                    <a:satMod val="200000"/>
                    <a:tint val="72000"/>
                  </a:schemeClr>
                </a:solidFill>
                <a:prstDash val="solid"/>
              </a:ln>
              <a:solidFill>
                <a:schemeClr val="accent4"/>
              </a:solidFill>
              <a:effectLst>
                <a:outerShdw blurRad="25000" dist="20000" dir="16020000" algn="tl">
                  <a:schemeClr val="accent1">
                    <a:satMod val="200000"/>
                    <a:shade val="1000"/>
                    <a:alpha val="60000"/>
                  </a:schemeClr>
                </a:outerShdw>
              </a:effectLst>
            </a:endParaRPr>
          </a:p>
        </p:txBody>
      </p:sp>
      <p:sp>
        <p:nvSpPr>
          <p:cNvPr id="6" name="5 Rectángulo"/>
          <p:cNvSpPr/>
          <p:nvPr/>
        </p:nvSpPr>
        <p:spPr>
          <a:xfrm>
            <a:off x="1000100" y="3786190"/>
            <a:ext cx="4572000" cy="1631216"/>
          </a:xfrm>
          <a:prstGeom prst="rect">
            <a:avLst/>
          </a:prstGeom>
        </p:spPr>
        <p:txBody>
          <a:bodyPr>
            <a:spAutoFit/>
          </a:bodyPr>
          <a:lstStyle/>
          <a:p>
            <a:pPr algn="ctr"/>
            <a:r>
              <a:rPr lang="es-ES" sz="2000" b="1" spc="100" dirty="0" smtClean="0">
                <a:ln w="18000">
                  <a:solidFill>
                    <a:schemeClr val="accent1">
                      <a:satMod val="200000"/>
                      <a:tint val="72000"/>
                    </a:schemeClr>
                  </a:solidFill>
                  <a:prstDash val="solid"/>
                </a:ln>
                <a:solidFill>
                  <a:schemeClr val="tx1">
                    <a:lumMod val="95000"/>
                    <a:lumOff val="5000"/>
                  </a:schemeClr>
                </a:solidFill>
                <a:effectLst>
                  <a:outerShdw blurRad="38100" dist="38100" dir="2700000" algn="tl">
                    <a:srgbClr val="000000">
                      <a:alpha val="43137"/>
                    </a:srgbClr>
                  </a:outerShdw>
                </a:effectLst>
              </a:rPr>
              <a:t>Alguna foto del principio no son mías para poder enseñar los campanarios, en las mías se puede apreciar el de derecha estaba cubierto por una </a:t>
            </a:r>
            <a:r>
              <a:rPr lang="es-ES" sz="2000" b="1" spc="100" dirty="0" smtClean="0">
                <a:ln w="18000">
                  <a:solidFill>
                    <a:schemeClr val="accent1">
                      <a:satMod val="200000"/>
                      <a:tint val="72000"/>
                    </a:schemeClr>
                  </a:solidFill>
                  <a:prstDash val="solid"/>
                </a:ln>
                <a:solidFill>
                  <a:schemeClr val="tx1">
                    <a:lumMod val="95000"/>
                    <a:lumOff val="5000"/>
                  </a:schemeClr>
                </a:solidFill>
                <a:effectLst>
                  <a:outerShdw blurRad="38100" dist="38100" dir="2700000" algn="tl">
                    <a:srgbClr val="000000">
                      <a:alpha val="43137"/>
                    </a:srgbClr>
                  </a:outerShdw>
                </a:effectLst>
              </a:rPr>
              <a:t>lona.</a:t>
            </a:r>
            <a:endParaRPr lang="es-ES" sz="2000" b="1" spc="100" dirty="0" smtClean="0">
              <a:ln w="18000">
                <a:solidFill>
                  <a:schemeClr val="accent1">
                    <a:satMod val="200000"/>
                    <a:tint val="72000"/>
                  </a:schemeClr>
                </a:solidFill>
                <a:prstDash val="solid"/>
              </a:ln>
              <a:solidFill>
                <a:schemeClr val="tx1">
                  <a:lumMod val="95000"/>
                  <a:lumOff val="5000"/>
                </a:schemeClr>
              </a:solidFill>
              <a:effectLst>
                <a:outerShdw blurRad="38100" dist="38100" dir="2700000" algn="tl">
                  <a:srgbClr val="000000">
                    <a:alpha val="43137"/>
                  </a:srgbClr>
                </a:outerShdw>
              </a:effectLst>
            </a:endParaRPr>
          </a:p>
        </p:txBody>
      </p:sp>
    </p:spTree>
  </p:cSld>
  <p:clrMapOvr>
    <a:masterClrMapping/>
  </p:clrMapOvr>
  <p:transition spd="slow" advTm="12000">
    <p:wheel/>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_tradnl"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itchFamily="34" charset="0"/>
                          <a:hlinkClick r:id="rId6"/>
                        </a:rPr>
                        <a:t>Dedicatorias</a:t>
                      </a:r>
                      <a:endParaRPr kumimoji="0" lang="es-ES_tradnl" sz="900" b="1" i="0" u="none" strike="noStrike" cap="none" normalizeH="0" baseline="0" smtClean="0">
                        <a:ln>
                          <a:noFill/>
                        </a:ln>
                        <a:solidFill>
                          <a:srgbClr val="2E49D5"/>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7"/>
                        </a:rPr>
                        <a:t>Fechas Especiales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8"/>
                        </a:rPr>
                        <a:t>Graciosos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9"/>
                        </a:rPr>
                        <a:t>Historia y Arte</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0"/>
                        </a:rPr>
                        <a:t>Lugares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1"/>
                        </a:rPr>
                        <a:t>Musicales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2"/>
                        </a:rPr>
                        <a:t>Naturaleza y Ciencias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3"/>
                        </a:rPr>
                        <a:t>Política</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4"/>
                        </a:rPr>
                        <a:t>Reflexión</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5"/>
                        </a:rPr>
                        <a:t>Religiosos</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6"/>
                        </a:rPr>
                        <a:t>Románticos</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7"/>
                        </a:rPr>
                        <a:t>Salud</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itchFamily="34" charset="0"/>
                          <a:hlinkClick r:id="rId18"/>
                        </a:rPr>
                        <a:t>Dedicatorias</a:t>
                      </a:r>
                      <a:endParaRPr kumimoji="0" lang="es-ES_tradnl" sz="900" b="1" i="0" u="none" strike="noStrike" cap="none" normalizeH="0" baseline="0" smtClean="0">
                        <a:ln>
                          <a:noFill/>
                        </a:ln>
                        <a:solidFill>
                          <a:srgbClr val="2E49D5"/>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9"/>
                        </a:rPr>
                        <a:t>Fechas Especiales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0"/>
                        </a:rPr>
                        <a:t>Graciosos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1"/>
                        </a:rPr>
                        <a:t>Historia y Arte</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2"/>
                        </a:rPr>
                        <a:t>Lugares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3"/>
                        </a:rPr>
                        <a:t>Musicales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4"/>
                        </a:rPr>
                        <a:t>Naturaleza y Ciencias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5"/>
                        </a:rPr>
                        <a:t>Política</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6"/>
                        </a:rPr>
                        <a:t>Reflexión</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7"/>
                        </a:rPr>
                        <a:t>Religiosos</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8"/>
                        </a:rPr>
                        <a:t>Románticos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9"/>
                        </a:rPr>
                        <a:t>Salud</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ransition spd="slow" advTm="1000">
    <p:fade/>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751</TotalTime>
  <Words>649</Words>
  <Application>Microsoft Office PowerPoint</Application>
  <PresentationFormat>Presentación en pantalla (4:3)</PresentationFormat>
  <Paragraphs>86</Paragraphs>
  <Slides>47</Slides>
  <Notes>0</Notes>
  <HiddenSlides>0</HiddenSlides>
  <MMClips>0</MMClips>
  <ScaleCrop>false</ScaleCrop>
  <HeadingPairs>
    <vt:vector size="4" baseType="variant">
      <vt:variant>
        <vt:lpstr>Tema</vt:lpstr>
      </vt:variant>
      <vt:variant>
        <vt:i4>2</vt:i4>
      </vt:variant>
      <vt:variant>
        <vt:lpstr>Títulos de diapositiva</vt:lpstr>
      </vt:variant>
      <vt:variant>
        <vt:i4>47</vt:i4>
      </vt:variant>
    </vt:vector>
  </HeadingPairs>
  <TitlesOfParts>
    <vt:vector size="49"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vector>
  </TitlesOfParts>
  <Company>http://www.centor.mx.gd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Iglesia San Isaac</dc:title>
  <dc:creator>abuelitos</dc:creator>
  <cp:lastModifiedBy>abuelitos</cp:lastModifiedBy>
  <cp:revision>216</cp:revision>
  <dcterms:created xsi:type="dcterms:W3CDTF">2013-08-12T15:37:07Z</dcterms:created>
  <dcterms:modified xsi:type="dcterms:W3CDTF">2013-08-16T15:35:02Z</dcterms:modified>
</cp:coreProperties>
</file>