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  <p:sldId id="261" r:id="rId7"/>
    <p:sldId id="258" r:id="rId8"/>
    <p:sldId id="263" r:id="rId9"/>
    <p:sldId id="266" r:id="rId10"/>
    <p:sldId id="262" r:id="rId11"/>
    <p:sldId id="264" r:id="rId12"/>
    <p:sldId id="265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6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21" r:id="rId65"/>
    <p:sldId id="318" r:id="rId66"/>
    <p:sldId id="322" r:id="rId67"/>
    <p:sldId id="319" r:id="rId68"/>
    <p:sldId id="323" r:id="rId69"/>
    <p:sldId id="324" r:id="rId70"/>
    <p:sldId id="320" r:id="rId71"/>
    <p:sldId id="326" r:id="rId72"/>
    <p:sldId id="327" r:id="rId73"/>
    <p:sldId id="331" r:id="rId74"/>
    <p:sldId id="329" r:id="rId75"/>
    <p:sldId id="330" r:id="rId76"/>
    <p:sldId id="325" r:id="rId77"/>
    <p:sldId id="332" r:id="rId78"/>
    <p:sldId id="333" r:id="rId79"/>
    <p:sldId id="328" r:id="rId80"/>
    <p:sldId id="334" r:id="rId81"/>
    <p:sldId id="335" r:id="rId82"/>
    <p:sldId id="336" r:id="rId83"/>
    <p:sldId id="337" r:id="rId8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AW9NCyKC7heR6TWd5kAxA==" hashData="5uyOhOj8CUb4MFql48M8850qGf0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530" autoAdjust="0"/>
    <p:restoredTop sz="94660"/>
  </p:normalViewPr>
  <p:slideViewPr>
    <p:cSldViewPr snapToGrid="0">
      <p:cViewPr varScale="1">
        <p:scale>
          <a:sx n="35" d="100"/>
          <a:sy n="35" d="100"/>
        </p:scale>
        <p:origin x="-84" y="-17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F7627-AC07-42FA-81AC-0E073E710F40}" type="datetimeFigureOut">
              <a:rPr lang="es-CO" smtClean="0"/>
              <a:pPr/>
              <a:t>23/05/2017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69F6E-199A-4C1A-B486-7F5CC26B5A1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93306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F7627-AC07-42FA-81AC-0E073E710F40}" type="datetimeFigureOut">
              <a:rPr lang="es-CO" smtClean="0"/>
              <a:pPr/>
              <a:t>23/05/2017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69F6E-199A-4C1A-B486-7F5CC26B5A1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09735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F7627-AC07-42FA-81AC-0E073E710F40}" type="datetimeFigureOut">
              <a:rPr lang="es-CO" smtClean="0"/>
              <a:pPr/>
              <a:t>23/05/2017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69F6E-199A-4C1A-B486-7F5CC26B5A1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16237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F7627-AC07-42FA-81AC-0E073E710F40}" type="datetimeFigureOut">
              <a:rPr lang="es-CO" smtClean="0"/>
              <a:pPr/>
              <a:t>23/05/2017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69F6E-199A-4C1A-B486-7F5CC26B5A1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17079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F7627-AC07-42FA-81AC-0E073E710F40}" type="datetimeFigureOut">
              <a:rPr lang="es-CO" smtClean="0"/>
              <a:pPr/>
              <a:t>23/05/2017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69F6E-199A-4C1A-B486-7F5CC26B5A1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29052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F7627-AC07-42FA-81AC-0E073E710F40}" type="datetimeFigureOut">
              <a:rPr lang="es-CO" smtClean="0"/>
              <a:pPr/>
              <a:t>23/05/2017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69F6E-199A-4C1A-B486-7F5CC26B5A1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54643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F7627-AC07-42FA-81AC-0E073E710F40}" type="datetimeFigureOut">
              <a:rPr lang="es-CO" smtClean="0"/>
              <a:pPr/>
              <a:t>23/05/2017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69F6E-199A-4C1A-B486-7F5CC26B5A1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96861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F7627-AC07-42FA-81AC-0E073E710F40}" type="datetimeFigureOut">
              <a:rPr lang="es-CO" smtClean="0"/>
              <a:pPr/>
              <a:t>23/05/2017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69F6E-199A-4C1A-B486-7F5CC26B5A1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38068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F7627-AC07-42FA-81AC-0E073E710F40}" type="datetimeFigureOut">
              <a:rPr lang="es-CO" smtClean="0"/>
              <a:pPr/>
              <a:t>23/05/2017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69F6E-199A-4C1A-B486-7F5CC26B5A1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10029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F7627-AC07-42FA-81AC-0E073E710F40}" type="datetimeFigureOut">
              <a:rPr lang="es-CO" smtClean="0"/>
              <a:pPr/>
              <a:t>23/05/2017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69F6E-199A-4C1A-B486-7F5CC26B5A1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68715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F7627-AC07-42FA-81AC-0E073E710F40}" type="datetimeFigureOut">
              <a:rPr lang="es-CO" smtClean="0"/>
              <a:pPr/>
              <a:t>23/05/2017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69F6E-199A-4C1A-B486-7F5CC26B5A1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817140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8F7627-AC07-42FA-81AC-0E073E710F40}" type="datetimeFigureOut">
              <a:rPr lang="es-CO" smtClean="0"/>
              <a:pPr/>
              <a:t>23/05/2017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069F6E-199A-4C1A-B486-7F5CC26B5A1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60729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976562" y="197346"/>
            <a:ext cx="6238875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Casi a medio camino entre Los Ángeles y San Francisco, en el cruce de </a:t>
            </a:r>
            <a:r>
              <a:rPr lang="es-CO" i="1" dirty="0" err="1"/>
              <a:t>Hwys</a:t>
            </a:r>
            <a:r>
              <a:rPr lang="es-CO" i="1" dirty="0"/>
              <a:t> 101 y 1, San Luis </a:t>
            </a:r>
            <a:r>
              <a:rPr lang="es-CO" i="1" dirty="0" smtClean="0"/>
              <a:t>Obispo (SLO) </a:t>
            </a:r>
            <a:r>
              <a:rPr lang="es-CO" i="1" dirty="0"/>
              <a:t>es una parada durante la noche popular para excursionistas de carreteras. </a:t>
            </a:r>
            <a:r>
              <a:rPr lang="es-CO" i="1" dirty="0" smtClean="0"/>
              <a:t>Si </a:t>
            </a:r>
            <a:r>
              <a:rPr lang="es-CO" i="1" dirty="0"/>
              <a:t>Deben ver las atracciones, </a:t>
            </a:r>
            <a:r>
              <a:rPr lang="es-CO" i="1" dirty="0" smtClean="0"/>
              <a:t>San Luis Obispo </a:t>
            </a:r>
            <a:r>
              <a:rPr lang="es-CO" i="1" dirty="0"/>
              <a:t>podría no </a:t>
            </a:r>
            <a:r>
              <a:rPr lang="es-CO" i="1" dirty="0" smtClean="0"/>
              <a:t>parecer </a:t>
            </a:r>
            <a:r>
              <a:rPr lang="es-CO" i="1" dirty="0"/>
              <a:t>justificar la mayor parte de su tiempo. Aun así, esta ciudad de bajo perfil tiene una envidiable calidad de vida - de hecho, que ha sido nombrada la ciudad más feliz de América. Estudiantes universitarios </a:t>
            </a:r>
            <a:r>
              <a:rPr lang="es-CO" i="1" dirty="0" err="1"/>
              <a:t>CalPoly</a:t>
            </a:r>
            <a:r>
              <a:rPr lang="es-CO" i="1" dirty="0"/>
              <a:t> inyectar una buena dosis de bullicio en las calles, bares y cafeterías de la ciudad durante todo el año escolar. Ubicado en la base de los de Santa Lucía faldas, </a:t>
            </a:r>
            <a:r>
              <a:rPr lang="es-CO" i="1" dirty="0" smtClean="0"/>
              <a:t>San Luis Obispo </a:t>
            </a:r>
            <a:r>
              <a:rPr lang="es-CO" i="1" dirty="0"/>
              <a:t>es sólo un tiro de uva de las bodegas Edna Valley también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/>
              <a:t>Se encuentra entre la Cordillera de la Costa, el océano Pacífico y en el centro de la costa central de viñedos, San Luis Obispo goza de todos los despojos de una vida bien vivida en la costa de California. "Ya sea senderismo, ciclismo, surf, o simplemente tomar su caballo para un trote, este lado rara vez visto de California es la más novedosa y el lugar perfecto para escapar.“</a:t>
            </a:r>
          </a:p>
          <a:p>
            <a:pPr algn="ctr"/>
            <a:r>
              <a:rPr lang="es-CO" i="1" dirty="0"/>
              <a:t>"Pasar el fin de semana caminando por el centro de arbolado, donde abundan las tiendas, los flujos de vino, y la cocina de la granja al tenedor es alimentada por la cercanía del </a:t>
            </a:r>
            <a:r>
              <a:rPr lang="es-CO" i="1" dirty="0" smtClean="0"/>
              <a:t>San Luis Obispo </a:t>
            </a:r>
            <a:r>
              <a:rPr lang="es-CO" i="1" dirty="0"/>
              <a:t>al epicentro agrícola de California. Se le ha llamado la ciudad más feliz de América por una razón."</a:t>
            </a:r>
          </a:p>
          <a:p>
            <a:pPr algn="ctr"/>
            <a:endParaRPr lang="es-CO" i="1" dirty="0"/>
          </a:p>
        </p:txBody>
      </p:sp>
      <p:sp>
        <p:nvSpPr>
          <p:cNvPr id="3" name="CuadroTexto 2"/>
          <p:cNvSpPr txBox="1"/>
          <p:nvPr/>
        </p:nvSpPr>
        <p:spPr>
          <a:xfrm rot="838596">
            <a:off x="9675020" y="238888"/>
            <a:ext cx="205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i="1" dirty="0" smtClean="0"/>
              <a:t>Creó: Jeremías</a:t>
            </a:r>
          </a:p>
          <a:p>
            <a:pPr algn="ctr"/>
            <a:r>
              <a:rPr lang="es-CO" sz="1200" i="1" dirty="0" smtClean="0"/>
              <a:t>Para: mis </a:t>
            </a:r>
            <a:r>
              <a:rPr lang="es-CO" sz="1200" i="1" dirty="0" err="1" smtClean="0"/>
              <a:t>pps</a:t>
            </a:r>
            <a:endParaRPr lang="es-CO" sz="1200" i="1" dirty="0" smtClean="0"/>
          </a:p>
          <a:p>
            <a:pPr algn="ctr"/>
            <a:r>
              <a:rPr lang="es-CO" sz="1200" i="1" dirty="0" smtClean="0"/>
              <a:t>Música: </a:t>
            </a:r>
            <a:r>
              <a:rPr lang="es-CO" sz="1200" i="1" dirty="0" err="1" smtClean="0"/>
              <a:t>Enya</a:t>
            </a:r>
            <a:r>
              <a:rPr lang="es-CO" sz="1200" i="1" dirty="0" smtClean="0"/>
              <a:t> </a:t>
            </a:r>
            <a:r>
              <a:rPr lang="es-CO" sz="1200" i="1" dirty="0" err="1" smtClean="0"/>
              <a:t>Caribbean</a:t>
            </a:r>
            <a:r>
              <a:rPr lang="es-CO" sz="1200" i="1" dirty="0" smtClean="0"/>
              <a:t> Blue</a:t>
            </a:r>
            <a:endParaRPr lang="es-CO" sz="1200" i="1" dirty="0"/>
          </a:p>
        </p:txBody>
      </p:sp>
      <p:pic>
        <p:nvPicPr>
          <p:cNvPr id="6" name="Enya_-_Caribbean_Blue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039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153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1599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91404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1791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1312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49489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070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28457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97204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29131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78718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72240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40509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35647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2220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11661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4084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61801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76389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4101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22877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42611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71305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49944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66789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93197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72606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7466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85208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08196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25503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94706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32919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71596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53610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78962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609940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95215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609987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88741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496113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819690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767271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945655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232839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337788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17638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640361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523448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942750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860244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478791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87646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559301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620326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671896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797323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686052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064916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276980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273746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125739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120020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998929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688887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564963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111786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725058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417672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344826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863687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988086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079385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369351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198812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538049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1095846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109438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6498402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109915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305</Words>
  <Application>Microsoft Office PowerPoint</Application>
  <PresentationFormat>Personalizado</PresentationFormat>
  <Paragraphs>8</Paragraphs>
  <Slides>82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82</vt:i4>
      </vt:variant>
    </vt:vector>
  </HeadingPairs>
  <TitlesOfParts>
    <vt:vector size="8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2017-05-19T13:05:32Z</dcterms:created>
  <dcterms:modified xsi:type="dcterms:W3CDTF">2017-05-23T19:24:37Z</dcterms:modified>
</cp:coreProperties>
</file>