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334" r:id="rId6"/>
    <p:sldId id="259" r:id="rId7"/>
    <p:sldId id="260" r:id="rId8"/>
    <p:sldId id="262" r:id="rId9"/>
    <p:sldId id="263" r:id="rId10"/>
    <p:sldId id="264" r:id="rId11"/>
    <p:sldId id="261" r:id="rId12"/>
    <p:sldId id="265" r:id="rId13"/>
    <p:sldId id="266" r:id="rId14"/>
    <p:sldId id="338" r:id="rId15"/>
    <p:sldId id="267" r:id="rId16"/>
    <p:sldId id="268" r:id="rId17"/>
    <p:sldId id="271" r:id="rId18"/>
    <p:sldId id="269" r:id="rId19"/>
    <p:sldId id="270" r:id="rId20"/>
    <p:sldId id="310" r:id="rId21"/>
    <p:sldId id="272" r:id="rId22"/>
    <p:sldId id="273" r:id="rId23"/>
    <p:sldId id="346" r:id="rId24"/>
    <p:sldId id="347" r:id="rId25"/>
    <p:sldId id="348" r:id="rId26"/>
    <p:sldId id="332" r:id="rId27"/>
    <p:sldId id="339" r:id="rId28"/>
    <p:sldId id="274" r:id="rId29"/>
    <p:sldId id="275" r:id="rId30"/>
    <p:sldId id="276" r:id="rId31"/>
    <p:sldId id="277" r:id="rId32"/>
    <p:sldId id="282" r:id="rId33"/>
    <p:sldId id="278" r:id="rId34"/>
    <p:sldId id="279" r:id="rId35"/>
    <p:sldId id="297" r:id="rId36"/>
    <p:sldId id="280" r:id="rId37"/>
    <p:sldId id="281" r:id="rId38"/>
    <p:sldId id="330" r:id="rId39"/>
    <p:sldId id="283" r:id="rId40"/>
    <p:sldId id="284" r:id="rId41"/>
    <p:sldId id="303" r:id="rId42"/>
    <p:sldId id="285" r:id="rId43"/>
    <p:sldId id="286" r:id="rId44"/>
    <p:sldId id="329" r:id="rId45"/>
    <p:sldId id="287" r:id="rId46"/>
    <p:sldId id="288" r:id="rId47"/>
    <p:sldId id="337" r:id="rId48"/>
    <p:sldId id="289" r:id="rId49"/>
    <p:sldId id="290" r:id="rId50"/>
    <p:sldId id="328" r:id="rId51"/>
    <p:sldId id="291" r:id="rId52"/>
    <p:sldId id="292" r:id="rId53"/>
    <p:sldId id="336" r:id="rId54"/>
    <p:sldId id="293" r:id="rId55"/>
    <p:sldId id="294" r:id="rId56"/>
    <p:sldId id="295" r:id="rId57"/>
    <p:sldId id="296" r:id="rId58"/>
    <p:sldId id="298" r:id="rId59"/>
    <p:sldId id="305" r:id="rId60"/>
    <p:sldId id="299" r:id="rId61"/>
    <p:sldId id="342" r:id="rId62"/>
    <p:sldId id="300" r:id="rId63"/>
    <p:sldId id="301" r:id="rId64"/>
    <p:sldId id="344" r:id="rId65"/>
    <p:sldId id="302" r:id="rId66"/>
    <p:sldId id="304" r:id="rId67"/>
    <p:sldId id="306" r:id="rId68"/>
    <p:sldId id="307" r:id="rId69"/>
    <p:sldId id="308" r:id="rId70"/>
    <p:sldId id="309" r:id="rId71"/>
    <p:sldId id="311" r:id="rId72"/>
    <p:sldId id="312" r:id="rId73"/>
    <p:sldId id="313" r:id="rId74"/>
    <p:sldId id="314" r:id="rId75"/>
    <p:sldId id="315" r:id="rId76"/>
    <p:sldId id="316" r:id="rId77"/>
    <p:sldId id="317" r:id="rId78"/>
    <p:sldId id="318" r:id="rId79"/>
    <p:sldId id="319" r:id="rId80"/>
    <p:sldId id="320" r:id="rId81"/>
    <p:sldId id="321" r:id="rId82"/>
    <p:sldId id="322" r:id="rId83"/>
    <p:sldId id="349"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7EWf0vB/UVpS/6scZC2+A==" hashData="htMQDkD1riBD2jU68iBoNd/HNA4="/>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4" autoAdjust="0"/>
    <p:restoredTop sz="94660"/>
  </p:normalViewPr>
  <p:slideViewPr>
    <p:cSldViewPr snapToGrid="0">
      <p:cViewPr varScale="1">
        <p:scale>
          <a:sx n="34" d="100"/>
          <a:sy n="34" d="100"/>
        </p:scale>
        <p:origin x="-78" y="-165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43F0D46-73FA-422D-8D3F-F29F932A1092}"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4057795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43F0D46-73FA-422D-8D3F-F29F932A1092}"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1024273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43F0D46-73FA-422D-8D3F-F29F932A1092}"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3819335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43F0D46-73FA-422D-8D3F-F29F932A1092}" type="datetimeFigureOut">
              <a:rPr lang="es-CO" smtClean="0"/>
              <a:pPr/>
              <a:t>1/06/2017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3680765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43F0D46-73FA-422D-8D3F-F29F932A1092}" type="datetimeFigureOut">
              <a:rPr lang="es-CO" smtClean="0"/>
              <a:pPr/>
              <a:t>1/06/2017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921258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43F0D46-73FA-422D-8D3F-F29F932A1092}" type="datetimeFigureOut">
              <a:rPr lang="es-CO" smtClean="0"/>
              <a:pPr/>
              <a:t>1/06/2017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748828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3F0D46-73FA-422D-8D3F-F29F932A1092}" type="datetimeFigureOut">
              <a:rPr lang="es-CO" smtClean="0"/>
              <a:pPr/>
              <a:t>1/06/2017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56643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43F0D46-73FA-422D-8D3F-F29F932A1092}" type="datetimeFigureOut">
              <a:rPr lang="es-CO" smtClean="0"/>
              <a:pPr/>
              <a:t>1/06/2017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1247871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43F0D46-73FA-422D-8D3F-F29F932A1092}" type="datetimeFigureOut">
              <a:rPr lang="es-CO" smtClean="0"/>
              <a:pPr/>
              <a:t>1/06/2017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1990345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43F0D46-73FA-422D-8D3F-F29F932A1092}"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2893949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43F0D46-73FA-422D-8D3F-F29F932A1092}"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3391388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3F0D46-73FA-422D-8D3F-F29F932A1092}" type="datetimeFigureOut">
              <a:rPr lang="es-CO" smtClean="0"/>
              <a:pPr/>
              <a:t>1/06/2017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B46504-1FA1-4C54-A230-A8D62D7CF221}" type="slidenum">
              <a:rPr lang="es-CO" smtClean="0"/>
              <a:pPr/>
              <a:t>‹Nº›</a:t>
            </a:fld>
            <a:endParaRPr lang="es-CO"/>
          </a:p>
        </p:txBody>
      </p:sp>
    </p:spTree>
    <p:extLst>
      <p:ext uri="{BB962C8B-B14F-4D97-AF65-F5344CB8AC3E}">
        <p14:creationId xmlns:p14="http://schemas.microsoft.com/office/powerpoint/2010/main" xmlns="" val="577172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071687" y="889843"/>
            <a:ext cx="8048625" cy="5078313"/>
          </a:xfrm>
          <a:prstGeom prst="rect">
            <a:avLst/>
          </a:prstGeom>
        </p:spPr>
        <p:txBody>
          <a:bodyPr wrap="square">
            <a:spAutoFit/>
          </a:bodyPr>
          <a:lstStyle/>
          <a:p>
            <a:pPr algn="ctr"/>
            <a:r>
              <a:rPr lang="es-CO" i="1" dirty="0"/>
              <a:t>San Juan del Sur es una ciudad y puerto de Nicaragua situado sobre la costa del Pacífico en el meridional departamento de Rivas y dista 140 </a:t>
            </a:r>
            <a:r>
              <a:rPr lang="es-CO" i="1" dirty="0" smtClean="0"/>
              <a:t>km </a:t>
            </a:r>
            <a:r>
              <a:rPr lang="es-CO" i="1" dirty="0"/>
              <a:t>de Managua, la Capital</a:t>
            </a:r>
            <a:r>
              <a:rPr lang="es-CO" i="1" dirty="0" smtClean="0"/>
              <a:t>. Es </a:t>
            </a:r>
            <a:r>
              <a:rPr lang="es-CO" i="1" dirty="0"/>
              <a:t>uno de los destinos turísticos más importantes de este país centroamericano gracias a la frescura y serenidad de las aguas de su bahía, así como por las varias playas cercanas aptas para el surf (El Remanso, El Coco, Marsella, Majagual, Maderas, Las Salinas, Gigante y El Astillero). </a:t>
            </a:r>
            <a:r>
              <a:rPr lang="es-CO" i="1" dirty="0" smtClean="0"/>
              <a:t>Es </a:t>
            </a:r>
            <a:r>
              <a:rPr lang="es-CO" i="1" dirty="0"/>
              <a:t>conocida como "La capital de la diversión", por la diversidad de opciones de recreación y entretenimiento que ofrece a sus visitantes nacionales y extranjeros. Esta playa es una bahía en forma de “u” casi perfecta, circundada por montañas. En esta se estableció el pueblo de San Juan del Sur, haciéndola una de las más atractivas del país. Su arena no es blanca como en el Caribe, pero sí más clara que en el resto del Pacífico.</a:t>
            </a:r>
          </a:p>
          <a:p>
            <a:pPr algn="ctr"/>
            <a:r>
              <a:rPr lang="es-CO" i="1" dirty="0" smtClean="0"/>
              <a:t>Paseos </a:t>
            </a:r>
            <a:r>
              <a:rPr lang="es-CO" i="1" dirty="0"/>
              <a:t>en botes para visitar playas vecinas, pesca deportiva, buceo, fotografía marina, avistamiento de ballenas, </a:t>
            </a:r>
            <a:r>
              <a:rPr lang="es-CO" i="1" dirty="0" err="1"/>
              <a:t>canopy</a:t>
            </a:r>
            <a:r>
              <a:rPr lang="es-CO" i="1" dirty="0"/>
              <a:t> tour en los alrededores montañosos, y activa vida nocturna. A la orilla de la bahía se encuentra el pueblo de San Juan del Sur, que a través de los años ha trabajado en su oferta turística, convirtiéndose en uno de los destinos de playa con la oferta más amplia. Aquí puede disfrutar de una gran variedad de mariscos en los numerosos restaurantes que se encuentran junto al mar, y de la calidez de la variedad de hoteles que prestan servicio de alojamiento</a:t>
            </a:r>
            <a:r>
              <a:rPr lang="es-CO" i="1" dirty="0" smtClean="0"/>
              <a:t>.</a:t>
            </a:r>
            <a:endParaRPr lang="es-CO" i="1" dirty="0"/>
          </a:p>
        </p:txBody>
      </p:sp>
      <p:sp>
        <p:nvSpPr>
          <p:cNvPr id="2" name="CuadroTexto 1"/>
          <p:cNvSpPr txBox="1"/>
          <p:nvPr/>
        </p:nvSpPr>
        <p:spPr>
          <a:xfrm rot="522830">
            <a:off x="10165162" y="1028707"/>
            <a:ext cx="1609725" cy="646331"/>
          </a:xfrm>
          <a:prstGeom prst="rect">
            <a:avLst/>
          </a:prstGeom>
          <a:noFill/>
        </p:spPr>
        <p:txBody>
          <a:bodyPr wrap="square" rtlCol="0">
            <a:spAutoFit/>
          </a:bodyPr>
          <a:lstStyle/>
          <a:p>
            <a:pPr algn="ctr"/>
            <a:r>
              <a:rPr lang="es-CO" sz="1200" i="1" dirty="0" smtClean="0"/>
              <a:t>Creó: Jeremías </a:t>
            </a:r>
          </a:p>
          <a:p>
            <a:pPr algn="ctr"/>
            <a:r>
              <a:rPr lang="es-CO" sz="1200" i="1" dirty="0" smtClean="0"/>
              <a:t>Para: mis </a:t>
            </a:r>
            <a:r>
              <a:rPr lang="es-CO" sz="1200" i="1" dirty="0" err="1" smtClean="0"/>
              <a:t>pps</a:t>
            </a:r>
            <a:endParaRPr lang="es-CO" sz="1200" i="1" dirty="0" smtClean="0"/>
          </a:p>
          <a:p>
            <a:pPr algn="ctr"/>
            <a:r>
              <a:rPr lang="es-CO" sz="1200" i="1" dirty="0" smtClean="0"/>
              <a:t>Música: Cumbia  Triste</a:t>
            </a:r>
            <a:endParaRPr lang="es-CO" sz="1200" i="1" dirty="0"/>
          </a:p>
        </p:txBody>
      </p:sp>
      <p:pic>
        <p:nvPicPr>
          <p:cNvPr id="5" name="Cumbia_Trist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15978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494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2620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7491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8322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7013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6698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751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2168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8976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9741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92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182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9837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3260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5416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4109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7280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75427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0181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5203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4505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30746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52470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37110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9990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04660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7602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4949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37955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41807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87559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5426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7891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22325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6153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39145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16551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156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161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74573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31284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85669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20850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51071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743700"/>
          </a:xfrm>
          <a:prstGeom prst="rect">
            <a:avLst/>
          </a:prstGeom>
        </p:spPr>
      </p:pic>
    </p:spTree>
    <p:extLst>
      <p:ext uri="{BB962C8B-B14F-4D97-AF65-F5344CB8AC3E}">
        <p14:creationId xmlns:p14="http://schemas.microsoft.com/office/powerpoint/2010/main" xmlns="" val="35879538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21677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15518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7492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40064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23469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04236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64532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13205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22648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79163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86992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04448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63256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18981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19773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61917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2626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76280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65222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30855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082493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239350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88760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116699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53456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74987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633618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8468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656063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497729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020073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124677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532311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880612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109906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91</TotalTime>
  <Words>315</Words>
  <Application>Microsoft Office PowerPoint</Application>
  <PresentationFormat>Personalizado</PresentationFormat>
  <Paragraphs>7</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2017-05-23T18:23:36Z</dcterms:created>
  <dcterms:modified xsi:type="dcterms:W3CDTF">2017-06-01T19:21:16Z</dcterms:modified>
</cp:coreProperties>
</file>