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 id="334" r:id="rId81"/>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69qyKIWZR5HJjDOnXorfiA==" hashData="WGANpQRHXNMI2covWs9AHfE/wXU="/>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6" autoAdjust="0"/>
    <p:restoredTop sz="94660"/>
  </p:normalViewPr>
  <p:slideViewPr>
    <p:cSldViewPr snapToGrid="0">
      <p:cViewPr varScale="1">
        <p:scale>
          <a:sx n="38" d="100"/>
          <a:sy n="38" d="100"/>
        </p:scale>
        <p:origin x="-126" y="-168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presProps" Target="presProps.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4ACA319B-B303-4D1B-8416-36EB24C3FDD6}" type="datetimeFigureOut">
              <a:rPr lang="es-CO" smtClean="0"/>
              <a:pPr/>
              <a:t>4/09/2016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315D99F-8E8B-4BBB-ACFD-4432190E2209}" type="slidenum">
              <a:rPr lang="es-CO" smtClean="0"/>
              <a:pPr/>
              <a:t>‹Nº›</a:t>
            </a:fld>
            <a:endParaRPr lang="es-CO"/>
          </a:p>
        </p:txBody>
      </p:sp>
    </p:spTree>
    <p:extLst>
      <p:ext uri="{BB962C8B-B14F-4D97-AF65-F5344CB8AC3E}">
        <p14:creationId xmlns:p14="http://schemas.microsoft.com/office/powerpoint/2010/main" xmlns="" val="11723070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4ACA319B-B303-4D1B-8416-36EB24C3FDD6}" type="datetimeFigureOut">
              <a:rPr lang="es-CO" smtClean="0"/>
              <a:pPr/>
              <a:t>4/09/2016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315D99F-8E8B-4BBB-ACFD-4432190E2209}" type="slidenum">
              <a:rPr lang="es-CO" smtClean="0"/>
              <a:pPr/>
              <a:t>‹Nº›</a:t>
            </a:fld>
            <a:endParaRPr lang="es-CO"/>
          </a:p>
        </p:txBody>
      </p:sp>
    </p:spTree>
    <p:extLst>
      <p:ext uri="{BB962C8B-B14F-4D97-AF65-F5344CB8AC3E}">
        <p14:creationId xmlns:p14="http://schemas.microsoft.com/office/powerpoint/2010/main" xmlns="" val="26571195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4ACA319B-B303-4D1B-8416-36EB24C3FDD6}" type="datetimeFigureOut">
              <a:rPr lang="es-CO" smtClean="0"/>
              <a:pPr/>
              <a:t>4/09/2016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315D99F-8E8B-4BBB-ACFD-4432190E2209}" type="slidenum">
              <a:rPr lang="es-CO" smtClean="0"/>
              <a:pPr/>
              <a:t>‹Nº›</a:t>
            </a:fld>
            <a:endParaRPr lang="es-CO"/>
          </a:p>
        </p:txBody>
      </p:sp>
    </p:spTree>
    <p:extLst>
      <p:ext uri="{BB962C8B-B14F-4D97-AF65-F5344CB8AC3E}">
        <p14:creationId xmlns:p14="http://schemas.microsoft.com/office/powerpoint/2010/main" xmlns="" val="9877896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4ACA319B-B303-4D1B-8416-36EB24C3FDD6}" type="datetimeFigureOut">
              <a:rPr lang="es-CO" smtClean="0"/>
              <a:pPr/>
              <a:t>4/09/2016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315D99F-8E8B-4BBB-ACFD-4432190E2209}" type="slidenum">
              <a:rPr lang="es-CO" smtClean="0"/>
              <a:pPr/>
              <a:t>‹Nº›</a:t>
            </a:fld>
            <a:endParaRPr lang="es-CO"/>
          </a:p>
        </p:txBody>
      </p:sp>
    </p:spTree>
    <p:extLst>
      <p:ext uri="{BB962C8B-B14F-4D97-AF65-F5344CB8AC3E}">
        <p14:creationId xmlns:p14="http://schemas.microsoft.com/office/powerpoint/2010/main" xmlns="" val="13805618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4ACA319B-B303-4D1B-8416-36EB24C3FDD6}" type="datetimeFigureOut">
              <a:rPr lang="es-CO" smtClean="0"/>
              <a:pPr/>
              <a:t>4/09/2016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B315D99F-8E8B-4BBB-ACFD-4432190E2209}" type="slidenum">
              <a:rPr lang="es-CO" smtClean="0"/>
              <a:pPr/>
              <a:t>‹Nº›</a:t>
            </a:fld>
            <a:endParaRPr lang="es-CO"/>
          </a:p>
        </p:txBody>
      </p:sp>
    </p:spTree>
    <p:extLst>
      <p:ext uri="{BB962C8B-B14F-4D97-AF65-F5344CB8AC3E}">
        <p14:creationId xmlns:p14="http://schemas.microsoft.com/office/powerpoint/2010/main" xmlns="" val="24623141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4ACA319B-B303-4D1B-8416-36EB24C3FDD6}" type="datetimeFigureOut">
              <a:rPr lang="es-CO" smtClean="0"/>
              <a:pPr/>
              <a:t>4/09/2016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B315D99F-8E8B-4BBB-ACFD-4432190E2209}" type="slidenum">
              <a:rPr lang="es-CO" smtClean="0"/>
              <a:pPr/>
              <a:t>‹Nº›</a:t>
            </a:fld>
            <a:endParaRPr lang="es-CO"/>
          </a:p>
        </p:txBody>
      </p:sp>
    </p:spTree>
    <p:extLst>
      <p:ext uri="{BB962C8B-B14F-4D97-AF65-F5344CB8AC3E}">
        <p14:creationId xmlns:p14="http://schemas.microsoft.com/office/powerpoint/2010/main" xmlns="" val="13007526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4ACA319B-B303-4D1B-8416-36EB24C3FDD6}" type="datetimeFigureOut">
              <a:rPr lang="es-CO" smtClean="0"/>
              <a:pPr/>
              <a:t>4/09/2016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B315D99F-8E8B-4BBB-ACFD-4432190E2209}" type="slidenum">
              <a:rPr lang="es-CO" smtClean="0"/>
              <a:pPr/>
              <a:t>‹Nº›</a:t>
            </a:fld>
            <a:endParaRPr lang="es-CO"/>
          </a:p>
        </p:txBody>
      </p:sp>
    </p:spTree>
    <p:extLst>
      <p:ext uri="{BB962C8B-B14F-4D97-AF65-F5344CB8AC3E}">
        <p14:creationId xmlns:p14="http://schemas.microsoft.com/office/powerpoint/2010/main" xmlns="" val="9740135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4ACA319B-B303-4D1B-8416-36EB24C3FDD6}" type="datetimeFigureOut">
              <a:rPr lang="es-CO" smtClean="0"/>
              <a:pPr/>
              <a:t>4/09/2016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315D99F-8E8B-4BBB-ACFD-4432190E2209}" type="slidenum">
              <a:rPr lang="es-CO" smtClean="0"/>
              <a:pPr/>
              <a:t>‹Nº›</a:t>
            </a:fld>
            <a:endParaRPr lang="es-CO"/>
          </a:p>
        </p:txBody>
      </p:sp>
    </p:spTree>
    <p:extLst>
      <p:ext uri="{BB962C8B-B14F-4D97-AF65-F5344CB8AC3E}">
        <p14:creationId xmlns:p14="http://schemas.microsoft.com/office/powerpoint/2010/main" xmlns="" val="3097196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4ACA319B-B303-4D1B-8416-36EB24C3FDD6}" type="datetimeFigureOut">
              <a:rPr lang="es-CO" smtClean="0"/>
              <a:pPr/>
              <a:t>4/09/2016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315D99F-8E8B-4BBB-ACFD-4432190E2209}" type="slidenum">
              <a:rPr lang="es-CO" smtClean="0"/>
              <a:pPr/>
              <a:t>‹Nº›</a:t>
            </a:fld>
            <a:endParaRPr lang="es-CO"/>
          </a:p>
        </p:txBody>
      </p:sp>
    </p:spTree>
    <p:extLst>
      <p:ext uri="{BB962C8B-B14F-4D97-AF65-F5344CB8AC3E}">
        <p14:creationId xmlns:p14="http://schemas.microsoft.com/office/powerpoint/2010/main" xmlns="" val="18671361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4ACA319B-B303-4D1B-8416-36EB24C3FDD6}" type="datetimeFigureOut">
              <a:rPr lang="es-CO" smtClean="0"/>
              <a:pPr/>
              <a:t>4/09/2016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315D99F-8E8B-4BBB-ACFD-4432190E2209}" type="slidenum">
              <a:rPr lang="es-CO" smtClean="0"/>
              <a:pPr/>
              <a:t>‹Nº›</a:t>
            </a:fld>
            <a:endParaRPr lang="es-CO"/>
          </a:p>
        </p:txBody>
      </p:sp>
    </p:spTree>
    <p:extLst>
      <p:ext uri="{BB962C8B-B14F-4D97-AF65-F5344CB8AC3E}">
        <p14:creationId xmlns:p14="http://schemas.microsoft.com/office/powerpoint/2010/main" xmlns="" val="6701113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4ACA319B-B303-4D1B-8416-36EB24C3FDD6}" type="datetimeFigureOut">
              <a:rPr lang="es-CO" smtClean="0"/>
              <a:pPr/>
              <a:t>4/09/2016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315D99F-8E8B-4BBB-ACFD-4432190E2209}" type="slidenum">
              <a:rPr lang="es-CO" smtClean="0"/>
              <a:pPr/>
              <a:t>‹Nº›</a:t>
            </a:fld>
            <a:endParaRPr lang="es-CO"/>
          </a:p>
        </p:txBody>
      </p:sp>
    </p:spTree>
    <p:extLst>
      <p:ext uri="{BB962C8B-B14F-4D97-AF65-F5344CB8AC3E}">
        <p14:creationId xmlns:p14="http://schemas.microsoft.com/office/powerpoint/2010/main" xmlns="" val="35899238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CA319B-B303-4D1B-8416-36EB24C3FDD6}" type="datetimeFigureOut">
              <a:rPr lang="es-CO" smtClean="0"/>
              <a:pPr/>
              <a:t>4/09/2016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15D99F-8E8B-4BBB-ACFD-4432190E2209}" type="slidenum">
              <a:rPr lang="es-CO" smtClean="0"/>
              <a:pPr/>
              <a:t>‹Nº›</a:t>
            </a:fld>
            <a:endParaRPr lang="es-CO"/>
          </a:p>
        </p:txBody>
      </p:sp>
    </p:spTree>
    <p:extLst>
      <p:ext uri="{BB962C8B-B14F-4D97-AF65-F5344CB8AC3E}">
        <p14:creationId xmlns:p14="http://schemas.microsoft.com/office/powerpoint/2010/main" xmlns="" val="22098397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8" Type="http://schemas.openxmlformats.org/officeDocument/2006/relationships/image" Target="../media/image82.png"/><Relationship Id="rId13" Type="http://schemas.openxmlformats.org/officeDocument/2006/relationships/hyperlink" Target="https://vk.com/mispps" TargetMode="External"/><Relationship Id="rId3" Type="http://schemas.openxmlformats.org/officeDocument/2006/relationships/image" Target="../media/image79.png"/><Relationship Id="rId7" Type="http://schemas.openxmlformats.org/officeDocument/2006/relationships/hyperlink" Target="https://www.facebook.com/mispps" TargetMode="External"/><Relationship Id="rId12" Type="http://schemas.openxmlformats.org/officeDocument/2006/relationships/image" Target="../media/image8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1.png"/><Relationship Id="rId11" Type="http://schemas.openxmlformats.org/officeDocument/2006/relationships/hyperlink" Target="https://plus.google.com/+Mispps/" TargetMode="External"/><Relationship Id="rId5" Type="http://schemas.openxmlformats.org/officeDocument/2006/relationships/image" Target="../media/image80.png"/><Relationship Id="rId10" Type="http://schemas.openxmlformats.org/officeDocument/2006/relationships/image" Target="../media/image8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5" name="Rectángulo 4"/>
          <p:cNvSpPr/>
          <p:nvPr/>
        </p:nvSpPr>
        <p:spPr>
          <a:xfrm>
            <a:off x="2230315" y="612844"/>
            <a:ext cx="7731369" cy="5632311"/>
          </a:xfrm>
          <a:prstGeom prst="rect">
            <a:avLst/>
          </a:prstGeom>
        </p:spPr>
        <p:txBody>
          <a:bodyPr wrap="square">
            <a:spAutoFit/>
          </a:bodyPr>
          <a:lstStyle/>
          <a:p>
            <a:pPr algn="ctr"/>
            <a:r>
              <a:rPr lang="es-CO" sz="2000" b="1" i="1" dirty="0"/>
              <a:t>San Juan del </a:t>
            </a:r>
            <a:r>
              <a:rPr lang="es-CO" sz="2000" b="1" i="1" dirty="0" smtClean="0"/>
              <a:t>Sur</a:t>
            </a:r>
          </a:p>
          <a:p>
            <a:pPr algn="ctr"/>
            <a:r>
              <a:rPr lang="es-CO" sz="2000" i="1" dirty="0" smtClean="0"/>
              <a:t>Es </a:t>
            </a:r>
            <a:r>
              <a:rPr lang="es-CO" sz="2000" i="1" dirty="0"/>
              <a:t>una población a orillas del océano Pacífico del departamento de Rivas, en Nicaragua. San Juan del Sur es la ciudad más grande del departamento de Rivas, en Nicaragua. Es uno de los principales destinos turísticos del país gracias a sus zonas comerciales y vacacionales, pero sobre todo gracias a sus playas. Debido a ello es conocida como «La capital de la diversión», por su diversificación de actividades en la ciudad.</a:t>
            </a:r>
          </a:p>
          <a:p>
            <a:pPr algn="ctr"/>
            <a:r>
              <a:rPr lang="es-CO" sz="2000" i="1" dirty="0" smtClean="0"/>
              <a:t>Su </a:t>
            </a:r>
            <a:r>
              <a:rPr lang="es-CO" sz="2000" i="1" dirty="0"/>
              <a:t>playa es una bahía en forma de “u” casi perfecta, circundada por montañas. En esta se estableció el pueblo de San Juan del Sur, haciéndola una de las más atractivas del país. Su arena no es blanca como en el Caribe, pero sí más clara que en el resto del Pacífico.</a:t>
            </a:r>
          </a:p>
          <a:p>
            <a:pPr algn="ctr"/>
            <a:r>
              <a:rPr lang="es-CO" sz="2000" i="1" dirty="0" smtClean="0"/>
              <a:t>A </a:t>
            </a:r>
            <a:r>
              <a:rPr lang="es-CO" sz="2000" i="1" dirty="0"/>
              <a:t>la orilla de la bahía se encuentra el pueblo de San Juan del Sur, que a través de los años ha trabajado en su oferta turística, convirtiéndose en uno de los destinos de playa con la oferta más amplia. Aquí puede disfrutar de una gran variedad de mariscos en los numerosos restaurantes que se encuentran junto al mar, y de la calidez de la variedad de hoteles que prestan servicio de alojamiento.</a:t>
            </a:r>
          </a:p>
          <a:p>
            <a:pPr algn="ctr"/>
            <a:endParaRPr lang="es-CO" sz="2000" i="1" dirty="0"/>
          </a:p>
        </p:txBody>
      </p:sp>
      <p:sp>
        <p:nvSpPr>
          <p:cNvPr id="2" name="CuadroTexto 1"/>
          <p:cNvSpPr txBox="1"/>
          <p:nvPr/>
        </p:nvSpPr>
        <p:spPr>
          <a:xfrm>
            <a:off x="10292863" y="5827479"/>
            <a:ext cx="1899137" cy="553998"/>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smtClean="0"/>
              <a:t>Música: Agua Fresca-</a:t>
            </a:r>
            <a:r>
              <a:rPr lang="es-CO" sz="1000" b="1" i="1" dirty="0" err="1" smtClean="0"/>
              <a:t>Afrosound</a:t>
            </a:r>
            <a:endParaRPr lang="es-CO" sz="1000" b="1" i="1" dirty="0"/>
          </a:p>
        </p:txBody>
      </p:sp>
      <p:pic>
        <p:nvPicPr>
          <p:cNvPr id="6" name="AFROSOUND-AGUA_FRESCA">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455759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707622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911206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160673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569520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598795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57680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733570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425203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01966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162648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986967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033817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679826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798850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182090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051890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476595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869916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105436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242365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954310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780974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454678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33828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798785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384754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258429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849157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373293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91133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132737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461547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282383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973666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734367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5252844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6900931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618716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4781733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3352091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8602977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6030976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7409705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6556901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7126244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2227944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7593070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7051908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2701370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9491746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9960945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7067868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9678713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1191300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3831345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1501094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4427721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8738613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6966613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403508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7965109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6215463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0322740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3621165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4032022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0575464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3658071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6384600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6880538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7161877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7984004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026812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182259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8163293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22229800"/>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84518304"/>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3097243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204</TotalTime>
  <Words>249</Words>
  <Application>Microsoft Office PowerPoint</Application>
  <PresentationFormat>Personalizado</PresentationFormat>
  <Paragraphs>9</Paragraphs>
  <Slides>79</Slides>
  <Notes>0</Notes>
  <HiddenSlides>0</HiddenSlides>
  <MMClips>1</MMClips>
  <ScaleCrop>false</ScaleCrop>
  <HeadingPairs>
    <vt:vector size="4" baseType="variant">
      <vt:variant>
        <vt:lpstr>Tema</vt:lpstr>
      </vt:variant>
      <vt:variant>
        <vt:i4>2</vt:i4>
      </vt:variant>
      <vt:variant>
        <vt:lpstr>Títulos de diapositiva</vt:lpstr>
      </vt:variant>
      <vt:variant>
        <vt:i4>79</vt:i4>
      </vt:variant>
    </vt:vector>
  </HeadingPairs>
  <TitlesOfParts>
    <vt:vector size="8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12</cp:revision>
  <dcterms:created xsi:type="dcterms:W3CDTF">2016-09-01T20:32:34Z</dcterms:created>
  <dcterms:modified xsi:type="dcterms:W3CDTF">2016-09-03T22:20:37Z</dcterms:modified>
</cp:coreProperties>
</file>