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27" r:id="rId3"/>
    <p:sldId id="453" r:id="rId4"/>
    <p:sldId id="454" r:id="rId5"/>
    <p:sldId id="469" r:id="rId6"/>
    <p:sldId id="456" r:id="rId7"/>
    <p:sldId id="457" r:id="rId8"/>
    <p:sldId id="455" r:id="rId9"/>
    <p:sldId id="510" r:id="rId10"/>
    <p:sldId id="458" r:id="rId11"/>
    <p:sldId id="511" r:id="rId12"/>
    <p:sldId id="459" r:id="rId13"/>
    <p:sldId id="488" r:id="rId14"/>
    <p:sldId id="461" r:id="rId15"/>
    <p:sldId id="462" r:id="rId16"/>
    <p:sldId id="463" r:id="rId17"/>
    <p:sldId id="464" r:id="rId18"/>
    <p:sldId id="466" r:id="rId19"/>
    <p:sldId id="460" r:id="rId20"/>
    <p:sldId id="467" r:id="rId21"/>
    <p:sldId id="468" r:id="rId22"/>
    <p:sldId id="470" r:id="rId23"/>
    <p:sldId id="471" r:id="rId24"/>
    <p:sldId id="472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480" r:id="rId33"/>
    <p:sldId id="481" r:id="rId34"/>
    <p:sldId id="482" r:id="rId35"/>
    <p:sldId id="483" r:id="rId36"/>
    <p:sldId id="484" r:id="rId37"/>
    <p:sldId id="485" r:id="rId38"/>
    <p:sldId id="486" r:id="rId39"/>
    <p:sldId id="487" r:id="rId40"/>
    <p:sldId id="489" r:id="rId41"/>
    <p:sldId id="490" r:id="rId42"/>
    <p:sldId id="491" r:id="rId43"/>
    <p:sldId id="492" r:id="rId44"/>
    <p:sldId id="493" r:id="rId45"/>
    <p:sldId id="494" r:id="rId46"/>
    <p:sldId id="465" r:id="rId47"/>
    <p:sldId id="495" r:id="rId48"/>
    <p:sldId id="496" r:id="rId49"/>
    <p:sldId id="497" r:id="rId50"/>
    <p:sldId id="498" r:id="rId51"/>
    <p:sldId id="499" r:id="rId52"/>
    <p:sldId id="500" r:id="rId53"/>
    <p:sldId id="501" r:id="rId54"/>
    <p:sldId id="508" r:id="rId55"/>
    <p:sldId id="504" r:id="rId56"/>
    <p:sldId id="505" r:id="rId57"/>
    <p:sldId id="506" r:id="rId58"/>
    <p:sldId id="509" r:id="rId59"/>
    <p:sldId id="444" r:id="rId60"/>
    <p:sldId id="503" r:id="rId61"/>
    <p:sldId id="507" r:id="rId62"/>
    <p:sldId id="396" r:id="rId63"/>
    <p:sldId id="512" r:id="rId64"/>
  </p:sldIdLst>
  <p:sldSz cx="1109027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QG7lkVVSzlG5XA6N9wv8w" hashData="A3YjX/EkGRkS4UUqLo6imxiqVQ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32" y="-882"/>
      </p:cViewPr>
      <p:guideLst>
        <p:guide orient="horz" pos="2160"/>
        <p:guide pos="349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685800"/>
            <a:ext cx="55435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1772" y="2130429"/>
            <a:ext cx="942673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3543" y="3886200"/>
            <a:ext cx="776319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6057" y="4406904"/>
            <a:ext cx="942673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6057" y="2906713"/>
            <a:ext cx="942673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4515" y="1600204"/>
            <a:ext cx="489820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7557" y="1600204"/>
            <a:ext cx="489820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4515" y="1535113"/>
            <a:ext cx="49001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15" y="2174875"/>
            <a:ext cx="49001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33707" y="1535113"/>
            <a:ext cx="4902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33707" y="2174875"/>
            <a:ext cx="4902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4515" y="273050"/>
            <a:ext cx="364862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35992" y="273054"/>
            <a:ext cx="619977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4515" y="1435103"/>
            <a:ext cx="364862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73772" y="4800600"/>
            <a:ext cx="66541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73772" y="612775"/>
            <a:ext cx="66541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73772" y="5367338"/>
            <a:ext cx="66541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40451" y="274642"/>
            <a:ext cx="249531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4514" y="274642"/>
            <a:ext cx="730109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1771" y="2130428"/>
            <a:ext cx="942673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3541" y="3886200"/>
            <a:ext cx="776319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4515" y="274638"/>
            <a:ext cx="99812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4515" y="1600204"/>
            <a:ext cx="99812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4515" y="6356354"/>
            <a:ext cx="2587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21/07/2017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89179" y="6356354"/>
            <a:ext cx="3511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48031" y="6356354"/>
            <a:ext cx="25877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4514" y="6245225"/>
            <a:ext cx="258773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http://www.saint-jean-de-luz.com/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5.jpeg"/><Relationship Id="rId4" Type="http://schemas.openxmlformats.org/officeDocument/2006/relationships/image" Target="../media/image3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St-Jean-de-Lu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171335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09027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790" y="3386793"/>
            <a:ext cx="6858000" cy="8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619065" y="3386793"/>
            <a:ext cx="6858000" cy="8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10902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110902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3180" y="5857896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33181" y="5715019"/>
            <a:ext cx="8478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1867" y="4572013"/>
            <a:ext cx="3265258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58857" y="571480"/>
            <a:ext cx="8675114" cy="492922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878"/>
              </a:avLst>
            </a:prstTxWarp>
          </a:bodyPr>
          <a:lstStyle/>
          <a:p>
            <a:pPr algn="ctr"/>
            <a:r>
              <a:rPr lang="es-ES" sz="4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San Juan</a:t>
            </a:r>
          </a:p>
          <a:p>
            <a:pPr algn="ctr"/>
            <a:r>
              <a:rPr lang="es-ES" sz="4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luz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37988" y="5611366"/>
            <a:ext cx="243641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coniff, ray - perfi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75012" y="1857365"/>
            <a:ext cx="77605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 smtClean="0">
                <a:latin typeface="Agency FB" pitchFamily="34" charset="0"/>
              </a:rPr>
              <a:t>La bahía de San Juan de Luz está al fondo del Golfo de Vizcaya, a orillas del Mar Cantábrico. Este es el único puerto protegido de Francia entre Arcachon y el límite con España. Es muy visitado por bañistas y se convirtió en un famoso balneario en la Costa Vasca. El complejo es relativamente nuevo, pero el propio puerto es muy antiguo.</a:t>
            </a:r>
            <a:endParaRPr lang="es-ES" sz="3200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512869" y="0"/>
            <a:ext cx="11603144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F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11833235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F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Blason ville fr Saint-Jean-de-Luz (Pyrénées-Atlantiques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114" y="428604"/>
            <a:ext cx="1188371" cy="133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AN JUAN DE LUZ - LA PLAZA , LA IGLESIA Y EL PUERTO - LABOURDI - IPARRALDE - PAIS VASCO FRANCE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n de san juan de luz igl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245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son ville fr Saint-Jean-de-Luz (Pyrénées-Atlantiques)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114" y="428604"/>
            <a:ext cx="2355360" cy="264320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3669" y="3143249"/>
            <a:ext cx="69542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800" b="1" dirty="0" smtClean="0">
                <a:latin typeface="Agency FB" pitchFamily="34" charset="0"/>
              </a:rPr>
              <a:t>Cortado: 1º, en campo de azur, un velero de sable, que navega con todas sus velas de plata, sobre una onda del mismo metal, y 2º, en campo de gules, un león rampante, de oro, coronado con corona de Vizconde, del mismo metal; medio partido de azur, con un bastón episcopal de plata, puesto en palo.</a:t>
            </a:r>
            <a:endParaRPr lang="es-ES" sz="2800" b="1" dirty="0">
              <a:latin typeface="Agency FB" pitchFamily="34" charset="0"/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512869" y="0"/>
            <a:ext cx="11603144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11833235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6" name="Picture 2" descr="Blason ville fr Saint-Jean-de-Luz (Pyrénées-Atlantiques)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9114" y="428604"/>
            <a:ext cx="1188371" cy="133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sultado de imagen de san juan de luz hote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0854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90275" cy="71177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4741" y="1142984"/>
            <a:ext cx="77724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Agency FB" pitchFamily="34" charset="0"/>
              </a:rPr>
              <a:t>El origen de San Juan de Luz hay que buscarlo en un pequeño poblado de pescadores vascos instalado en el estuario y sobre las marismas del río </a:t>
            </a:r>
            <a:r>
              <a:rPr lang="es-ES" sz="2800" dirty="0" err="1" smtClean="0">
                <a:latin typeface="Agency FB" pitchFamily="34" charset="0"/>
              </a:rPr>
              <a:t>Nivelle</a:t>
            </a:r>
            <a:r>
              <a:rPr lang="es-ES" sz="2800" dirty="0" smtClean="0">
                <a:latin typeface="Agency FB" pitchFamily="34" charset="0"/>
              </a:rPr>
              <a:t>. Su mismo nombre en euskera, </a:t>
            </a:r>
            <a:r>
              <a:rPr lang="es-ES" sz="2800" dirty="0" err="1" smtClean="0">
                <a:latin typeface="Agency FB" pitchFamily="34" charset="0"/>
              </a:rPr>
              <a:t>Donibane</a:t>
            </a:r>
            <a:r>
              <a:rPr lang="es-ES" sz="2800" dirty="0" smtClean="0">
                <a:latin typeface="Agency FB" pitchFamily="34" charset="0"/>
              </a:rPr>
              <a:t> </a:t>
            </a:r>
            <a:r>
              <a:rPr lang="es-ES" sz="2800" dirty="0" err="1" smtClean="0">
                <a:latin typeface="Agency FB" pitchFamily="34" charset="0"/>
              </a:rPr>
              <a:t>Lohizun</a:t>
            </a:r>
            <a:r>
              <a:rPr lang="es-ES" sz="2800" dirty="0" smtClean="0">
                <a:latin typeface="Agency FB" pitchFamily="34" charset="0"/>
              </a:rPr>
              <a:t>, hace referencia al primitivo carácter pantanoso de la zona. Ya en el siglo XI sus habitantes, que estaban incluidos entre los mejores arponeros de Europa, se dedicaban en exclusiva a la productiva caza de la ballena. Hacia comienzos del siglo XVII, la progresiva disminución de las capturas y la dura competencia de los balleneros holandeses e ingleses obligó a los naturales de San Juan de Luz a dedicarse a otros menesteres marineros menos nobles: muchos de ellos se convirtieron en temibles corsarios.</a:t>
            </a:r>
            <a:endParaRPr lang="es-ES" sz="28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512869" y="0"/>
            <a:ext cx="11603144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5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11833235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00B05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Blason ville fr Saint-Jean-de-Luz (Pyrénées-Atlantiques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114" y="428604"/>
            <a:ext cx="1188371" cy="133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aint Jean de Luz 0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090275" cy="7308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  <p:sndAc>
      <p:stSnd>
        <p:snd r:embed="rId2" name="ray conniff - caballo viejo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044807" y="2000240"/>
            <a:ext cx="68437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atin typeface="Agency FB" pitchFamily="34" charset="0"/>
              </a:rPr>
              <a:t>Solamente el puerto y los últimos metros del río </a:t>
            </a:r>
            <a:r>
              <a:rPr lang="es-ES" sz="3200" dirty="0" err="1" smtClean="0">
                <a:latin typeface="Agency FB" pitchFamily="34" charset="0"/>
              </a:rPr>
              <a:t>Nivelle</a:t>
            </a:r>
            <a:r>
              <a:rPr lang="es-ES" sz="3200" dirty="0" smtClean="0">
                <a:latin typeface="Agency FB" pitchFamily="34" charset="0"/>
              </a:rPr>
              <a:t> separan San Juan de Luz de </a:t>
            </a:r>
            <a:r>
              <a:rPr lang="es-ES" sz="3200" dirty="0" err="1" smtClean="0">
                <a:latin typeface="Agency FB" pitchFamily="34" charset="0"/>
              </a:rPr>
              <a:t>Cibourne</a:t>
            </a:r>
            <a:r>
              <a:rPr lang="es-ES" sz="3200" dirty="0" smtClean="0">
                <a:latin typeface="Agency FB" pitchFamily="34" charset="0"/>
              </a:rPr>
              <a:t>. Atravesando esta pequeña localidad, que conserva una de las joyas del </a:t>
            </a:r>
            <a:r>
              <a:rPr lang="es-ES" sz="3200" i="1" dirty="0" smtClean="0">
                <a:latin typeface="Agency FB" pitchFamily="34" charset="0"/>
              </a:rPr>
              <a:t>art decó</a:t>
            </a:r>
            <a:r>
              <a:rPr lang="es-ES" sz="3200" dirty="0" smtClean="0">
                <a:latin typeface="Agency FB" pitchFamily="34" charset="0"/>
              </a:rPr>
              <a:t>, la Villa </a:t>
            </a:r>
            <a:r>
              <a:rPr lang="es-ES" sz="3200" dirty="0" err="1" smtClean="0">
                <a:latin typeface="Agency FB" pitchFamily="34" charset="0"/>
              </a:rPr>
              <a:t>Leïhorra</a:t>
            </a:r>
            <a:r>
              <a:rPr lang="es-ES" sz="3200" dirty="0" smtClean="0">
                <a:latin typeface="Agency FB" pitchFamily="34" charset="0"/>
              </a:rPr>
              <a:t>, se puede acceder hasta los acantilados rocosos de </a:t>
            </a:r>
            <a:r>
              <a:rPr lang="es-ES" sz="3200" dirty="0" err="1" smtClean="0">
                <a:latin typeface="Agency FB" pitchFamily="34" charset="0"/>
              </a:rPr>
              <a:t>Socoa</a:t>
            </a:r>
            <a:r>
              <a:rPr lang="es-ES" sz="3200" dirty="0" smtClean="0">
                <a:latin typeface="Agency FB" pitchFamily="34" charset="0"/>
              </a:rPr>
              <a:t>, desde los que se divisan unas interesantes vistas de la costa vasca que se extiende entre la fronteriza Hendaya y la aristocrática Biarritz.</a:t>
            </a:r>
            <a:endParaRPr lang="es-ES" sz="32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512869" y="0"/>
            <a:ext cx="11603144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11833235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C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5" name="Picture 2" descr="Blason ville fr Saint-Jean-de-Luz (Pyrénées-Atlantiques)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114" y="428604"/>
            <a:ext cx="1188371" cy="13336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upload.wikimedia.org/wikipedia/commons/thumb/f/f9/San.Juan.de.Luz.JPG/800px-San.Juan.de.Lu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2365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upload.wikimedia.org/wikipedia/commons/thumb/3/3b/Saint-Jean-de-Luz_%28RPS_14-09-2014%29_staircase.png/1280px-Saint-Jean-de-Luz_%28RPS_14-09-2014%29_staircas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732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9717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san juan de luz igl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697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sultado de imagen de san juan de luz igl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san juan de luz pl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90275" cy="75160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upload.wikimedia.org/wikipedia/commons/thumb/4/40/France-Saint-Jean-de-Luz-2005-08-05.jpg/800px-France-Saint-Jean-de-Luz-2005-08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2365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090275" cy="69933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090275" cy="68638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sultado de imagen de san juan de luz pla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697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015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5575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3885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sultado de imagen de san juan de luz igl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611316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esultado de imagen de san juan de luz igl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9122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613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953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090275" cy="68904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san juan de luz pl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1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san juan de luz pl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82059" y="0"/>
            <a:ext cx="119569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90275" cy="74372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san juan de luz pla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697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104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04 - siboney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90275" cy="74800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-1438065993-444698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1526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-1438066553-180884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-1438066792-87706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3000" contrast="88000"/>
          </a:blip>
          <a:srcRect/>
          <a:stretch>
            <a:fillRect/>
          </a:stretch>
        </p:blipFill>
        <p:spPr bwMode="auto">
          <a:xfrm>
            <a:off x="0" y="0"/>
            <a:ext cx="11090276" cy="6858000"/>
          </a:xfrm>
          <a:prstGeom prst="rect">
            <a:avLst/>
          </a:prstGeom>
          <a:noFill/>
        </p:spPr>
      </p:pic>
      <p:pic>
        <p:nvPicPr>
          <p:cNvPr id="5122" name="Picture 2" descr="C:\Users\Jose Luis\Desktop\cyclo-st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3171" y="642918"/>
            <a:ext cx="8143932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-1438069316-962916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9262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image-1439798407-61291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3527" y="112713"/>
            <a:ext cx="13381217" cy="857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2092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Restaurant-Atlantique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477" y="-428652"/>
            <a:ext cx="10064554" cy="78581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7389037" y="3156762"/>
            <a:ext cx="6858001" cy="5444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-3156764" y="3156762"/>
            <a:ext cx="6858001" cy="5444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291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image-1439798426-576097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90275" cy="8062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image-1438070844-997241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477" y="0"/>
            <a:ext cx="10001320" cy="76949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-3156761" y="3156765"/>
            <a:ext cx="6858001" cy="5444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7389037" y="3156762"/>
            <a:ext cx="6858001" cy="5444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ison Louis XI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11974" y="-1000125"/>
            <a:ext cx="11502250" cy="7858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e petit train de Saint-Jean-de-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11090275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C:\Users\Jose Luis\Desktop\image-1439798407-61291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90275" cy="71048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Tourisme Saint Jean de Luz - Pays Basqu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59205" y="-52017613"/>
            <a:ext cx="3289237" cy="1285875"/>
          </a:xfrm>
          <a:prstGeom prst="rect">
            <a:avLst/>
          </a:prstGeom>
          <a:noFill/>
        </p:spPr>
      </p:pic>
      <p:pic>
        <p:nvPicPr>
          <p:cNvPr id="50180" name="Picture 4" descr="Tourisme Saint Jean de Luz - Pays Basqu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59205" y="-52017613"/>
            <a:ext cx="3289237" cy="1285875"/>
          </a:xfrm>
          <a:prstGeom prst="rect">
            <a:avLst/>
          </a:prstGeom>
          <a:noFill/>
        </p:spPr>
      </p:pic>
      <p:pic>
        <p:nvPicPr>
          <p:cNvPr id="50182" name="Picture 6" descr="Tourisme Saint Jean de Luz - Pays Basqu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59205" y="-52017613"/>
            <a:ext cx="3289237" cy="1285875"/>
          </a:xfrm>
          <a:prstGeom prst="rect">
            <a:avLst/>
          </a:prstGeom>
          <a:noFill/>
        </p:spPr>
      </p:pic>
      <p:pic>
        <p:nvPicPr>
          <p:cNvPr id="50184" name="Picture 8" descr="Le Bistro Mat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090275" cy="70067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6960818"/>
          </a:xfrm>
          <a:prstGeom prst="rect">
            <a:avLst/>
          </a:prstGeom>
          <a:noFill/>
        </p:spPr>
      </p:pic>
      <p:pic>
        <p:nvPicPr>
          <p:cNvPr id="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100000"/>
          </a:blip>
          <a:srcRect/>
          <a:stretch>
            <a:fillRect/>
          </a:stretch>
        </p:blipFill>
        <p:spPr bwMode="auto">
          <a:xfrm>
            <a:off x="0" y="0"/>
            <a:ext cx="110902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1601" y="428604"/>
            <a:ext cx="51180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GASTRONOMIA</a:t>
            </a:r>
            <a:endParaRPr lang="es-E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gastronomia en san juan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090275" cy="70332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gastronomia en san juan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846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Resultado de imagen de gastronomia en san juan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2219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pescados tipicos de fra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217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09027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979859" y="-4979857"/>
            <a:ext cx="1130561" cy="110902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979858" y="747584"/>
            <a:ext cx="1130561" cy="11090274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110513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979763" y="0"/>
            <a:ext cx="1110513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0" name="Picture 2" descr="Resultado de imagen de pescados tipicos de franc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981" y="1142984"/>
            <a:ext cx="8858312" cy="46332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Resultado de imagen de gastronomia en san juan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0296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gastronomia en san juan de 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90275" cy="74382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St-Jean-de-L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7133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09027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789" y="3386799"/>
            <a:ext cx="6858000" cy="8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19067" y="3386799"/>
            <a:ext cx="6858000" cy="8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0902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10902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6583" y="5803929"/>
            <a:ext cx="73080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1870" y="4572019"/>
            <a:ext cx="3265255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30163" y="0"/>
            <a:ext cx="339749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endParaRPr lang="es-ES" sz="31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955" y="-428652"/>
            <a:ext cx="4242780" cy="657699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21 de julio de 2017</a:t>
            </a:fld>
            <a:endParaRPr lang="es-ES_tradnl" sz="3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es-ES" sz="38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10:52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37988" y="5611366"/>
            <a:ext cx="243641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09027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09027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2893" y="0"/>
            <a:ext cx="591481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09027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86284" y="4724402"/>
            <a:ext cx="323466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39003" y="4191000"/>
            <a:ext cx="2864988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98205" y="4876800"/>
            <a:ext cx="147870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46933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46933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46933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46933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 JUAN DE LU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 JUAN DE LUZ</Template>
  <TotalTime>16</TotalTime>
  <Words>379</Words>
  <Application>Microsoft Office PowerPoint</Application>
  <PresentationFormat>Personalizado</PresentationFormat>
  <Paragraphs>20</Paragraphs>
  <Slides>62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SAN JUAN DE LUZ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</cp:revision>
  <dcterms:created xsi:type="dcterms:W3CDTF">2017-07-21T08:52:22Z</dcterms:created>
  <dcterms:modified xsi:type="dcterms:W3CDTF">2017-07-21T09:09:00Z</dcterms:modified>
</cp:coreProperties>
</file>