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7"/>
  </p:notesMasterIdLst>
  <p:sldIdLst>
    <p:sldId id="256" r:id="rId4"/>
    <p:sldId id="257" r:id="rId5"/>
    <p:sldId id="262" r:id="rId6"/>
    <p:sldId id="259" r:id="rId7"/>
    <p:sldId id="258" r:id="rId8"/>
    <p:sldId id="260" r:id="rId9"/>
    <p:sldId id="261"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27" r:id="rId65"/>
    <p:sldId id="328" r:id="rId6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1BDAC9D-3BC5-4578-8653-4336016BC44A}"/>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479E070D-7487-4858-A814-5FB37267798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7E935DE-3FEC-475D-8880-921A36A3149C}" type="datetime1">
              <a:rPr lang="es-ES"/>
              <a:pPr lvl="0"/>
              <a:t>28/09/2020</a:t>
            </a:fld>
            <a:endParaRPr lang="es-ES"/>
          </a:p>
        </p:txBody>
      </p:sp>
      <p:sp>
        <p:nvSpPr>
          <p:cNvPr id="4" name="Marcador de imagen de diapositiva 3">
            <a:extLst>
              <a:ext uri="{FF2B5EF4-FFF2-40B4-BE49-F238E27FC236}">
                <a16:creationId xmlns:a16="http://schemas.microsoft.com/office/drawing/2014/main" id="{FDB2DAB7-38D4-4F10-B3B8-E7D81470FD3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1BAD520-88D5-4A40-B320-856DB8100D8E}"/>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BBA39D1-3F91-47C3-8ED1-C251264927F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44DC4D8-E628-4025-907C-0E40CC60B84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A813EED-AC28-42BB-AEA3-9E31929B34AE}" type="slidenum">
              <a:t>‹Nº›</a:t>
            </a:fld>
            <a:endParaRPr lang="es-ES"/>
          </a:p>
        </p:txBody>
      </p:sp>
    </p:spTree>
    <p:extLst>
      <p:ext uri="{BB962C8B-B14F-4D97-AF65-F5344CB8AC3E}">
        <p14:creationId xmlns:p14="http://schemas.microsoft.com/office/powerpoint/2010/main" val="59777272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5CF4E29-70A6-4521-942A-DA93CB63AD9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1FEF2A6-42E6-4ED3-8517-A9EB76BBAC9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A0CD1A5-7BF2-44C2-AD4D-C2DC8C54D66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E836AF5-4AEF-4167-BE2A-217F024D851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B647D2A-943C-4382-9A9F-0071BB17CAD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9F92035-F734-44A1-8F93-D3A9D7CA11D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58DE425-AE34-4E03-9BCE-E5C303B0F1B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DED0257-1151-44EE-AC31-04344F391A6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8728529-8B13-489E-B232-518274DEC8B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BC9794F-EB4E-4A9A-8DC7-2DF45A491F8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A00625B-7B81-487D-9C7A-35B3D23C489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C1358D-5983-4945-B1E8-DAA75108DBCE}" type="slidenum">
              <a:t>39</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963BFA-941B-440D-B6E9-007DD9269AC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8FB636B-3726-4ACF-9BE9-E12559CA6E5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B98DE79-5668-4B43-97E9-E8BA783AE324}"/>
              </a:ext>
            </a:extLst>
          </p:cNvPr>
          <p:cNvSpPr txBox="1">
            <a:spLocks noGrp="1"/>
          </p:cNvSpPr>
          <p:nvPr>
            <p:ph type="dt" sz="half" idx="7"/>
          </p:nvPr>
        </p:nvSpPr>
        <p:spPr/>
        <p:txBody>
          <a:bodyPr/>
          <a:lstStyle>
            <a:lvl1pPr>
              <a:defRPr/>
            </a:lvl1pPr>
          </a:lstStyle>
          <a:p>
            <a:pPr lvl="0"/>
            <a:fld id="{06517473-DF98-461D-B783-0AA45BE26CA8}" type="datetime1">
              <a:rPr lang="es-ES"/>
              <a:pPr lvl="0"/>
              <a:t>28/09/2020</a:t>
            </a:fld>
            <a:endParaRPr lang="es-ES"/>
          </a:p>
        </p:txBody>
      </p:sp>
      <p:sp>
        <p:nvSpPr>
          <p:cNvPr id="5" name="Marcador de pie de página 4">
            <a:extLst>
              <a:ext uri="{FF2B5EF4-FFF2-40B4-BE49-F238E27FC236}">
                <a16:creationId xmlns:a16="http://schemas.microsoft.com/office/drawing/2014/main" id="{F202F82B-E67D-4494-A783-436760E8CF4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F795127-BAE3-4FCE-A8C3-1CA994C509D3}"/>
              </a:ext>
            </a:extLst>
          </p:cNvPr>
          <p:cNvSpPr txBox="1">
            <a:spLocks noGrp="1"/>
          </p:cNvSpPr>
          <p:nvPr>
            <p:ph type="sldNum" sz="quarter" idx="8"/>
          </p:nvPr>
        </p:nvSpPr>
        <p:spPr/>
        <p:txBody>
          <a:bodyPr/>
          <a:lstStyle>
            <a:lvl1pPr>
              <a:defRPr/>
            </a:lvl1pPr>
          </a:lstStyle>
          <a:p>
            <a:pPr lvl="0"/>
            <a:fld id="{460B9C65-9BE0-48E6-BF5A-2C24AAD80904}" type="slidenum">
              <a:t>‹Nº›</a:t>
            </a:fld>
            <a:endParaRPr lang="es-ES"/>
          </a:p>
        </p:txBody>
      </p:sp>
    </p:spTree>
    <p:extLst>
      <p:ext uri="{BB962C8B-B14F-4D97-AF65-F5344CB8AC3E}">
        <p14:creationId xmlns:p14="http://schemas.microsoft.com/office/powerpoint/2010/main" val="329158171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415F62-45B7-4043-BBA6-0FA1590EF65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29991E1-E0FA-4323-9ED8-0B5833329D9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365481D-6DD6-49AC-A011-CDC8A5F61F3D}"/>
              </a:ext>
            </a:extLst>
          </p:cNvPr>
          <p:cNvSpPr txBox="1">
            <a:spLocks noGrp="1"/>
          </p:cNvSpPr>
          <p:nvPr>
            <p:ph type="dt" sz="half" idx="7"/>
          </p:nvPr>
        </p:nvSpPr>
        <p:spPr/>
        <p:txBody>
          <a:bodyPr/>
          <a:lstStyle>
            <a:lvl1pPr>
              <a:defRPr/>
            </a:lvl1pPr>
          </a:lstStyle>
          <a:p>
            <a:pPr lvl="0"/>
            <a:fld id="{CE6AFA79-9EA5-43C5-A18A-B088DFBCE558}" type="datetime1">
              <a:rPr lang="es-ES"/>
              <a:pPr lvl="0"/>
              <a:t>28/09/2020</a:t>
            </a:fld>
            <a:endParaRPr lang="es-ES"/>
          </a:p>
        </p:txBody>
      </p:sp>
      <p:sp>
        <p:nvSpPr>
          <p:cNvPr id="5" name="Marcador de pie de página 4">
            <a:extLst>
              <a:ext uri="{FF2B5EF4-FFF2-40B4-BE49-F238E27FC236}">
                <a16:creationId xmlns:a16="http://schemas.microsoft.com/office/drawing/2014/main" id="{0EA74FA7-0B0D-42F9-A4F7-585BDDF6152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44D71A7-0124-458C-BC33-03EE3AE393C1}"/>
              </a:ext>
            </a:extLst>
          </p:cNvPr>
          <p:cNvSpPr txBox="1">
            <a:spLocks noGrp="1"/>
          </p:cNvSpPr>
          <p:nvPr>
            <p:ph type="sldNum" sz="quarter" idx="8"/>
          </p:nvPr>
        </p:nvSpPr>
        <p:spPr/>
        <p:txBody>
          <a:bodyPr/>
          <a:lstStyle>
            <a:lvl1pPr>
              <a:defRPr/>
            </a:lvl1pPr>
          </a:lstStyle>
          <a:p>
            <a:pPr lvl="0"/>
            <a:fld id="{A32C2840-8F3C-4D93-B115-BA254D438F89}" type="slidenum">
              <a:t>‹Nº›</a:t>
            </a:fld>
            <a:endParaRPr lang="es-ES"/>
          </a:p>
        </p:txBody>
      </p:sp>
    </p:spTree>
    <p:extLst>
      <p:ext uri="{BB962C8B-B14F-4D97-AF65-F5344CB8AC3E}">
        <p14:creationId xmlns:p14="http://schemas.microsoft.com/office/powerpoint/2010/main" val="4185485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2567FC-B56B-4219-8E67-3E79DAC8ADF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799C34A-9113-4C12-ABCB-97830E123AE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424F048-C6EC-46C8-B35D-323EB14BA1A3}"/>
              </a:ext>
            </a:extLst>
          </p:cNvPr>
          <p:cNvSpPr txBox="1">
            <a:spLocks noGrp="1"/>
          </p:cNvSpPr>
          <p:nvPr>
            <p:ph type="dt" sz="half" idx="7"/>
          </p:nvPr>
        </p:nvSpPr>
        <p:spPr/>
        <p:txBody>
          <a:bodyPr/>
          <a:lstStyle>
            <a:lvl1pPr>
              <a:defRPr/>
            </a:lvl1pPr>
          </a:lstStyle>
          <a:p>
            <a:pPr lvl="0"/>
            <a:fld id="{F55FF125-C539-4B54-A271-3251D6E2E293}" type="datetime1">
              <a:rPr lang="es-ES"/>
              <a:pPr lvl="0"/>
              <a:t>28/09/2020</a:t>
            </a:fld>
            <a:endParaRPr lang="es-ES"/>
          </a:p>
        </p:txBody>
      </p:sp>
      <p:sp>
        <p:nvSpPr>
          <p:cNvPr id="5" name="Marcador de pie de página 4">
            <a:extLst>
              <a:ext uri="{FF2B5EF4-FFF2-40B4-BE49-F238E27FC236}">
                <a16:creationId xmlns:a16="http://schemas.microsoft.com/office/drawing/2014/main" id="{3B03E702-5933-42DF-9388-0108B662F00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2F0D7A6-E446-4B0A-9DCB-3279CC2CF319}"/>
              </a:ext>
            </a:extLst>
          </p:cNvPr>
          <p:cNvSpPr txBox="1">
            <a:spLocks noGrp="1"/>
          </p:cNvSpPr>
          <p:nvPr>
            <p:ph type="sldNum" sz="quarter" idx="8"/>
          </p:nvPr>
        </p:nvSpPr>
        <p:spPr/>
        <p:txBody>
          <a:bodyPr/>
          <a:lstStyle>
            <a:lvl1pPr>
              <a:defRPr/>
            </a:lvl1pPr>
          </a:lstStyle>
          <a:p>
            <a:pPr lvl="0"/>
            <a:fld id="{D4BF2D45-1B40-422C-A0DF-1AAD7505288E}" type="slidenum">
              <a:t>‹Nº›</a:t>
            </a:fld>
            <a:endParaRPr lang="es-ES"/>
          </a:p>
        </p:txBody>
      </p:sp>
    </p:spTree>
    <p:extLst>
      <p:ext uri="{BB962C8B-B14F-4D97-AF65-F5344CB8AC3E}">
        <p14:creationId xmlns:p14="http://schemas.microsoft.com/office/powerpoint/2010/main" val="3621481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50C8C4-BB8E-451E-BF38-A8EB74EE407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F82C669-6DAC-4A32-BB44-973ACB79696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B088DC7-6BFF-4FD0-86CC-73485754AE5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C342791-AB41-49A0-B5DB-12119AF96E64}"/>
              </a:ext>
            </a:extLst>
          </p:cNvPr>
          <p:cNvSpPr txBox="1">
            <a:spLocks noGrp="1"/>
          </p:cNvSpPr>
          <p:nvPr>
            <p:ph type="dt" sz="half" idx="7"/>
          </p:nvPr>
        </p:nvSpPr>
        <p:spPr/>
        <p:txBody>
          <a:bodyPr/>
          <a:lstStyle>
            <a:lvl1pPr>
              <a:defRPr/>
            </a:lvl1pPr>
          </a:lstStyle>
          <a:p>
            <a:pPr lvl="0"/>
            <a:fld id="{DA229227-60E7-44CC-925F-9699C5A0FAE9}" type="datetime1">
              <a:rPr lang="es-ES"/>
              <a:pPr lvl="0"/>
              <a:t>28/09/2020</a:t>
            </a:fld>
            <a:endParaRPr lang="es-ES"/>
          </a:p>
        </p:txBody>
      </p:sp>
      <p:sp>
        <p:nvSpPr>
          <p:cNvPr id="6" name="Marcador de pie de página 5">
            <a:extLst>
              <a:ext uri="{FF2B5EF4-FFF2-40B4-BE49-F238E27FC236}">
                <a16:creationId xmlns:a16="http://schemas.microsoft.com/office/drawing/2014/main" id="{E495E1DF-A70A-4B6E-9D1A-11605C4A9AE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07E6B59-31C4-443E-AF3A-549018346298}"/>
              </a:ext>
            </a:extLst>
          </p:cNvPr>
          <p:cNvSpPr txBox="1">
            <a:spLocks noGrp="1"/>
          </p:cNvSpPr>
          <p:nvPr>
            <p:ph type="sldNum" sz="quarter" idx="8"/>
          </p:nvPr>
        </p:nvSpPr>
        <p:spPr/>
        <p:txBody>
          <a:bodyPr/>
          <a:lstStyle>
            <a:lvl1pPr>
              <a:defRPr/>
            </a:lvl1pPr>
          </a:lstStyle>
          <a:p>
            <a:pPr lvl="0"/>
            <a:fld id="{7FC09B35-B510-40C7-AB03-6B43C8D524D3}" type="slidenum">
              <a:t>‹Nº›</a:t>
            </a:fld>
            <a:endParaRPr lang="es-ES"/>
          </a:p>
        </p:txBody>
      </p:sp>
    </p:spTree>
    <p:extLst>
      <p:ext uri="{BB962C8B-B14F-4D97-AF65-F5344CB8AC3E}">
        <p14:creationId xmlns:p14="http://schemas.microsoft.com/office/powerpoint/2010/main" val="722725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A71F0E-EDF5-49EF-9F8C-A2F05437B05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A0A3CAB-7304-4336-99D3-9F7EA57B271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A5AD5D6-B6E2-4435-8C6F-8A50D3B4679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3B855D6-8D14-4100-B6E6-7C4FE0F84484}"/>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9DCDCEA-A54F-4347-B0A3-E1EBB32A02B7}"/>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D797A8E-F06D-4247-891C-A03167176D63}"/>
              </a:ext>
            </a:extLst>
          </p:cNvPr>
          <p:cNvSpPr txBox="1">
            <a:spLocks noGrp="1"/>
          </p:cNvSpPr>
          <p:nvPr>
            <p:ph type="dt" sz="half" idx="7"/>
          </p:nvPr>
        </p:nvSpPr>
        <p:spPr/>
        <p:txBody>
          <a:bodyPr/>
          <a:lstStyle>
            <a:lvl1pPr>
              <a:defRPr/>
            </a:lvl1pPr>
          </a:lstStyle>
          <a:p>
            <a:pPr lvl="0"/>
            <a:fld id="{BF604953-49E1-43B2-A28D-B6CFBFBC09BE}" type="datetime1">
              <a:rPr lang="es-ES"/>
              <a:pPr lvl="0"/>
              <a:t>28/09/2020</a:t>
            </a:fld>
            <a:endParaRPr lang="es-ES"/>
          </a:p>
        </p:txBody>
      </p:sp>
      <p:sp>
        <p:nvSpPr>
          <p:cNvPr id="8" name="Marcador de pie de página 7">
            <a:extLst>
              <a:ext uri="{FF2B5EF4-FFF2-40B4-BE49-F238E27FC236}">
                <a16:creationId xmlns:a16="http://schemas.microsoft.com/office/drawing/2014/main" id="{076A1B86-930F-4767-A0CF-188454442BF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E5563B0-D115-4897-8527-958940BC8FE1}"/>
              </a:ext>
            </a:extLst>
          </p:cNvPr>
          <p:cNvSpPr txBox="1">
            <a:spLocks noGrp="1"/>
          </p:cNvSpPr>
          <p:nvPr>
            <p:ph type="sldNum" sz="quarter" idx="8"/>
          </p:nvPr>
        </p:nvSpPr>
        <p:spPr/>
        <p:txBody>
          <a:bodyPr/>
          <a:lstStyle>
            <a:lvl1pPr>
              <a:defRPr/>
            </a:lvl1pPr>
          </a:lstStyle>
          <a:p>
            <a:pPr lvl="0"/>
            <a:fld id="{24FFD2A0-AA59-4FE1-88D9-D1C375C7F61A}" type="slidenum">
              <a:t>‹Nº›</a:t>
            </a:fld>
            <a:endParaRPr lang="es-ES"/>
          </a:p>
        </p:txBody>
      </p:sp>
    </p:spTree>
    <p:extLst>
      <p:ext uri="{BB962C8B-B14F-4D97-AF65-F5344CB8AC3E}">
        <p14:creationId xmlns:p14="http://schemas.microsoft.com/office/powerpoint/2010/main" val="7833477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0897A8-ADAA-414E-BB22-D1AE5859A89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C7BD959-8380-4A45-9FA0-28BFAD044557}"/>
              </a:ext>
            </a:extLst>
          </p:cNvPr>
          <p:cNvSpPr txBox="1">
            <a:spLocks noGrp="1"/>
          </p:cNvSpPr>
          <p:nvPr>
            <p:ph type="dt" sz="half" idx="7"/>
          </p:nvPr>
        </p:nvSpPr>
        <p:spPr/>
        <p:txBody>
          <a:bodyPr/>
          <a:lstStyle>
            <a:lvl1pPr>
              <a:defRPr/>
            </a:lvl1pPr>
          </a:lstStyle>
          <a:p>
            <a:pPr lvl="0"/>
            <a:fld id="{BED6245C-A507-48E9-A65A-2524310E8A24}" type="datetime1">
              <a:rPr lang="es-ES"/>
              <a:pPr lvl="0"/>
              <a:t>28/09/2020</a:t>
            </a:fld>
            <a:endParaRPr lang="es-ES"/>
          </a:p>
        </p:txBody>
      </p:sp>
      <p:sp>
        <p:nvSpPr>
          <p:cNvPr id="4" name="Marcador de pie de página 3">
            <a:extLst>
              <a:ext uri="{FF2B5EF4-FFF2-40B4-BE49-F238E27FC236}">
                <a16:creationId xmlns:a16="http://schemas.microsoft.com/office/drawing/2014/main" id="{04F3F7A0-B19D-495E-BDE8-51F5A77664F5}"/>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D2895AB7-030B-4D6A-BCC9-546DB2FCDE6B}"/>
              </a:ext>
            </a:extLst>
          </p:cNvPr>
          <p:cNvSpPr txBox="1">
            <a:spLocks noGrp="1"/>
          </p:cNvSpPr>
          <p:nvPr>
            <p:ph type="sldNum" sz="quarter" idx="8"/>
          </p:nvPr>
        </p:nvSpPr>
        <p:spPr/>
        <p:txBody>
          <a:bodyPr/>
          <a:lstStyle>
            <a:lvl1pPr>
              <a:defRPr/>
            </a:lvl1pPr>
          </a:lstStyle>
          <a:p>
            <a:pPr lvl="0"/>
            <a:fld id="{2FC07367-B567-4EB0-A79C-7977D9566E47}" type="slidenum">
              <a:t>‹Nº›</a:t>
            </a:fld>
            <a:endParaRPr lang="es-ES"/>
          </a:p>
        </p:txBody>
      </p:sp>
    </p:spTree>
    <p:extLst>
      <p:ext uri="{BB962C8B-B14F-4D97-AF65-F5344CB8AC3E}">
        <p14:creationId xmlns:p14="http://schemas.microsoft.com/office/powerpoint/2010/main" val="38096010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DD398D0-8E3B-4C41-86F0-A56F4C5B3BC0}"/>
              </a:ext>
            </a:extLst>
          </p:cNvPr>
          <p:cNvSpPr txBox="1">
            <a:spLocks noGrp="1"/>
          </p:cNvSpPr>
          <p:nvPr>
            <p:ph type="dt" sz="half" idx="7"/>
          </p:nvPr>
        </p:nvSpPr>
        <p:spPr/>
        <p:txBody>
          <a:bodyPr/>
          <a:lstStyle>
            <a:lvl1pPr>
              <a:defRPr/>
            </a:lvl1pPr>
          </a:lstStyle>
          <a:p>
            <a:pPr lvl="0"/>
            <a:fld id="{B673896D-A449-4E43-952A-746AEFCDA884}" type="datetime1">
              <a:rPr lang="es-ES"/>
              <a:pPr lvl="0"/>
              <a:t>28/09/2020</a:t>
            </a:fld>
            <a:endParaRPr lang="es-ES"/>
          </a:p>
        </p:txBody>
      </p:sp>
      <p:sp>
        <p:nvSpPr>
          <p:cNvPr id="3" name="Marcador de pie de página 2">
            <a:extLst>
              <a:ext uri="{FF2B5EF4-FFF2-40B4-BE49-F238E27FC236}">
                <a16:creationId xmlns:a16="http://schemas.microsoft.com/office/drawing/2014/main" id="{56EDA7A8-6F83-48F5-A590-4DDA082A67C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FF74F26-6A81-41C0-A61E-849B1E332EAF}"/>
              </a:ext>
            </a:extLst>
          </p:cNvPr>
          <p:cNvSpPr txBox="1">
            <a:spLocks noGrp="1"/>
          </p:cNvSpPr>
          <p:nvPr>
            <p:ph type="sldNum" sz="quarter" idx="8"/>
          </p:nvPr>
        </p:nvSpPr>
        <p:spPr/>
        <p:txBody>
          <a:bodyPr/>
          <a:lstStyle>
            <a:lvl1pPr>
              <a:defRPr/>
            </a:lvl1pPr>
          </a:lstStyle>
          <a:p>
            <a:pPr lvl="0"/>
            <a:fld id="{89BC4FD4-07F3-4AF4-BE44-BC3B3C0EF44D}" type="slidenum">
              <a:t>‹Nº›</a:t>
            </a:fld>
            <a:endParaRPr lang="es-ES"/>
          </a:p>
        </p:txBody>
      </p:sp>
    </p:spTree>
    <p:extLst>
      <p:ext uri="{BB962C8B-B14F-4D97-AF65-F5344CB8AC3E}">
        <p14:creationId xmlns:p14="http://schemas.microsoft.com/office/powerpoint/2010/main" val="270978515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B1C1C3-5DA0-4205-A7BE-BBE759878A9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2DA8D04-0C66-476B-8AA8-B8F9AAEE89E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A0D865CA-72FE-4FCA-8E64-1D37788476B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71C57D8-EDC8-4D09-AC6A-50D7369C9A0D}"/>
              </a:ext>
            </a:extLst>
          </p:cNvPr>
          <p:cNvSpPr txBox="1">
            <a:spLocks noGrp="1"/>
          </p:cNvSpPr>
          <p:nvPr>
            <p:ph type="dt" sz="half" idx="7"/>
          </p:nvPr>
        </p:nvSpPr>
        <p:spPr/>
        <p:txBody>
          <a:bodyPr/>
          <a:lstStyle>
            <a:lvl1pPr>
              <a:defRPr/>
            </a:lvl1pPr>
          </a:lstStyle>
          <a:p>
            <a:pPr lvl="0"/>
            <a:fld id="{DCD4CF0E-9462-4AB5-A477-5EB9218A6782}" type="datetime1">
              <a:rPr lang="es-ES"/>
              <a:pPr lvl="0"/>
              <a:t>28/09/2020</a:t>
            </a:fld>
            <a:endParaRPr lang="es-ES"/>
          </a:p>
        </p:txBody>
      </p:sp>
      <p:sp>
        <p:nvSpPr>
          <p:cNvPr id="6" name="Marcador de pie de página 5">
            <a:extLst>
              <a:ext uri="{FF2B5EF4-FFF2-40B4-BE49-F238E27FC236}">
                <a16:creationId xmlns:a16="http://schemas.microsoft.com/office/drawing/2014/main" id="{9A6D6288-D4D4-4C3C-B02F-13323A148A8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EFA7BF4-A145-46C2-92BD-68B9DF024270}"/>
              </a:ext>
            </a:extLst>
          </p:cNvPr>
          <p:cNvSpPr txBox="1">
            <a:spLocks noGrp="1"/>
          </p:cNvSpPr>
          <p:nvPr>
            <p:ph type="sldNum" sz="quarter" idx="8"/>
          </p:nvPr>
        </p:nvSpPr>
        <p:spPr/>
        <p:txBody>
          <a:bodyPr/>
          <a:lstStyle>
            <a:lvl1pPr>
              <a:defRPr/>
            </a:lvl1pPr>
          </a:lstStyle>
          <a:p>
            <a:pPr lvl="0"/>
            <a:fld id="{1259B4D9-4EB5-4D1D-9DD8-638B5D402A21}" type="slidenum">
              <a:t>‹Nº›</a:t>
            </a:fld>
            <a:endParaRPr lang="es-ES"/>
          </a:p>
        </p:txBody>
      </p:sp>
    </p:spTree>
    <p:extLst>
      <p:ext uri="{BB962C8B-B14F-4D97-AF65-F5344CB8AC3E}">
        <p14:creationId xmlns:p14="http://schemas.microsoft.com/office/powerpoint/2010/main" val="2242187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21952B-9755-4ACE-9A58-30819AE4CDC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3894AF5-A200-43F4-8B36-FC78BE8036D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AF5EC1A-3B25-4FBF-9C9A-493B8ABCD92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A60D63B-9D87-4EA2-B6CB-40AD3ECB70DB}"/>
              </a:ext>
            </a:extLst>
          </p:cNvPr>
          <p:cNvSpPr txBox="1">
            <a:spLocks noGrp="1"/>
          </p:cNvSpPr>
          <p:nvPr>
            <p:ph type="dt" sz="half" idx="7"/>
          </p:nvPr>
        </p:nvSpPr>
        <p:spPr/>
        <p:txBody>
          <a:bodyPr/>
          <a:lstStyle>
            <a:lvl1pPr>
              <a:defRPr/>
            </a:lvl1pPr>
          </a:lstStyle>
          <a:p>
            <a:pPr lvl="0"/>
            <a:fld id="{59C37FB0-137B-4681-A571-CA4958D9DBFB}" type="datetime1">
              <a:rPr lang="es-ES"/>
              <a:pPr lvl="0"/>
              <a:t>28/09/2020</a:t>
            </a:fld>
            <a:endParaRPr lang="es-ES"/>
          </a:p>
        </p:txBody>
      </p:sp>
      <p:sp>
        <p:nvSpPr>
          <p:cNvPr id="6" name="Marcador de pie de página 5">
            <a:extLst>
              <a:ext uri="{FF2B5EF4-FFF2-40B4-BE49-F238E27FC236}">
                <a16:creationId xmlns:a16="http://schemas.microsoft.com/office/drawing/2014/main" id="{7C97E2DB-F9A6-475A-B367-B783E469625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73BD38E-1BA2-4EAC-91BB-F1641008455B}"/>
              </a:ext>
            </a:extLst>
          </p:cNvPr>
          <p:cNvSpPr txBox="1">
            <a:spLocks noGrp="1"/>
          </p:cNvSpPr>
          <p:nvPr>
            <p:ph type="sldNum" sz="quarter" idx="8"/>
          </p:nvPr>
        </p:nvSpPr>
        <p:spPr/>
        <p:txBody>
          <a:bodyPr/>
          <a:lstStyle>
            <a:lvl1pPr>
              <a:defRPr/>
            </a:lvl1pPr>
          </a:lstStyle>
          <a:p>
            <a:pPr lvl="0"/>
            <a:fld id="{7148AD31-CE26-4C12-8EF7-F51A9B7C9279}" type="slidenum">
              <a:t>‹Nº›</a:t>
            </a:fld>
            <a:endParaRPr lang="es-ES"/>
          </a:p>
        </p:txBody>
      </p:sp>
    </p:spTree>
    <p:extLst>
      <p:ext uri="{BB962C8B-B14F-4D97-AF65-F5344CB8AC3E}">
        <p14:creationId xmlns:p14="http://schemas.microsoft.com/office/powerpoint/2010/main" val="3608306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E5F7CC-1018-441B-ABC6-6A4449398A7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CDE31AB-5034-4235-9C9B-40AFE668F50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38AA362-E58E-4E10-AFB3-A8963958A2C0}"/>
              </a:ext>
            </a:extLst>
          </p:cNvPr>
          <p:cNvSpPr txBox="1">
            <a:spLocks noGrp="1"/>
          </p:cNvSpPr>
          <p:nvPr>
            <p:ph type="dt" sz="half" idx="7"/>
          </p:nvPr>
        </p:nvSpPr>
        <p:spPr/>
        <p:txBody>
          <a:bodyPr/>
          <a:lstStyle>
            <a:lvl1pPr>
              <a:defRPr/>
            </a:lvl1pPr>
          </a:lstStyle>
          <a:p>
            <a:pPr lvl="0"/>
            <a:fld id="{C86DA229-F196-425C-9825-2FB7807BBCE8}" type="datetime1">
              <a:rPr lang="es-ES"/>
              <a:pPr lvl="0"/>
              <a:t>28/09/2020</a:t>
            </a:fld>
            <a:endParaRPr lang="es-ES"/>
          </a:p>
        </p:txBody>
      </p:sp>
      <p:sp>
        <p:nvSpPr>
          <p:cNvPr id="5" name="Marcador de pie de página 4">
            <a:extLst>
              <a:ext uri="{FF2B5EF4-FFF2-40B4-BE49-F238E27FC236}">
                <a16:creationId xmlns:a16="http://schemas.microsoft.com/office/drawing/2014/main" id="{60DA221B-8615-4C55-B2DF-A31FB2DDE2F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3EF1A0D-63BC-4C47-BFE6-F5A5BA546566}"/>
              </a:ext>
            </a:extLst>
          </p:cNvPr>
          <p:cNvSpPr txBox="1">
            <a:spLocks noGrp="1"/>
          </p:cNvSpPr>
          <p:nvPr>
            <p:ph type="sldNum" sz="quarter" idx="8"/>
          </p:nvPr>
        </p:nvSpPr>
        <p:spPr/>
        <p:txBody>
          <a:bodyPr/>
          <a:lstStyle>
            <a:lvl1pPr>
              <a:defRPr/>
            </a:lvl1pPr>
          </a:lstStyle>
          <a:p>
            <a:pPr lvl="0"/>
            <a:fld id="{5492C066-1D54-4414-93AD-A6FB271BC21C}" type="slidenum">
              <a:t>‹Nº›</a:t>
            </a:fld>
            <a:endParaRPr lang="es-ES"/>
          </a:p>
        </p:txBody>
      </p:sp>
    </p:spTree>
    <p:extLst>
      <p:ext uri="{BB962C8B-B14F-4D97-AF65-F5344CB8AC3E}">
        <p14:creationId xmlns:p14="http://schemas.microsoft.com/office/powerpoint/2010/main" val="2924685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013B7D3-98EC-4BC9-9241-8727A71C828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BCF7706-5A95-419D-BE31-49C4E116A74F}"/>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1A07401-D565-4B26-A92E-37ADECA75D11}"/>
              </a:ext>
            </a:extLst>
          </p:cNvPr>
          <p:cNvSpPr txBox="1">
            <a:spLocks noGrp="1"/>
          </p:cNvSpPr>
          <p:nvPr>
            <p:ph type="dt" sz="half" idx="7"/>
          </p:nvPr>
        </p:nvSpPr>
        <p:spPr/>
        <p:txBody>
          <a:bodyPr/>
          <a:lstStyle>
            <a:lvl1pPr>
              <a:defRPr/>
            </a:lvl1pPr>
          </a:lstStyle>
          <a:p>
            <a:pPr lvl="0"/>
            <a:fld id="{267B0964-B68C-4E19-9BCD-B6816C761D2F}" type="datetime1">
              <a:rPr lang="es-ES"/>
              <a:pPr lvl="0"/>
              <a:t>28/09/2020</a:t>
            </a:fld>
            <a:endParaRPr lang="es-ES"/>
          </a:p>
        </p:txBody>
      </p:sp>
      <p:sp>
        <p:nvSpPr>
          <p:cNvPr id="5" name="Marcador de pie de página 4">
            <a:extLst>
              <a:ext uri="{FF2B5EF4-FFF2-40B4-BE49-F238E27FC236}">
                <a16:creationId xmlns:a16="http://schemas.microsoft.com/office/drawing/2014/main" id="{A7A70989-662F-49CB-A699-34FA4C6AB00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FF0DF3B-EA8B-47D1-90F3-06B3DD46F586}"/>
              </a:ext>
            </a:extLst>
          </p:cNvPr>
          <p:cNvSpPr txBox="1">
            <a:spLocks noGrp="1"/>
          </p:cNvSpPr>
          <p:nvPr>
            <p:ph type="sldNum" sz="quarter" idx="8"/>
          </p:nvPr>
        </p:nvSpPr>
        <p:spPr/>
        <p:txBody>
          <a:bodyPr/>
          <a:lstStyle>
            <a:lvl1pPr>
              <a:defRPr/>
            </a:lvl1pPr>
          </a:lstStyle>
          <a:p>
            <a:pPr lvl="0"/>
            <a:fld id="{943688B3-0E89-4A8C-9ED2-900737107D33}" type="slidenum">
              <a:t>‹Nº›</a:t>
            </a:fld>
            <a:endParaRPr lang="es-ES"/>
          </a:p>
        </p:txBody>
      </p:sp>
    </p:spTree>
    <p:extLst>
      <p:ext uri="{BB962C8B-B14F-4D97-AF65-F5344CB8AC3E}">
        <p14:creationId xmlns:p14="http://schemas.microsoft.com/office/powerpoint/2010/main" val="816469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5866D6-2DC4-48B2-89A5-BC90E4D1224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4B55E4A-04DC-4AD2-98BA-90DAE42731A6}"/>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355E71B-529A-4204-9DA8-F6FBBCDB0EA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F064D4A0-69E3-43F2-B5F5-0C95537FACD8}"/>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7A4B8D1E-17CF-43BC-8A4D-35E46C569401}"/>
              </a:ext>
            </a:extLst>
          </p:cNvPr>
          <p:cNvSpPr txBox="1">
            <a:spLocks noGrp="1"/>
          </p:cNvSpPr>
          <p:nvPr>
            <p:ph type="sldNum" sz="quarter" idx="8"/>
          </p:nvPr>
        </p:nvSpPr>
        <p:spPr/>
        <p:txBody>
          <a:bodyPr/>
          <a:lstStyle>
            <a:lvl1pPr>
              <a:defRPr sz="1400"/>
            </a:lvl1pPr>
          </a:lstStyle>
          <a:p>
            <a:pPr lvl="0"/>
            <a:fld id="{F7C9010A-5208-4CCA-8C78-71A4496C0BAE}" type="slidenum">
              <a:t>‹Nº›</a:t>
            </a:fld>
            <a:endParaRPr lang="es-ES"/>
          </a:p>
        </p:txBody>
      </p:sp>
    </p:spTree>
    <p:extLst>
      <p:ext uri="{BB962C8B-B14F-4D97-AF65-F5344CB8AC3E}">
        <p14:creationId xmlns:p14="http://schemas.microsoft.com/office/powerpoint/2010/main" val="174509465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B43C37-581B-44A4-AD6D-64009272D02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BA54D6F-DEE5-4ABA-A74A-265224DB714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BCAEAF1-903D-4F1C-A2EE-7F1244143AC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7253632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F6DD646-C228-49FC-914B-400FB074919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1DDD11D-62DF-417B-AFDE-044850B8429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C2431F5-5F0D-4096-8EE9-2E2E3F222A9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0B249A3-9A5A-44B8-B177-B67E6ECBFD4B}" type="datetime1">
              <a:rPr lang="es-ES"/>
              <a:pPr lvl="0"/>
              <a:t>28/09/2020</a:t>
            </a:fld>
            <a:endParaRPr lang="es-ES"/>
          </a:p>
        </p:txBody>
      </p:sp>
      <p:sp>
        <p:nvSpPr>
          <p:cNvPr id="5" name="Marcador de pie de página 4">
            <a:extLst>
              <a:ext uri="{FF2B5EF4-FFF2-40B4-BE49-F238E27FC236}">
                <a16:creationId xmlns:a16="http://schemas.microsoft.com/office/drawing/2014/main" id="{28D9E980-C680-46F8-AB52-93173610FE05}"/>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11EDA43-CE7F-4206-8A99-CF2965F03E8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A2B3431-34D9-43F4-ABEB-2C4092B0E45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A32C24E-81A2-44D1-9322-63A4CF8C1D1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A93BE63-E9C8-432B-8B2C-C1A9AF1E17D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AC79F9A-A54D-423B-814C-9A0F0ED411B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B0C1697-92A5-47C5-988E-8E7F7158566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D4561E2-5F55-4859-9525-83AAA4398225}"/>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004ED41-C5C2-482A-BA61-CA46D7ADFF8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A863963-0452-478F-9EB7-413010423381}"/>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96404956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hyperlink" Target="https://vk.com/mispps" TargetMode="External"/><Relationship Id="rId3" Type="http://schemas.openxmlformats.org/officeDocument/2006/relationships/image" Target="../media/image81.png"/><Relationship Id="rId7" Type="http://schemas.openxmlformats.org/officeDocument/2006/relationships/hyperlink" Target="https://www.facebook.com/mispps" TargetMode="External"/><Relationship Id="rId12" Type="http://schemas.openxmlformats.org/officeDocument/2006/relationships/image" Target="../media/image8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83.png"/><Relationship Id="rId11" Type="http://schemas.openxmlformats.org/officeDocument/2006/relationships/hyperlink" Target="https://plus.google.com/+Mispps/" TargetMode="External"/><Relationship Id="rId5" Type="http://schemas.openxmlformats.org/officeDocument/2006/relationships/image" Target="../media/image82.png"/><Relationship Id="rId10" Type="http://schemas.openxmlformats.org/officeDocument/2006/relationships/image" Target="../media/image8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B5763D8-9CB7-4209-91E4-8EE126105C60}"/>
              </a:ext>
            </a:extLst>
          </p:cNvPr>
          <p:cNvSpPr txBox="1"/>
          <p:nvPr/>
        </p:nvSpPr>
        <p:spPr>
          <a:xfrm>
            <a:off x="-79900" y="2663299"/>
            <a:ext cx="1227189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SALVADOR DALÍ MUSEUM</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SAN PETERSBURGO · FLORIDA · EEUU</a:t>
            </a:r>
          </a:p>
        </p:txBody>
      </p:sp>
      <p:pic>
        <p:nvPicPr>
          <p:cNvPr id="3" name="03 - Morgenspaziergang Teil 2">
            <a:extLst>
              <a:ext uri="{FF2B5EF4-FFF2-40B4-BE49-F238E27FC236}">
                <a16:creationId xmlns:a16="http://schemas.microsoft.com/office/drawing/2014/main" id="{961921A5-6C7F-4DAB-80E9-EFD88822B56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59668" y="57026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A6074C-BF0A-4081-85CC-51E4D7FE3155}"/>
              </a:ext>
            </a:extLst>
          </p:cNvPr>
          <p:cNvPicPr>
            <a:picLocks noChangeAspect="1"/>
          </p:cNvPicPr>
          <p:nvPr/>
        </p:nvPicPr>
        <p:blipFill>
          <a:blip r:embed="rId3"/>
          <a:stretch>
            <a:fillRect/>
          </a:stretch>
        </p:blipFill>
        <p:spPr>
          <a:xfrm>
            <a:off x="7366799" y="836904"/>
            <a:ext cx="4063063" cy="5111130"/>
          </a:xfrm>
          <a:prstGeom prst="rect">
            <a:avLst/>
          </a:prstGeom>
          <a:noFill/>
          <a:ln w="76196" cap="flat">
            <a:solidFill>
              <a:srgbClr val="FF0000"/>
            </a:solidFill>
            <a:prstDash val="solid"/>
            <a:round/>
          </a:ln>
        </p:spPr>
      </p:pic>
      <p:sp>
        <p:nvSpPr>
          <p:cNvPr id="3" name="CuadroTexto 3">
            <a:extLst>
              <a:ext uri="{FF2B5EF4-FFF2-40B4-BE49-F238E27FC236}">
                <a16:creationId xmlns:a16="http://schemas.microsoft.com/office/drawing/2014/main" id="{16596C42-D762-4B96-AC24-17874627AA49}"/>
              </a:ext>
            </a:extLst>
          </p:cNvPr>
          <p:cNvSpPr txBox="1"/>
          <p:nvPr/>
        </p:nvSpPr>
        <p:spPr>
          <a:xfrm>
            <a:off x="932157" y="825620"/>
            <a:ext cx="5948034"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Salvador Dalí Museum es un museo de arte situado en el centro de la ciudad de San Petersburgo, Florida, Estados Unidos. Alberga la colección más grande de pinturas de Salvador Dalí fuera del continente europeo. Antes de que contrajeran matrimonio en 1942, la pareja conformada por Albert Reynolds Morse y Eleanor Morse, asistieron a una retrospectiva de la obra de Dalí en el Museo de Arte de Cleveland. Después de que quedaran intrigados por la temática del pintor español e impresionados por su habilidad artística, decidieron comprar un año después su primera obra titulada “Araña de la noche...esperanza”.​ La compra marcó el inicio de una relación de patronazgo y amistad de cuarenta años con Dalí y resultó en una exhaustiva colección de pinturas del artista.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1965 los Morse prestaron doscientas obras de su colección para que se realizase una retrospectiva del artista y en aquel momento se dieron cuenta que tras coleccionar pinturas de Dalí por veinticinco años habían generado una pequeña retrospectiva del pintor que necesitaba un lugar permanente para ser expuesto. Unido a esto estaba el temor de la pareja de que las obras que habían coleccionado con tanto esmero se dispersasen tras su muerte lo que hizo que se planteasen la idea de establecer un museo.</a:t>
            </a:r>
          </a:p>
        </p:txBody>
      </p:sp>
      <p:sp>
        <p:nvSpPr>
          <p:cNvPr id="4" name="CuadroTexto 4">
            <a:extLst>
              <a:ext uri="{FF2B5EF4-FFF2-40B4-BE49-F238E27FC236}">
                <a16:creationId xmlns:a16="http://schemas.microsoft.com/office/drawing/2014/main" id="{4448AA20-F63B-415A-BF9E-DEB850BABC64}"/>
              </a:ext>
            </a:extLst>
          </p:cNvPr>
          <p:cNvSpPr txBox="1"/>
          <p:nvPr/>
        </p:nvSpPr>
        <p:spPr>
          <a:xfrm>
            <a:off x="7366799" y="6045692"/>
            <a:ext cx="3996622"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matrimonio Morse con Dalí</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9A2555-3E90-4DBC-8A75-480EE98332D3}"/>
              </a:ext>
            </a:extLst>
          </p:cNvPr>
          <p:cNvPicPr>
            <a:picLocks noChangeAspect="1"/>
          </p:cNvPicPr>
          <p:nvPr/>
        </p:nvPicPr>
        <p:blipFill>
          <a:blip r:embed="rId2"/>
          <a:stretch>
            <a:fillRect/>
          </a:stretch>
        </p:blipFill>
        <p:spPr>
          <a:xfrm>
            <a:off x="1000125" y="42857"/>
            <a:ext cx="10191746" cy="6772275"/>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6FFD0FB-0F30-4947-AB99-7AB99CE42706}"/>
              </a:ext>
            </a:extLst>
          </p:cNvPr>
          <p:cNvSpPr txBox="1"/>
          <p:nvPr/>
        </p:nvSpPr>
        <p:spPr>
          <a:xfrm>
            <a:off x="1233991" y="1819921"/>
            <a:ext cx="9650028"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Hasta 1971 las obras se exhibieron en su residencia privada en Cleveland, Ohio. Ese mismo año la pareja de esposos abrió un museo adyacente a su oficina en Beachwood, Ohio, y la inauguración de apertura fue presidida por Dalí. Al final de la década y con un abrumador número de visitantes los Morse decidieron buscar una nueva ubicación para su colección. Tras una búsqueda que llamó la atención nacional se eligió una bodega marítima abandonada en la costa de San Petersburgo, Florida y que fue rehabilitada para alojar la obra de Dalí. El museo abrió sus puertas el 10 de marzo de 1982.</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A mediados de 2008 se anunció una nueva ubicación para el museo de Dalí, el cual fue inaugurado el 11 de enero de 2011. El nuevo edificio fue diseñado por la firma arquitectónica HOK y fue construido frente al mar y junto al teatro MAHAFFEY THEATER. Una parte del exterior del edificio está compuesta por una gran claraboya de vidrios que marca el ingreso al museo. La colección de obras del museo incluye óleos, acuarelas y dibujos, fotografías, esculturas y objetos de arte.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C96BE9-0F52-4E9B-859E-138B2AFD77AC}"/>
              </a:ext>
            </a:extLst>
          </p:cNvPr>
          <p:cNvPicPr>
            <a:picLocks noChangeAspect="1"/>
          </p:cNvPicPr>
          <p:nvPr/>
        </p:nvPicPr>
        <p:blipFill>
          <a:blip r:embed="rId2"/>
          <a:stretch>
            <a:fillRect/>
          </a:stretch>
        </p:blipFill>
        <p:spPr>
          <a:xfrm>
            <a:off x="994300" y="0"/>
            <a:ext cx="102182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D4BA85-01F4-4307-926C-388D0D6BB1AE}"/>
              </a:ext>
            </a:extLst>
          </p:cNvPr>
          <p:cNvPicPr>
            <a:picLocks noChangeAspect="1"/>
          </p:cNvPicPr>
          <p:nvPr/>
        </p:nvPicPr>
        <p:blipFill>
          <a:blip r:embed="rId2"/>
          <a:stretch>
            <a:fillRect/>
          </a:stretch>
        </p:blipFill>
        <p:spPr>
          <a:xfrm>
            <a:off x="949915" y="28575"/>
            <a:ext cx="10235958" cy="680085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3C3A180-53C4-4E6A-8933-E074628BAF84}"/>
              </a:ext>
            </a:extLst>
          </p:cNvPr>
          <p:cNvPicPr>
            <a:picLocks noChangeAspect="1"/>
          </p:cNvPicPr>
          <p:nvPr/>
        </p:nvPicPr>
        <p:blipFill>
          <a:blip r:embed="rId2"/>
          <a:stretch>
            <a:fillRect/>
          </a:stretch>
        </p:blipFill>
        <p:spPr>
          <a:xfrm>
            <a:off x="928682" y="76196"/>
            <a:ext cx="10334621" cy="670559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4BB099-C424-4308-8D3E-DF51FE029DA5}"/>
              </a:ext>
            </a:extLst>
          </p:cNvPr>
          <p:cNvPicPr>
            <a:picLocks noChangeAspect="1"/>
          </p:cNvPicPr>
          <p:nvPr/>
        </p:nvPicPr>
        <p:blipFill>
          <a:blip r:embed="rId2"/>
          <a:stretch>
            <a:fillRect/>
          </a:stretch>
        </p:blipFill>
        <p:spPr>
          <a:xfrm>
            <a:off x="1425604" y="0"/>
            <a:ext cx="9197474"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B1D34D-63AF-4B6F-9133-E64F17AE277A}"/>
              </a:ext>
            </a:extLst>
          </p:cNvPr>
          <p:cNvPicPr>
            <a:picLocks noChangeAspect="1"/>
          </p:cNvPicPr>
          <p:nvPr/>
        </p:nvPicPr>
        <p:blipFill>
          <a:blip r:embed="rId2"/>
          <a:stretch>
            <a:fillRect/>
          </a:stretch>
        </p:blipFill>
        <p:spPr>
          <a:xfrm>
            <a:off x="1459821" y="0"/>
            <a:ext cx="9131234" cy="6835231"/>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6D724C-BFD2-4CF9-9980-522CC3F631E4}"/>
              </a:ext>
            </a:extLst>
          </p:cNvPr>
          <p:cNvPicPr>
            <a:picLocks noChangeAspect="1"/>
          </p:cNvPicPr>
          <p:nvPr/>
        </p:nvPicPr>
        <p:blipFill>
          <a:blip r:embed="rId2"/>
          <a:stretch>
            <a:fillRect/>
          </a:stretch>
        </p:blipFill>
        <p:spPr>
          <a:xfrm>
            <a:off x="944547" y="0"/>
            <a:ext cx="10312338" cy="6810551"/>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4487754-6F9F-4DD8-8E66-42B3E4408603}"/>
              </a:ext>
            </a:extLst>
          </p:cNvPr>
          <p:cNvPicPr>
            <a:picLocks noChangeAspect="1"/>
          </p:cNvPicPr>
          <p:nvPr/>
        </p:nvPicPr>
        <p:blipFill>
          <a:blip r:embed="rId2"/>
          <a:stretch>
            <a:fillRect/>
          </a:stretch>
        </p:blipFill>
        <p:spPr>
          <a:xfrm>
            <a:off x="858173" y="0"/>
            <a:ext cx="10318811" cy="6879204"/>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336246-76E6-44C5-BCAE-F837D6A8D4FB}"/>
              </a:ext>
            </a:extLst>
          </p:cNvPr>
          <p:cNvPicPr>
            <a:picLocks noChangeAspect="1"/>
          </p:cNvPicPr>
          <p:nvPr/>
        </p:nvPicPr>
        <p:blipFill>
          <a:blip r:embed="rId2"/>
          <a:stretch>
            <a:fillRect/>
          </a:stretch>
        </p:blipFill>
        <p:spPr>
          <a:xfrm>
            <a:off x="500432" y="0"/>
            <a:ext cx="11013902" cy="7192752"/>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38FC2DE-67F0-478C-9781-EF360BBDB36F}"/>
              </a:ext>
            </a:extLst>
          </p:cNvPr>
          <p:cNvPicPr>
            <a:picLocks noChangeAspect="1"/>
          </p:cNvPicPr>
          <p:nvPr/>
        </p:nvPicPr>
        <p:blipFill>
          <a:blip r:embed="rId2"/>
          <a:stretch>
            <a:fillRect/>
          </a:stretch>
        </p:blipFill>
        <p:spPr>
          <a:xfrm>
            <a:off x="-411333" y="0"/>
            <a:ext cx="1254034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C715C3-FECC-4E26-90F4-A960C8736DF7}"/>
              </a:ext>
            </a:extLst>
          </p:cNvPr>
          <p:cNvPicPr>
            <a:picLocks noChangeAspect="1"/>
          </p:cNvPicPr>
          <p:nvPr/>
        </p:nvPicPr>
        <p:blipFill>
          <a:blip r:embed="rId2"/>
          <a:stretch>
            <a:fillRect/>
          </a:stretch>
        </p:blipFill>
        <p:spPr>
          <a:xfrm>
            <a:off x="1371600" y="9528"/>
            <a:ext cx="9448796" cy="683895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1DF982-8B13-42FD-A797-EE05D6F6A493}"/>
              </a:ext>
            </a:extLst>
          </p:cNvPr>
          <p:cNvPicPr>
            <a:picLocks noChangeAspect="1"/>
          </p:cNvPicPr>
          <p:nvPr/>
        </p:nvPicPr>
        <p:blipFill>
          <a:blip r:embed="rId2"/>
          <a:stretch>
            <a:fillRect/>
          </a:stretch>
        </p:blipFill>
        <p:spPr>
          <a:xfrm>
            <a:off x="911437" y="0"/>
            <a:ext cx="10287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C328F3-D51A-4B29-B915-40C0654D3D98}"/>
              </a:ext>
            </a:extLst>
          </p:cNvPr>
          <p:cNvPicPr>
            <a:picLocks noChangeAspect="1"/>
          </p:cNvPicPr>
          <p:nvPr/>
        </p:nvPicPr>
        <p:blipFill>
          <a:blip r:embed="rId2"/>
          <a:stretch>
            <a:fillRect/>
          </a:stretch>
        </p:blipFill>
        <p:spPr>
          <a:xfrm>
            <a:off x="1498436" y="0"/>
            <a:ext cx="9195133"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D7CF52-2132-4F59-BB7E-7B05B367D678}"/>
              </a:ext>
            </a:extLst>
          </p:cNvPr>
          <p:cNvPicPr>
            <a:picLocks noChangeAspect="1"/>
          </p:cNvPicPr>
          <p:nvPr/>
        </p:nvPicPr>
        <p:blipFill>
          <a:blip r:embed="rId2"/>
          <a:stretch>
            <a:fillRect/>
          </a:stretch>
        </p:blipFill>
        <p:spPr>
          <a:xfrm>
            <a:off x="6525835" y="0"/>
            <a:ext cx="4981843" cy="6858000"/>
          </a:xfrm>
          <a:prstGeom prst="rect">
            <a:avLst/>
          </a:prstGeom>
          <a:noFill/>
          <a:ln cap="flat">
            <a:noFill/>
          </a:ln>
        </p:spPr>
      </p:pic>
      <p:pic>
        <p:nvPicPr>
          <p:cNvPr id="3" name="Imagen 4">
            <a:extLst>
              <a:ext uri="{FF2B5EF4-FFF2-40B4-BE49-F238E27FC236}">
                <a16:creationId xmlns:a16="http://schemas.microsoft.com/office/drawing/2014/main" id="{56BC792F-02DA-4DA1-9394-8CAAC54F29F4}"/>
              </a:ext>
            </a:extLst>
          </p:cNvPr>
          <p:cNvPicPr>
            <a:picLocks noChangeAspect="1"/>
          </p:cNvPicPr>
          <p:nvPr/>
        </p:nvPicPr>
        <p:blipFill>
          <a:blip r:embed="rId3"/>
          <a:stretch>
            <a:fillRect/>
          </a:stretch>
        </p:blipFill>
        <p:spPr>
          <a:xfrm>
            <a:off x="615318" y="44394"/>
            <a:ext cx="5279645"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A344C8-FA28-4A5D-98A3-85432ABC6320}"/>
              </a:ext>
            </a:extLst>
          </p:cNvPr>
          <p:cNvPicPr>
            <a:picLocks noChangeAspect="1"/>
          </p:cNvPicPr>
          <p:nvPr/>
        </p:nvPicPr>
        <p:blipFill>
          <a:blip r:embed="rId2"/>
          <a:stretch>
            <a:fillRect/>
          </a:stretch>
        </p:blipFill>
        <p:spPr>
          <a:xfrm>
            <a:off x="759281" y="0"/>
            <a:ext cx="5009485" cy="6858000"/>
          </a:xfrm>
          <a:prstGeom prst="rect">
            <a:avLst/>
          </a:prstGeom>
          <a:noFill/>
          <a:ln cap="flat">
            <a:noFill/>
          </a:ln>
        </p:spPr>
      </p:pic>
      <p:pic>
        <p:nvPicPr>
          <p:cNvPr id="3" name="Imagen 4">
            <a:extLst>
              <a:ext uri="{FF2B5EF4-FFF2-40B4-BE49-F238E27FC236}">
                <a16:creationId xmlns:a16="http://schemas.microsoft.com/office/drawing/2014/main" id="{4DCD47EE-6F1A-4A32-95B4-BD1692B57AE1}"/>
              </a:ext>
            </a:extLst>
          </p:cNvPr>
          <p:cNvPicPr>
            <a:picLocks noChangeAspect="1"/>
          </p:cNvPicPr>
          <p:nvPr/>
        </p:nvPicPr>
        <p:blipFill>
          <a:blip r:embed="rId3"/>
          <a:stretch>
            <a:fillRect/>
          </a:stretch>
        </p:blipFill>
        <p:spPr>
          <a:xfrm>
            <a:off x="6417048" y="-26627"/>
            <a:ext cx="5021857"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992655-E31E-4E1B-B868-5D034D87F36D}"/>
              </a:ext>
            </a:extLst>
          </p:cNvPr>
          <p:cNvPicPr>
            <a:picLocks noChangeAspect="1"/>
          </p:cNvPicPr>
          <p:nvPr/>
        </p:nvPicPr>
        <p:blipFill>
          <a:blip r:embed="rId2"/>
          <a:stretch>
            <a:fillRect/>
          </a:stretch>
        </p:blipFill>
        <p:spPr>
          <a:xfrm>
            <a:off x="1404609" y="0"/>
            <a:ext cx="9301852" cy="688976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BE5540-1B49-47EB-8CDA-F3C9726D0605}"/>
              </a:ext>
            </a:extLst>
          </p:cNvPr>
          <p:cNvPicPr>
            <a:picLocks noChangeAspect="1"/>
          </p:cNvPicPr>
          <p:nvPr/>
        </p:nvPicPr>
        <p:blipFill>
          <a:blip r:embed="rId2"/>
          <a:stretch>
            <a:fillRect/>
          </a:stretch>
        </p:blipFill>
        <p:spPr>
          <a:xfrm>
            <a:off x="1451591" y="0"/>
            <a:ext cx="9121716" cy="6900775"/>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C5B659-9A95-4914-9F35-759DDBEB3647}"/>
              </a:ext>
            </a:extLst>
          </p:cNvPr>
          <p:cNvPicPr>
            <a:picLocks noChangeAspect="1"/>
          </p:cNvPicPr>
          <p:nvPr/>
        </p:nvPicPr>
        <p:blipFill>
          <a:blip r:embed="rId2"/>
          <a:stretch>
            <a:fillRect/>
          </a:stretch>
        </p:blipFill>
        <p:spPr>
          <a:xfrm>
            <a:off x="1497503" y="0"/>
            <a:ext cx="9022531" cy="6828208"/>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918FA5-5ACE-4C8C-AA1E-6C38684FAA5E}"/>
              </a:ext>
            </a:extLst>
          </p:cNvPr>
          <p:cNvPicPr>
            <a:picLocks noChangeAspect="1"/>
          </p:cNvPicPr>
          <p:nvPr/>
        </p:nvPicPr>
        <p:blipFill>
          <a:blip r:embed="rId2"/>
          <a:stretch>
            <a:fillRect/>
          </a:stretch>
        </p:blipFill>
        <p:spPr>
          <a:xfrm>
            <a:off x="6225344" y="0"/>
            <a:ext cx="5245464" cy="6858000"/>
          </a:xfrm>
          <a:prstGeom prst="rect">
            <a:avLst/>
          </a:prstGeom>
          <a:noFill/>
          <a:ln cap="flat">
            <a:noFill/>
          </a:ln>
        </p:spPr>
      </p:pic>
      <p:pic>
        <p:nvPicPr>
          <p:cNvPr id="3" name="Imagen 4">
            <a:extLst>
              <a:ext uri="{FF2B5EF4-FFF2-40B4-BE49-F238E27FC236}">
                <a16:creationId xmlns:a16="http://schemas.microsoft.com/office/drawing/2014/main" id="{DAA0C5DE-2C79-4EA0-A4E1-7F44B6262FD6}"/>
              </a:ext>
            </a:extLst>
          </p:cNvPr>
          <p:cNvPicPr>
            <a:picLocks noChangeAspect="1"/>
          </p:cNvPicPr>
          <p:nvPr/>
        </p:nvPicPr>
        <p:blipFill>
          <a:blip r:embed="rId3"/>
          <a:stretch>
            <a:fillRect/>
          </a:stretch>
        </p:blipFill>
        <p:spPr>
          <a:xfrm>
            <a:off x="761658" y="0"/>
            <a:ext cx="5040218"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552ED8-A179-4FA4-99C9-EF92689DC6A0}"/>
              </a:ext>
            </a:extLst>
          </p:cNvPr>
          <p:cNvPicPr>
            <a:picLocks noChangeAspect="1"/>
          </p:cNvPicPr>
          <p:nvPr/>
        </p:nvPicPr>
        <p:blipFill>
          <a:blip r:embed="rId2"/>
          <a:stretch>
            <a:fillRect/>
          </a:stretch>
        </p:blipFill>
        <p:spPr>
          <a:xfrm>
            <a:off x="763158" y="0"/>
            <a:ext cx="10483312"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C6E92A-781C-4C04-9317-ADC2D59060E6}"/>
              </a:ext>
            </a:extLst>
          </p:cNvPr>
          <p:cNvPicPr>
            <a:picLocks noChangeAspect="1"/>
          </p:cNvPicPr>
          <p:nvPr/>
        </p:nvPicPr>
        <p:blipFill>
          <a:blip r:embed="rId2"/>
          <a:stretch>
            <a:fillRect/>
          </a:stretch>
        </p:blipFill>
        <p:spPr>
          <a:xfrm>
            <a:off x="1376976" y="0"/>
            <a:ext cx="9438052"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553DCD-ED1D-4C3C-AEBF-A1F6B980D4F4}"/>
              </a:ext>
            </a:extLst>
          </p:cNvPr>
          <p:cNvPicPr>
            <a:picLocks noChangeAspect="1"/>
          </p:cNvPicPr>
          <p:nvPr/>
        </p:nvPicPr>
        <p:blipFill>
          <a:blip r:embed="rId2"/>
          <a:stretch>
            <a:fillRect/>
          </a:stretch>
        </p:blipFill>
        <p:spPr>
          <a:xfrm>
            <a:off x="1047746" y="42857"/>
            <a:ext cx="10096503" cy="6772275"/>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69A982-AA08-41AA-80FB-F5D26008C959}"/>
              </a:ext>
            </a:extLst>
          </p:cNvPr>
          <p:cNvPicPr>
            <a:picLocks noChangeAspect="1"/>
          </p:cNvPicPr>
          <p:nvPr/>
        </p:nvPicPr>
        <p:blipFill>
          <a:blip r:embed="rId2"/>
          <a:stretch>
            <a:fillRect/>
          </a:stretch>
        </p:blipFill>
        <p:spPr>
          <a:xfrm>
            <a:off x="799779" y="0"/>
            <a:ext cx="10456648"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3B7A68-ADDD-4ACE-8359-E568263BFEAF}"/>
              </a:ext>
            </a:extLst>
          </p:cNvPr>
          <p:cNvPicPr>
            <a:picLocks noChangeAspect="1"/>
          </p:cNvPicPr>
          <p:nvPr/>
        </p:nvPicPr>
        <p:blipFill>
          <a:blip r:embed="rId2"/>
          <a:stretch>
            <a:fillRect/>
          </a:stretch>
        </p:blipFill>
        <p:spPr>
          <a:xfrm>
            <a:off x="1433514" y="19046"/>
            <a:ext cx="9324978" cy="6819896"/>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9CB025-E3EF-4C41-BC20-56C511216178}"/>
              </a:ext>
            </a:extLst>
          </p:cNvPr>
          <p:cNvPicPr>
            <a:picLocks noChangeAspect="1"/>
          </p:cNvPicPr>
          <p:nvPr/>
        </p:nvPicPr>
        <p:blipFill>
          <a:blip r:embed="rId2"/>
          <a:stretch>
            <a:fillRect/>
          </a:stretch>
        </p:blipFill>
        <p:spPr>
          <a:xfrm>
            <a:off x="1030144" y="0"/>
            <a:ext cx="4574286" cy="6858000"/>
          </a:xfrm>
          <a:prstGeom prst="rect">
            <a:avLst/>
          </a:prstGeom>
          <a:noFill/>
          <a:ln cap="flat">
            <a:noFill/>
          </a:ln>
        </p:spPr>
      </p:pic>
      <p:pic>
        <p:nvPicPr>
          <p:cNvPr id="3" name="Imagen 4">
            <a:extLst>
              <a:ext uri="{FF2B5EF4-FFF2-40B4-BE49-F238E27FC236}">
                <a16:creationId xmlns:a16="http://schemas.microsoft.com/office/drawing/2014/main" id="{788CECB7-9A61-4483-A513-5C02611B0847}"/>
              </a:ext>
            </a:extLst>
          </p:cNvPr>
          <p:cNvPicPr>
            <a:picLocks noChangeAspect="1"/>
          </p:cNvPicPr>
          <p:nvPr/>
        </p:nvPicPr>
        <p:blipFill>
          <a:blip r:embed="rId3"/>
          <a:stretch>
            <a:fillRect/>
          </a:stretch>
        </p:blipFill>
        <p:spPr>
          <a:xfrm>
            <a:off x="6577224" y="59737"/>
            <a:ext cx="4525694" cy="6798262"/>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7CF0AB-F084-42DE-9014-E4F985E6ACC5}"/>
              </a:ext>
            </a:extLst>
          </p:cNvPr>
          <p:cNvPicPr>
            <a:picLocks noChangeAspect="1"/>
          </p:cNvPicPr>
          <p:nvPr/>
        </p:nvPicPr>
        <p:blipFill>
          <a:blip r:embed="rId2"/>
          <a:stretch>
            <a:fillRect/>
          </a:stretch>
        </p:blipFill>
        <p:spPr>
          <a:xfrm>
            <a:off x="962552" y="0"/>
            <a:ext cx="4567428" cy="6858000"/>
          </a:xfrm>
          <a:prstGeom prst="rect">
            <a:avLst/>
          </a:prstGeom>
          <a:noFill/>
          <a:ln cap="flat">
            <a:noFill/>
          </a:ln>
        </p:spPr>
      </p:pic>
      <p:pic>
        <p:nvPicPr>
          <p:cNvPr id="3" name="Imagen 4">
            <a:extLst>
              <a:ext uri="{FF2B5EF4-FFF2-40B4-BE49-F238E27FC236}">
                <a16:creationId xmlns:a16="http://schemas.microsoft.com/office/drawing/2014/main" id="{EE20BCDC-0E80-4064-AD4A-96045BC70226}"/>
              </a:ext>
            </a:extLst>
          </p:cNvPr>
          <p:cNvPicPr>
            <a:picLocks noChangeAspect="1"/>
          </p:cNvPicPr>
          <p:nvPr/>
        </p:nvPicPr>
        <p:blipFill>
          <a:blip r:embed="rId3"/>
          <a:stretch>
            <a:fillRect/>
          </a:stretch>
        </p:blipFill>
        <p:spPr>
          <a:xfrm>
            <a:off x="6232056" y="0"/>
            <a:ext cx="498348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6CAD63-5946-4744-8E4D-B6CA6C4D1BE9}"/>
              </a:ext>
            </a:extLst>
          </p:cNvPr>
          <p:cNvPicPr>
            <a:picLocks noChangeAspect="1"/>
          </p:cNvPicPr>
          <p:nvPr/>
        </p:nvPicPr>
        <p:blipFill>
          <a:blip r:embed="rId2"/>
          <a:stretch>
            <a:fillRect/>
          </a:stretch>
        </p:blipFill>
        <p:spPr>
          <a:xfrm>
            <a:off x="1044610" y="111712"/>
            <a:ext cx="10167890" cy="6778593"/>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37BA87-FC42-4F7F-9943-F823B6D437BC}"/>
              </a:ext>
            </a:extLst>
          </p:cNvPr>
          <p:cNvPicPr>
            <a:picLocks noChangeAspect="1"/>
          </p:cNvPicPr>
          <p:nvPr/>
        </p:nvPicPr>
        <p:blipFill>
          <a:blip r:embed="rId2"/>
          <a:stretch>
            <a:fillRect/>
          </a:stretch>
        </p:blipFill>
        <p:spPr>
          <a:xfrm>
            <a:off x="991337" y="0"/>
            <a:ext cx="10187129" cy="6791413"/>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4B3E0B-740C-4761-91AF-EBD8B83F6E0A}"/>
              </a:ext>
            </a:extLst>
          </p:cNvPr>
          <p:cNvPicPr>
            <a:picLocks noChangeAspect="1"/>
          </p:cNvPicPr>
          <p:nvPr/>
        </p:nvPicPr>
        <p:blipFill>
          <a:blip r:embed="rId2"/>
          <a:stretch>
            <a:fillRect/>
          </a:stretch>
        </p:blipFill>
        <p:spPr>
          <a:xfrm>
            <a:off x="1054586" y="0"/>
            <a:ext cx="10134971"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8DE986-5657-4BB9-83C3-4FAD4E4D454C}"/>
              </a:ext>
            </a:extLst>
          </p:cNvPr>
          <p:cNvPicPr>
            <a:picLocks noChangeAspect="1"/>
          </p:cNvPicPr>
          <p:nvPr/>
        </p:nvPicPr>
        <p:blipFill>
          <a:blip r:embed="rId2"/>
          <a:stretch>
            <a:fillRect/>
          </a:stretch>
        </p:blipFill>
        <p:spPr>
          <a:xfrm>
            <a:off x="720245" y="0"/>
            <a:ext cx="5069781" cy="6858000"/>
          </a:xfrm>
          <a:prstGeom prst="rect">
            <a:avLst/>
          </a:prstGeom>
          <a:noFill/>
          <a:ln cap="flat">
            <a:noFill/>
          </a:ln>
        </p:spPr>
      </p:pic>
      <p:pic>
        <p:nvPicPr>
          <p:cNvPr id="3" name="Imagen 4">
            <a:extLst>
              <a:ext uri="{FF2B5EF4-FFF2-40B4-BE49-F238E27FC236}">
                <a16:creationId xmlns:a16="http://schemas.microsoft.com/office/drawing/2014/main" id="{5F56FEC6-1CDB-479B-B2BF-64520EA21BBC}"/>
              </a:ext>
            </a:extLst>
          </p:cNvPr>
          <p:cNvPicPr>
            <a:picLocks noChangeAspect="1"/>
          </p:cNvPicPr>
          <p:nvPr/>
        </p:nvPicPr>
        <p:blipFill>
          <a:blip r:embed="rId3"/>
          <a:stretch>
            <a:fillRect/>
          </a:stretch>
        </p:blipFill>
        <p:spPr>
          <a:xfrm>
            <a:off x="6306232" y="-26636"/>
            <a:ext cx="5030434"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7A7B6E-A1B4-4346-B41D-E93D98C5B02C}"/>
              </a:ext>
            </a:extLst>
          </p:cNvPr>
          <p:cNvPicPr>
            <a:picLocks noChangeAspect="1"/>
          </p:cNvPicPr>
          <p:nvPr/>
        </p:nvPicPr>
        <p:blipFill>
          <a:blip r:embed="rId2"/>
          <a:stretch>
            <a:fillRect/>
          </a:stretch>
        </p:blipFill>
        <p:spPr>
          <a:xfrm>
            <a:off x="1033573" y="0"/>
            <a:ext cx="4567428" cy="6858000"/>
          </a:xfrm>
          <a:prstGeom prst="rect">
            <a:avLst/>
          </a:prstGeom>
          <a:noFill/>
          <a:ln cap="flat">
            <a:noFill/>
          </a:ln>
        </p:spPr>
      </p:pic>
      <p:pic>
        <p:nvPicPr>
          <p:cNvPr id="3" name="Imagen 4">
            <a:extLst>
              <a:ext uri="{FF2B5EF4-FFF2-40B4-BE49-F238E27FC236}">
                <a16:creationId xmlns:a16="http://schemas.microsoft.com/office/drawing/2014/main" id="{57C81E7C-7A03-4B7C-BA7A-57C50296F411}"/>
              </a:ext>
            </a:extLst>
          </p:cNvPr>
          <p:cNvPicPr>
            <a:picLocks noChangeAspect="1"/>
          </p:cNvPicPr>
          <p:nvPr/>
        </p:nvPicPr>
        <p:blipFill>
          <a:blip r:embed="rId3"/>
          <a:stretch>
            <a:fillRect/>
          </a:stretch>
        </p:blipFill>
        <p:spPr>
          <a:xfrm>
            <a:off x="6161501" y="0"/>
            <a:ext cx="5106823"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7DD593-0B93-4B05-898F-F9DBDAEAF78C}"/>
              </a:ext>
            </a:extLst>
          </p:cNvPr>
          <p:cNvPicPr>
            <a:picLocks noChangeAspect="1"/>
          </p:cNvPicPr>
          <p:nvPr/>
        </p:nvPicPr>
        <p:blipFill>
          <a:blip r:embed="rId2"/>
          <a:stretch>
            <a:fillRect/>
          </a:stretch>
        </p:blipFill>
        <p:spPr>
          <a:xfrm>
            <a:off x="1483449" y="0"/>
            <a:ext cx="9228792"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70964F-8D58-4EA5-8F29-09CBD30846B7}"/>
              </a:ext>
            </a:extLst>
          </p:cNvPr>
          <p:cNvPicPr>
            <a:picLocks noChangeAspect="1"/>
          </p:cNvPicPr>
          <p:nvPr/>
        </p:nvPicPr>
        <p:blipFill>
          <a:blip r:embed="rId2"/>
          <a:stretch>
            <a:fillRect/>
          </a:stretch>
        </p:blipFill>
        <p:spPr>
          <a:xfrm>
            <a:off x="1021302" y="64776"/>
            <a:ext cx="10171666" cy="6793223"/>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92349B-8135-4531-8020-2B3A2ABE1ED8}"/>
              </a:ext>
            </a:extLst>
          </p:cNvPr>
          <p:cNvPicPr>
            <a:picLocks noChangeAspect="1"/>
          </p:cNvPicPr>
          <p:nvPr/>
        </p:nvPicPr>
        <p:blipFill>
          <a:blip r:embed="rId2"/>
          <a:stretch>
            <a:fillRect/>
          </a:stretch>
        </p:blipFill>
        <p:spPr>
          <a:xfrm>
            <a:off x="1586749" y="0"/>
            <a:ext cx="9018489"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CAE767-3609-4F25-995D-E6742A89BA73}"/>
              </a:ext>
            </a:extLst>
          </p:cNvPr>
          <p:cNvPicPr>
            <a:picLocks noChangeAspect="1"/>
          </p:cNvPicPr>
          <p:nvPr/>
        </p:nvPicPr>
        <p:blipFill>
          <a:blip r:embed="rId2"/>
          <a:stretch>
            <a:fillRect/>
          </a:stretch>
        </p:blipFill>
        <p:spPr>
          <a:xfrm>
            <a:off x="760844" y="0"/>
            <a:ext cx="4733400" cy="6858000"/>
          </a:xfrm>
          <a:prstGeom prst="rect">
            <a:avLst/>
          </a:prstGeom>
          <a:noFill/>
          <a:ln cap="flat">
            <a:noFill/>
          </a:ln>
        </p:spPr>
      </p:pic>
      <p:pic>
        <p:nvPicPr>
          <p:cNvPr id="3" name="Imagen 4">
            <a:extLst>
              <a:ext uri="{FF2B5EF4-FFF2-40B4-BE49-F238E27FC236}">
                <a16:creationId xmlns:a16="http://schemas.microsoft.com/office/drawing/2014/main" id="{9561376F-4610-4443-8DF5-7A9D5EF931E8}"/>
              </a:ext>
            </a:extLst>
          </p:cNvPr>
          <p:cNvPicPr>
            <a:picLocks noChangeAspect="1"/>
          </p:cNvPicPr>
          <p:nvPr/>
        </p:nvPicPr>
        <p:blipFill>
          <a:blip r:embed="rId3"/>
          <a:stretch>
            <a:fillRect/>
          </a:stretch>
        </p:blipFill>
        <p:spPr>
          <a:xfrm>
            <a:off x="5838828" y="918697"/>
            <a:ext cx="6353178" cy="4772025"/>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68F398-D015-4651-B1C4-36B407AB6783}"/>
              </a:ext>
            </a:extLst>
          </p:cNvPr>
          <p:cNvPicPr>
            <a:picLocks noChangeAspect="1"/>
          </p:cNvPicPr>
          <p:nvPr/>
        </p:nvPicPr>
        <p:blipFill>
          <a:blip r:embed="rId3"/>
          <a:stretch>
            <a:fillRect/>
          </a:stretch>
        </p:blipFill>
        <p:spPr>
          <a:xfrm>
            <a:off x="757278" y="0"/>
            <a:ext cx="10677787"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0C334D-CD03-4DA1-9E52-9D930998D196}"/>
              </a:ext>
            </a:extLst>
          </p:cNvPr>
          <p:cNvPicPr>
            <a:picLocks noChangeAspect="1"/>
          </p:cNvPicPr>
          <p:nvPr/>
        </p:nvPicPr>
        <p:blipFill>
          <a:blip r:embed="rId2"/>
          <a:stretch>
            <a:fillRect/>
          </a:stretch>
        </p:blipFill>
        <p:spPr>
          <a:xfrm>
            <a:off x="6401211" y="971687"/>
            <a:ext cx="4743449" cy="4657725"/>
          </a:xfrm>
          <a:prstGeom prst="rect">
            <a:avLst/>
          </a:prstGeom>
          <a:noFill/>
          <a:ln cap="flat">
            <a:noFill/>
          </a:ln>
        </p:spPr>
      </p:pic>
      <p:pic>
        <p:nvPicPr>
          <p:cNvPr id="3" name="Imagen 4">
            <a:extLst>
              <a:ext uri="{FF2B5EF4-FFF2-40B4-BE49-F238E27FC236}">
                <a16:creationId xmlns:a16="http://schemas.microsoft.com/office/drawing/2014/main" id="{7A5F4007-F4EF-4756-B24D-628765BF041A}"/>
              </a:ext>
            </a:extLst>
          </p:cNvPr>
          <p:cNvPicPr>
            <a:picLocks noChangeAspect="1"/>
          </p:cNvPicPr>
          <p:nvPr/>
        </p:nvPicPr>
        <p:blipFill>
          <a:blip r:embed="rId3"/>
          <a:stretch>
            <a:fillRect/>
          </a:stretch>
        </p:blipFill>
        <p:spPr>
          <a:xfrm>
            <a:off x="860898" y="871679"/>
            <a:ext cx="4752978" cy="4857749"/>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E002F2-4C50-4D57-8392-15BE541B9FC5}"/>
              </a:ext>
            </a:extLst>
          </p:cNvPr>
          <p:cNvPicPr>
            <a:picLocks noChangeAspect="1"/>
          </p:cNvPicPr>
          <p:nvPr/>
        </p:nvPicPr>
        <p:blipFill>
          <a:blip r:embed="rId2"/>
          <a:stretch>
            <a:fillRect/>
          </a:stretch>
        </p:blipFill>
        <p:spPr>
          <a:xfrm>
            <a:off x="409020" y="644770"/>
            <a:ext cx="5521266" cy="5568449"/>
          </a:xfrm>
          <a:prstGeom prst="rect">
            <a:avLst/>
          </a:prstGeom>
          <a:noFill/>
          <a:ln cap="flat">
            <a:noFill/>
          </a:ln>
        </p:spPr>
      </p:pic>
      <p:pic>
        <p:nvPicPr>
          <p:cNvPr id="3" name="Imagen 4">
            <a:extLst>
              <a:ext uri="{FF2B5EF4-FFF2-40B4-BE49-F238E27FC236}">
                <a16:creationId xmlns:a16="http://schemas.microsoft.com/office/drawing/2014/main" id="{3F20454B-B2DF-4834-BF14-2682CF43AD52}"/>
              </a:ext>
            </a:extLst>
          </p:cNvPr>
          <p:cNvPicPr>
            <a:picLocks noChangeAspect="1"/>
          </p:cNvPicPr>
          <p:nvPr/>
        </p:nvPicPr>
        <p:blipFill>
          <a:blip r:embed="rId3"/>
          <a:stretch>
            <a:fillRect/>
          </a:stretch>
        </p:blipFill>
        <p:spPr>
          <a:xfrm>
            <a:off x="6415393" y="488271"/>
            <a:ext cx="5621731" cy="5724957"/>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A9ED91-0EB4-4EF2-9983-1BC8D8B2B32E}"/>
              </a:ext>
            </a:extLst>
          </p:cNvPr>
          <p:cNvPicPr>
            <a:picLocks noChangeAspect="1"/>
          </p:cNvPicPr>
          <p:nvPr/>
        </p:nvPicPr>
        <p:blipFill>
          <a:blip r:embed="rId2"/>
          <a:stretch>
            <a:fillRect/>
          </a:stretch>
        </p:blipFill>
        <p:spPr>
          <a:xfrm>
            <a:off x="1800225" y="438153"/>
            <a:ext cx="8591546" cy="5981703"/>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194C21-5528-4215-A1A5-31FA3605AF16}"/>
              </a:ext>
            </a:extLst>
          </p:cNvPr>
          <p:cNvPicPr>
            <a:picLocks noChangeAspect="1"/>
          </p:cNvPicPr>
          <p:nvPr/>
        </p:nvPicPr>
        <p:blipFill>
          <a:blip r:embed="rId2"/>
          <a:stretch>
            <a:fillRect/>
          </a:stretch>
        </p:blipFill>
        <p:spPr>
          <a:xfrm>
            <a:off x="752011" y="66678"/>
            <a:ext cx="4953003" cy="6724653"/>
          </a:xfrm>
          <a:prstGeom prst="rect">
            <a:avLst/>
          </a:prstGeom>
          <a:noFill/>
          <a:ln cap="flat">
            <a:noFill/>
          </a:ln>
        </p:spPr>
      </p:pic>
      <p:pic>
        <p:nvPicPr>
          <p:cNvPr id="3" name="Imagen 4">
            <a:extLst>
              <a:ext uri="{FF2B5EF4-FFF2-40B4-BE49-F238E27FC236}">
                <a16:creationId xmlns:a16="http://schemas.microsoft.com/office/drawing/2014/main" id="{09F8D13B-CB7A-4960-B29A-C0EDFFD739EF}"/>
              </a:ext>
            </a:extLst>
          </p:cNvPr>
          <p:cNvPicPr>
            <a:picLocks noChangeAspect="1"/>
          </p:cNvPicPr>
          <p:nvPr/>
        </p:nvPicPr>
        <p:blipFill>
          <a:blip r:embed="rId3"/>
          <a:stretch>
            <a:fillRect/>
          </a:stretch>
        </p:blipFill>
        <p:spPr>
          <a:xfrm>
            <a:off x="6344948" y="-63066"/>
            <a:ext cx="5071728" cy="6888028"/>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897B43-88F4-4CDB-8AAA-F4E69F95EF10}"/>
              </a:ext>
            </a:extLst>
          </p:cNvPr>
          <p:cNvPicPr>
            <a:picLocks noChangeAspect="1"/>
          </p:cNvPicPr>
          <p:nvPr/>
        </p:nvPicPr>
        <p:blipFill>
          <a:blip r:embed="rId2"/>
          <a:stretch>
            <a:fillRect/>
          </a:stretch>
        </p:blipFill>
        <p:spPr>
          <a:xfrm>
            <a:off x="6495870" y="220370"/>
            <a:ext cx="4953003" cy="6381753"/>
          </a:xfrm>
          <a:prstGeom prst="rect">
            <a:avLst/>
          </a:prstGeom>
          <a:noFill/>
          <a:ln cap="flat">
            <a:noFill/>
          </a:ln>
        </p:spPr>
      </p:pic>
      <p:pic>
        <p:nvPicPr>
          <p:cNvPr id="3" name="Imagen 4">
            <a:extLst>
              <a:ext uri="{FF2B5EF4-FFF2-40B4-BE49-F238E27FC236}">
                <a16:creationId xmlns:a16="http://schemas.microsoft.com/office/drawing/2014/main" id="{90D6FE25-6466-49EB-8167-11F0160F3125}"/>
              </a:ext>
            </a:extLst>
          </p:cNvPr>
          <p:cNvPicPr>
            <a:picLocks noChangeAspect="1"/>
          </p:cNvPicPr>
          <p:nvPr/>
        </p:nvPicPr>
        <p:blipFill>
          <a:blip r:embed="rId3"/>
          <a:stretch>
            <a:fillRect/>
          </a:stretch>
        </p:blipFill>
        <p:spPr>
          <a:xfrm>
            <a:off x="777816" y="264581"/>
            <a:ext cx="5238753" cy="6515099"/>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566125-EB2F-49EF-8352-F7ADF395E43E}"/>
              </a:ext>
            </a:extLst>
          </p:cNvPr>
          <p:cNvPicPr>
            <a:picLocks noChangeAspect="1"/>
          </p:cNvPicPr>
          <p:nvPr/>
        </p:nvPicPr>
        <p:blipFill>
          <a:blip r:embed="rId2"/>
          <a:stretch>
            <a:fillRect/>
          </a:stretch>
        </p:blipFill>
        <p:spPr>
          <a:xfrm>
            <a:off x="742940" y="28575"/>
            <a:ext cx="5219696" cy="6800850"/>
          </a:xfrm>
          <a:prstGeom prst="rect">
            <a:avLst/>
          </a:prstGeom>
          <a:noFill/>
          <a:ln cap="flat">
            <a:noFill/>
          </a:ln>
        </p:spPr>
      </p:pic>
      <p:pic>
        <p:nvPicPr>
          <p:cNvPr id="3" name="Imagen 4">
            <a:extLst>
              <a:ext uri="{FF2B5EF4-FFF2-40B4-BE49-F238E27FC236}">
                <a16:creationId xmlns:a16="http://schemas.microsoft.com/office/drawing/2014/main" id="{167D37CC-DD96-4E5B-BE63-243353D33CB4}"/>
              </a:ext>
            </a:extLst>
          </p:cNvPr>
          <p:cNvPicPr>
            <a:picLocks noChangeAspect="1"/>
          </p:cNvPicPr>
          <p:nvPr/>
        </p:nvPicPr>
        <p:blipFill>
          <a:blip r:embed="rId3"/>
          <a:stretch>
            <a:fillRect/>
          </a:stretch>
        </p:blipFill>
        <p:spPr>
          <a:xfrm>
            <a:off x="6465429" y="28575"/>
            <a:ext cx="5049399"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B618E7-CEED-44A9-9EE3-E54647CD3AAD}"/>
              </a:ext>
            </a:extLst>
          </p:cNvPr>
          <p:cNvPicPr>
            <a:picLocks noChangeAspect="1"/>
          </p:cNvPicPr>
          <p:nvPr/>
        </p:nvPicPr>
        <p:blipFill>
          <a:blip r:embed="rId2"/>
          <a:stretch>
            <a:fillRect/>
          </a:stretch>
        </p:blipFill>
        <p:spPr>
          <a:xfrm>
            <a:off x="2053696" y="324959"/>
            <a:ext cx="8022433" cy="6066961"/>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DCA5F2-E1B3-43C9-BD61-0D4C0A3BC641}"/>
              </a:ext>
            </a:extLst>
          </p:cNvPr>
          <p:cNvPicPr>
            <a:picLocks noChangeAspect="1"/>
          </p:cNvPicPr>
          <p:nvPr/>
        </p:nvPicPr>
        <p:blipFill>
          <a:blip r:embed="rId2"/>
          <a:stretch>
            <a:fillRect/>
          </a:stretch>
        </p:blipFill>
        <p:spPr>
          <a:xfrm>
            <a:off x="6418557" y="670264"/>
            <a:ext cx="5397630" cy="5338596"/>
          </a:xfrm>
          <a:prstGeom prst="rect">
            <a:avLst/>
          </a:prstGeom>
          <a:noFill/>
          <a:ln cap="flat">
            <a:noFill/>
          </a:ln>
        </p:spPr>
      </p:pic>
      <p:pic>
        <p:nvPicPr>
          <p:cNvPr id="3" name="Imagen 4">
            <a:extLst>
              <a:ext uri="{FF2B5EF4-FFF2-40B4-BE49-F238E27FC236}">
                <a16:creationId xmlns:a16="http://schemas.microsoft.com/office/drawing/2014/main" id="{13866C9C-41E9-4744-A9AA-AB627414B66E}"/>
              </a:ext>
            </a:extLst>
          </p:cNvPr>
          <p:cNvPicPr>
            <a:picLocks noChangeAspect="1"/>
          </p:cNvPicPr>
          <p:nvPr/>
        </p:nvPicPr>
        <p:blipFill>
          <a:blip r:embed="rId3"/>
          <a:stretch>
            <a:fillRect/>
          </a:stretch>
        </p:blipFill>
        <p:spPr>
          <a:xfrm>
            <a:off x="119987" y="404576"/>
            <a:ext cx="5943462" cy="5960059"/>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E01490-E011-4F88-91FB-9DF6D6F91800}"/>
              </a:ext>
            </a:extLst>
          </p:cNvPr>
          <p:cNvPicPr>
            <a:picLocks noChangeAspect="1"/>
          </p:cNvPicPr>
          <p:nvPr/>
        </p:nvPicPr>
        <p:blipFill>
          <a:blip r:embed="rId2"/>
          <a:stretch>
            <a:fillRect/>
          </a:stretch>
        </p:blipFill>
        <p:spPr>
          <a:xfrm>
            <a:off x="6250042" y="0"/>
            <a:ext cx="5337398" cy="6858000"/>
          </a:xfrm>
          <a:prstGeom prst="rect">
            <a:avLst/>
          </a:prstGeom>
          <a:noFill/>
          <a:ln cap="flat">
            <a:noFill/>
          </a:ln>
        </p:spPr>
      </p:pic>
      <p:pic>
        <p:nvPicPr>
          <p:cNvPr id="3" name="Imagen 4">
            <a:extLst>
              <a:ext uri="{FF2B5EF4-FFF2-40B4-BE49-F238E27FC236}">
                <a16:creationId xmlns:a16="http://schemas.microsoft.com/office/drawing/2014/main" id="{EF02EE7D-A7A7-41DB-BA25-A5074040CCE6}"/>
              </a:ext>
            </a:extLst>
          </p:cNvPr>
          <p:cNvPicPr>
            <a:picLocks noChangeAspect="1"/>
          </p:cNvPicPr>
          <p:nvPr/>
        </p:nvPicPr>
        <p:blipFill>
          <a:blip r:embed="rId3"/>
          <a:stretch>
            <a:fillRect/>
          </a:stretch>
        </p:blipFill>
        <p:spPr>
          <a:xfrm>
            <a:off x="484193" y="88312"/>
            <a:ext cx="5384535" cy="6769687"/>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796CDA-A7EC-40A1-B3C4-32DD40C8FA4B}"/>
              </a:ext>
            </a:extLst>
          </p:cNvPr>
          <p:cNvPicPr>
            <a:picLocks noChangeAspect="1"/>
          </p:cNvPicPr>
          <p:nvPr/>
        </p:nvPicPr>
        <p:blipFill>
          <a:blip r:embed="rId2"/>
          <a:stretch>
            <a:fillRect/>
          </a:stretch>
        </p:blipFill>
        <p:spPr>
          <a:xfrm>
            <a:off x="1815294" y="212369"/>
            <a:ext cx="8337416" cy="6410373"/>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CACFCF-2D10-4DD8-879D-9510603578F1}"/>
              </a:ext>
            </a:extLst>
          </p:cNvPr>
          <p:cNvPicPr>
            <a:picLocks noChangeAspect="1"/>
          </p:cNvPicPr>
          <p:nvPr/>
        </p:nvPicPr>
        <p:blipFill>
          <a:blip r:embed="rId2"/>
          <a:stretch>
            <a:fillRect/>
          </a:stretch>
        </p:blipFill>
        <p:spPr>
          <a:xfrm>
            <a:off x="1581153" y="19046"/>
            <a:ext cx="9029700" cy="6819896"/>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203E6C-234A-4A06-9BC4-5DA44D910DE1}"/>
              </a:ext>
            </a:extLst>
          </p:cNvPr>
          <p:cNvPicPr>
            <a:picLocks noChangeAspect="1"/>
          </p:cNvPicPr>
          <p:nvPr/>
        </p:nvPicPr>
        <p:blipFill>
          <a:blip r:embed="rId2"/>
          <a:stretch>
            <a:fillRect/>
          </a:stretch>
        </p:blipFill>
        <p:spPr>
          <a:xfrm>
            <a:off x="904689" y="486634"/>
            <a:ext cx="4517474" cy="5742697"/>
          </a:xfrm>
          <a:prstGeom prst="rect">
            <a:avLst/>
          </a:prstGeom>
          <a:noFill/>
          <a:ln cap="flat">
            <a:noFill/>
          </a:ln>
        </p:spPr>
      </p:pic>
      <p:pic>
        <p:nvPicPr>
          <p:cNvPr id="3" name="Imagen 4">
            <a:extLst>
              <a:ext uri="{FF2B5EF4-FFF2-40B4-BE49-F238E27FC236}">
                <a16:creationId xmlns:a16="http://schemas.microsoft.com/office/drawing/2014/main" id="{77E1EBA8-98DA-405A-891F-DE6FF65E2A09}"/>
              </a:ext>
            </a:extLst>
          </p:cNvPr>
          <p:cNvPicPr>
            <a:picLocks noChangeAspect="1"/>
          </p:cNvPicPr>
          <p:nvPr/>
        </p:nvPicPr>
        <p:blipFill>
          <a:blip r:embed="rId3"/>
          <a:stretch>
            <a:fillRect/>
          </a:stretch>
        </p:blipFill>
        <p:spPr>
          <a:xfrm>
            <a:off x="6125684" y="550413"/>
            <a:ext cx="5198729" cy="5705545"/>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C34F53-8148-4C55-838C-93D941DF7463}"/>
              </a:ext>
            </a:extLst>
          </p:cNvPr>
          <p:cNvPicPr>
            <a:picLocks noChangeAspect="1"/>
          </p:cNvPicPr>
          <p:nvPr/>
        </p:nvPicPr>
        <p:blipFill>
          <a:blip r:embed="rId2"/>
          <a:stretch>
            <a:fillRect/>
          </a:stretch>
        </p:blipFill>
        <p:spPr>
          <a:xfrm>
            <a:off x="1394432" y="0"/>
            <a:ext cx="9403140"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FB8A3C-3E3D-44BF-8ED4-0F20C1B3B556}"/>
              </a:ext>
            </a:extLst>
          </p:cNvPr>
          <p:cNvPicPr>
            <a:picLocks noChangeAspect="1"/>
          </p:cNvPicPr>
          <p:nvPr/>
        </p:nvPicPr>
        <p:blipFill>
          <a:blip r:embed="rId2"/>
          <a:stretch>
            <a:fillRect/>
          </a:stretch>
        </p:blipFill>
        <p:spPr>
          <a:xfrm>
            <a:off x="1858856" y="285567"/>
            <a:ext cx="8258860" cy="6150748"/>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AB3A88-1756-4A8A-8E3A-AC14E58CEF76}"/>
              </a:ext>
            </a:extLst>
          </p:cNvPr>
          <p:cNvPicPr>
            <a:picLocks noChangeAspect="1"/>
          </p:cNvPicPr>
          <p:nvPr/>
        </p:nvPicPr>
        <p:blipFill>
          <a:blip r:embed="rId2"/>
          <a:stretch>
            <a:fillRect/>
          </a:stretch>
        </p:blipFill>
        <p:spPr>
          <a:xfrm>
            <a:off x="5825020" y="0"/>
            <a:ext cx="5738326" cy="6858000"/>
          </a:xfrm>
          <a:prstGeom prst="rect">
            <a:avLst/>
          </a:prstGeom>
          <a:noFill/>
          <a:ln cap="flat">
            <a:noFill/>
          </a:ln>
        </p:spPr>
      </p:pic>
      <p:pic>
        <p:nvPicPr>
          <p:cNvPr id="3" name="Imagen 4">
            <a:extLst>
              <a:ext uri="{FF2B5EF4-FFF2-40B4-BE49-F238E27FC236}">
                <a16:creationId xmlns:a16="http://schemas.microsoft.com/office/drawing/2014/main" id="{391FC21A-1285-4B1B-93FA-E526EF44F0A1}"/>
              </a:ext>
            </a:extLst>
          </p:cNvPr>
          <p:cNvPicPr>
            <a:picLocks noChangeAspect="1"/>
          </p:cNvPicPr>
          <p:nvPr/>
        </p:nvPicPr>
        <p:blipFill>
          <a:blip r:embed="rId3"/>
          <a:stretch>
            <a:fillRect/>
          </a:stretch>
        </p:blipFill>
        <p:spPr>
          <a:xfrm>
            <a:off x="375644" y="0"/>
            <a:ext cx="5048777"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DB69C9-143C-44F4-AB31-CFCCC1C69BA2}"/>
              </a:ext>
            </a:extLst>
          </p:cNvPr>
          <p:cNvPicPr>
            <a:picLocks noChangeAspect="1"/>
          </p:cNvPicPr>
          <p:nvPr/>
        </p:nvPicPr>
        <p:blipFill>
          <a:blip r:embed="rId2"/>
          <a:stretch>
            <a:fillRect/>
          </a:stretch>
        </p:blipFill>
        <p:spPr>
          <a:xfrm>
            <a:off x="2046344" y="207422"/>
            <a:ext cx="8182325" cy="6530727"/>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458A02-8E5C-437E-A310-406E8500ABCE}"/>
              </a:ext>
            </a:extLst>
          </p:cNvPr>
          <p:cNvPicPr>
            <a:picLocks noChangeAspect="1"/>
          </p:cNvPicPr>
          <p:nvPr/>
        </p:nvPicPr>
        <p:blipFill>
          <a:blip r:embed="rId2"/>
          <a:stretch>
            <a:fillRect/>
          </a:stretch>
        </p:blipFill>
        <p:spPr>
          <a:xfrm>
            <a:off x="1104896" y="109535"/>
            <a:ext cx="9982203" cy="6638928"/>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7A96695-D955-4E77-9F87-5F5082734FCF}"/>
              </a:ext>
            </a:extLst>
          </p:cNvPr>
          <p:cNvPicPr>
            <a:picLocks noChangeAspect="1"/>
          </p:cNvPicPr>
          <p:nvPr/>
        </p:nvPicPr>
        <p:blipFill>
          <a:blip r:embed="rId2"/>
          <a:stretch>
            <a:fillRect/>
          </a:stretch>
        </p:blipFill>
        <p:spPr>
          <a:xfrm>
            <a:off x="656895" y="0"/>
            <a:ext cx="4486275" cy="6858000"/>
          </a:xfrm>
          <a:prstGeom prst="rect">
            <a:avLst/>
          </a:prstGeom>
          <a:noFill/>
          <a:ln cap="flat">
            <a:noFill/>
          </a:ln>
        </p:spPr>
      </p:pic>
      <p:pic>
        <p:nvPicPr>
          <p:cNvPr id="3" name="Imagen 6">
            <a:extLst>
              <a:ext uri="{FF2B5EF4-FFF2-40B4-BE49-F238E27FC236}">
                <a16:creationId xmlns:a16="http://schemas.microsoft.com/office/drawing/2014/main" id="{1C6966E7-1F89-4A0E-9C56-70912D21F29C}"/>
              </a:ext>
            </a:extLst>
          </p:cNvPr>
          <p:cNvPicPr>
            <a:picLocks noChangeAspect="1"/>
          </p:cNvPicPr>
          <p:nvPr/>
        </p:nvPicPr>
        <p:blipFill>
          <a:blip r:embed="rId3"/>
          <a:stretch>
            <a:fillRect/>
          </a:stretch>
        </p:blipFill>
        <p:spPr>
          <a:xfrm>
            <a:off x="5994650" y="52385"/>
            <a:ext cx="5333996" cy="6753228"/>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DD11C8-D6BA-4B5E-9609-C6C2A78BC770}"/>
              </a:ext>
            </a:extLst>
          </p:cNvPr>
          <p:cNvPicPr>
            <a:picLocks noChangeAspect="1"/>
          </p:cNvPicPr>
          <p:nvPr/>
        </p:nvPicPr>
        <p:blipFill>
          <a:blip r:embed="rId2"/>
          <a:stretch>
            <a:fillRect/>
          </a:stretch>
        </p:blipFill>
        <p:spPr>
          <a:xfrm>
            <a:off x="6326084" y="0"/>
            <a:ext cx="5150531" cy="6858000"/>
          </a:xfrm>
          <a:prstGeom prst="rect">
            <a:avLst/>
          </a:prstGeom>
          <a:noFill/>
          <a:ln cap="flat">
            <a:noFill/>
          </a:ln>
        </p:spPr>
      </p:pic>
      <p:pic>
        <p:nvPicPr>
          <p:cNvPr id="3" name="Imagen 4">
            <a:extLst>
              <a:ext uri="{FF2B5EF4-FFF2-40B4-BE49-F238E27FC236}">
                <a16:creationId xmlns:a16="http://schemas.microsoft.com/office/drawing/2014/main" id="{DE96C3E4-234E-48DB-B117-11C117CE3A82}"/>
              </a:ext>
            </a:extLst>
          </p:cNvPr>
          <p:cNvPicPr>
            <a:picLocks noChangeAspect="1"/>
          </p:cNvPicPr>
          <p:nvPr/>
        </p:nvPicPr>
        <p:blipFill>
          <a:blip r:embed="rId3"/>
          <a:stretch>
            <a:fillRect/>
          </a:stretch>
        </p:blipFill>
        <p:spPr>
          <a:xfrm>
            <a:off x="638205" y="0"/>
            <a:ext cx="5304891"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F0C601A-3344-443A-B75A-FD0CD802E373}"/>
              </a:ext>
            </a:extLst>
          </p:cNvPr>
          <p:cNvPicPr>
            <a:picLocks noChangeAspect="1"/>
          </p:cNvPicPr>
          <p:nvPr/>
        </p:nvPicPr>
        <p:blipFill>
          <a:blip r:embed="rId2"/>
          <a:stretch>
            <a:fillRect/>
          </a:stretch>
        </p:blipFill>
        <p:spPr>
          <a:xfrm>
            <a:off x="1223960" y="33339"/>
            <a:ext cx="9744075" cy="6791321"/>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664E70-ED06-4E46-BD2F-AE5D3F826FDE}"/>
              </a:ext>
            </a:extLst>
          </p:cNvPr>
          <p:cNvPicPr>
            <a:picLocks noChangeAspect="1"/>
          </p:cNvPicPr>
          <p:nvPr/>
        </p:nvPicPr>
        <p:blipFill>
          <a:blip r:embed="rId2"/>
          <a:stretch>
            <a:fillRect/>
          </a:stretch>
        </p:blipFill>
        <p:spPr>
          <a:xfrm>
            <a:off x="933126" y="0"/>
            <a:ext cx="10466917"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CD9D39D-7C13-4B07-8AB2-DB2BC4B8ED73}"/>
              </a:ext>
            </a:extLst>
          </p:cNvPr>
          <p:cNvPicPr>
            <a:picLocks noChangeAspect="1"/>
          </p:cNvPicPr>
          <p:nvPr/>
        </p:nvPicPr>
        <p:blipFill>
          <a:blip r:embed="rId2"/>
          <a:stretch>
            <a:fillRect/>
          </a:stretch>
        </p:blipFill>
        <p:spPr>
          <a:xfrm>
            <a:off x="961665" y="0"/>
            <a:ext cx="10268666"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5B12F7C-634A-419F-A202-192F1754571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FE2FE9BF-0D73-47C2-A255-A669869BFB0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83FD494-9442-446E-9DE8-F34F48A15B9F}"/>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E93CDA4-A51F-4DEC-813C-7814B9BCDC1C}"/>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9FE6F15F-0380-4049-AECA-8FF0862765E7}"/>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05D204DD-0C4C-4BA0-ACEA-0141F472E5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F690D10-FDC8-4058-96C9-6CA049D4CD28}"/>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F6FA07AF-7690-4113-A0C9-25B3D322BCB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851FC1C-2645-469E-BA5B-A5C1C242E4A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08C733D-7ADF-429E-9264-87FFE64EF16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B951A548-FC75-4097-A777-6996460104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18DE49B-70DC-4699-B5DE-F9A5170332D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2889B40-FEA3-4364-AE64-C457C17E039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9651068F-9FD5-48F4-905E-C2C90564E20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52519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TotalTime>
  <Words>484</Words>
  <Application>Microsoft Office PowerPoint</Application>
  <PresentationFormat>Panorámica</PresentationFormat>
  <Paragraphs>18</Paragraphs>
  <Slides>63</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63</vt:i4>
      </vt:variant>
    </vt:vector>
  </HeadingPairs>
  <TitlesOfParts>
    <vt:vector size="72"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2020-09-28T08:17:50Z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